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3"/>
  </p:notesMasterIdLst>
  <p:handoutMasterIdLst>
    <p:handoutMasterId r:id="rId84"/>
  </p:handoutMasterIdLst>
  <p:sldIdLst>
    <p:sldId id="499" r:id="rId2"/>
    <p:sldId id="562" r:id="rId3"/>
    <p:sldId id="573" r:id="rId4"/>
    <p:sldId id="574" r:id="rId5"/>
    <p:sldId id="575" r:id="rId6"/>
    <p:sldId id="572" r:id="rId7"/>
    <p:sldId id="602" r:id="rId8"/>
    <p:sldId id="571" r:id="rId9"/>
    <p:sldId id="563" r:id="rId10"/>
    <p:sldId id="633" r:id="rId11"/>
    <p:sldId id="618" r:id="rId12"/>
    <p:sldId id="643" r:id="rId13"/>
    <p:sldId id="632" r:id="rId14"/>
    <p:sldId id="570" r:id="rId15"/>
    <p:sldId id="620" r:id="rId16"/>
    <p:sldId id="550" r:id="rId17"/>
    <p:sldId id="594" r:id="rId18"/>
    <p:sldId id="552" r:id="rId19"/>
    <p:sldId id="554" r:id="rId20"/>
    <p:sldId id="560" r:id="rId21"/>
    <p:sldId id="584" r:id="rId22"/>
    <p:sldId id="583" r:id="rId23"/>
    <p:sldId id="582" r:id="rId24"/>
    <p:sldId id="581" r:id="rId25"/>
    <p:sldId id="644" r:id="rId26"/>
    <p:sldId id="611" r:id="rId27"/>
    <p:sldId id="587" r:id="rId28"/>
    <p:sldId id="662" r:id="rId29"/>
    <p:sldId id="588" r:id="rId30"/>
    <p:sldId id="647" r:id="rId31"/>
    <p:sldId id="648" r:id="rId32"/>
    <p:sldId id="646" r:id="rId33"/>
    <p:sldId id="672" r:id="rId34"/>
    <p:sldId id="615" r:id="rId35"/>
    <p:sldId id="660" r:id="rId36"/>
    <p:sldId id="657" r:id="rId37"/>
    <p:sldId id="659" r:id="rId38"/>
    <p:sldId id="586" r:id="rId39"/>
    <p:sldId id="656" r:id="rId40"/>
    <p:sldId id="674" r:id="rId41"/>
    <p:sldId id="675" r:id="rId42"/>
    <p:sldId id="661" r:id="rId43"/>
    <p:sldId id="651" r:id="rId44"/>
    <p:sldId id="634" r:id="rId45"/>
    <p:sldId id="652" r:id="rId46"/>
    <p:sldId id="653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2" r:id="rId55"/>
    <p:sldId id="655" r:id="rId56"/>
    <p:sldId id="686" r:id="rId57"/>
    <p:sldId id="685" r:id="rId58"/>
    <p:sldId id="688" r:id="rId59"/>
    <p:sldId id="689" r:id="rId60"/>
    <p:sldId id="694" r:id="rId61"/>
    <p:sldId id="690" r:id="rId62"/>
    <p:sldId id="695" r:id="rId63"/>
    <p:sldId id="687" r:id="rId64"/>
    <p:sldId id="617" r:id="rId65"/>
    <p:sldId id="698" r:id="rId66"/>
    <p:sldId id="673" r:id="rId67"/>
    <p:sldId id="692" r:id="rId68"/>
    <p:sldId id="691" r:id="rId69"/>
    <p:sldId id="693" r:id="rId70"/>
    <p:sldId id="614" r:id="rId71"/>
    <p:sldId id="676" r:id="rId72"/>
    <p:sldId id="677" r:id="rId73"/>
    <p:sldId id="678" r:id="rId74"/>
    <p:sldId id="679" r:id="rId75"/>
    <p:sldId id="680" r:id="rId76"/>
    <p:sldId id="681" r:id="rId77"/>
    <p:sldId id="607" r:id="rId78"/>
    <p:sldId id="649" r:id="rId79"/>
    <p:sldId id="683" r:id="rId80"/>
    <p:sldId id="684" r:id="rId81"/>
    <p:sldId id="696" r:id="rId8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F0000"/>
    <a:srgbClr val="CC0000"/>
    <a:srgbClr val="FFCC00"/>
    <a:srgbClr val="800000"/>
    <a:srgbClr val="D79191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36" autoAdjust="0"/>
    <p:restoredTop sz="96441" autoAdjust="0"/>
  </p:normalViewPr>
  <p:slideViewPr>
    <p:cSldViewPr>
      <p:cViewPr>
        <p:scale>
          <a:sx n="60" d="100"/>
          <a:sy n="60" d="100"/>
        </p:scale>
        <p:origin x="-630" y="-19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2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fld id="{61B04204-1E3A-4899-B8C3-B25A1C63F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 i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113" y="0"/>
            <a:ext cx="30368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i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4213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06900"/>
            <a:ext cx="51625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68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 i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113" y="8815388"/>
            <a:ext cx="30368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i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fld id="{6BCE3D66-0501-46A7-8FE0-0B2B805910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10EAF-E847-4E39-8BB9-0D4714D671EB}" type="slidenum">
              <a:rPr lang="en-US"/>
              <a:pPr/>
              <a:t>1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D1A3A-A54A-48C7-9795-F49392286F7B}" type="slidenum">
              <a:rPr lang="en-US"/>
              <a:pPr/>
              <a:t>10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of all, arcs</a:t>
            </a:r>
            <a:r>
              <a:rPr lang="en-US" baseline="0" dirty="0" smtClean="0"/>
              <a:t> can be misinterpreted. As with these two arc, at a glance the overlapping sections ambiguously represent two different sets of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62D52-5DAC-4BC3-94CE-A323DB759637}" type="slidenum">
              <a:rPr lang="en-US"/>
              <a:pPr/>
              <a:t>14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BE14E-65E5-4D53-A0A3-F028ECECD1AB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5BA5C-5FAF-4EAB-91B4-1F5C61FDA58A}" type="slidenum">
              <a:rPr lang="en-US"/>
              <a:pPr/>
              <a:t>16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1599D-C669-4F42-A0E4-888BF4B2433D}" type="slidenum">
              <a:rPr lang="en-US"/>
              <a:pPr/>
              <a:t>17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30D73-3955-495F-858A-5ED23137D565}" type="slidenum">
              <a:rPr lang="en-US"/>
              <a:pPr/>
              <a:t>18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CA5B9-C2AC-4731-9C93-F814E6D1BC15}" type="slidenum">
              <a:rPr lang="en-US"/>
              <a:pPr/>
              <a:t>19</a:t>
            </a:fld>
            <a:endParaRPr lang="en-U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E13B-3A62-42CD-B5C3-CE71BEA24D88}" type="slidenum">
              <a:rPr lang="en-US"/>
              <a:pPr/>
              <a:t>2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4A41-361C-475B-BABB-385C69909E03}" type="slidenum">
              <a:rPr lang="en-US"/>
              <a:pPr/>
              <a:t>20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76B7D-F820-44F2-AF9C-59DD45E8A2D7}" type="slidenum">
              <a:rPr lang="en-US"/>
              <a:pPr/>
              <a:t>21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8E44-EE8A-4F58-AEC1-96805BA1D587}" type="slidenum">
              <a:rPr lang="en-US"/>
              <a:pPr/>
              <a:t>22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DCB66-8AC4-442A-BBB1-2DF93908E560}" type="slidenum">
              <a:rPr lang="en-US"/>
              <a:pPr/>
              <a:t>23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35B9-5837-4EA5-B191-E8D55218BC91}" type="slidenum">
              <a:rPr lang="en-US"/>
              <a:pPr/>
              <a:t>24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3DA29-2428-4AA6-94B4-3D2D5C03D970}" type="slidenum">
              <a:rPr lang="en-US"/>
              <a:pPr/>
              <a:t>26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3E11E-8C8C-412E-B085-252D56FDEBA8}" type="slidenum">
              <a:rPr lang="en-US"/>
              <a:pPr/>
              <a:t>27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B500-1F0F-49DC-8B6A-68555B4B9E20}" type="slidenum">
              <a:rPr lang="en-US"/>
              <a:pPr/>
              <a:t>29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8416C-4653-4B31-9FB5-25C4E0C260F0}" type="slidenum">
              <a:rPr lang="en-US"/>
              <a:pPr/>
              <a:t>3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FE75C-C828-4BEF-9B55-4F964C3528DE}" type="slidenum">
              <a:rPr lang="en-US"/>
              <a:pPr/>
              <a:t>30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AD0F9-BBB2-48D1-B4ED-2DDCE96AB3A2}" type="slidenum">
              <a:rPr lang="en-US"/>
              <a:pPr/>
              <a:t>31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FDB9-27C0-4CEB-AB69-E52B24DFD5CF}" type="slidenum">
              <a:rPr lang="en-US"/>
              <a:pPr/>
              <a:t>34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EC518-39CE-4C85-AA93-379C0DB2613B}" type="slidenum">
              <a:rPr lang="en-US"/>
              <a:pPr/>
              <a:t>35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900D-D1CB-46F0-9DD3-DCBE9B8F815B}" type="slidenum">
              <a:rPr lang="en-US"/>
              <a:pPr/>
              <a:t>36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26057-D4E6-439A-A766-9B76D43D8B97}" type="slidenum">
              <a:rPr lang="en-US"/>
              <a:pPr/>
              <a:t>38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B3DB9-32D4-45C5-8FA4-8F4557BE03F8}" type="slidenum">
              <a:rPr lang="en-US"/>
              <a:pPr/>
              <a:t>39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757AC-EBB3-4C77-AEE0-68ED86C619EC}" type="slidenum">
              <a:rPr lang="en-US"/>
              <a:pPr/>
              <a:t>4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B3DB9-32D4-45C5-8FA4-8F4557BE03F8}" type="slidenum">
              <a:rPr lang="en-US"/>
              <a:pPr/>
              <a:t>40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B3DB9-32D4-45C5-8FA4-8F4557BE03F8}" type="slidenum">
              <a:rPr lang="en-US"/>
              <a:pPr/>
              <a:t>41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F2785-F4DD-4E73-9113-5052AB907220}" type="slidenum">
              <a:rPr lang="en-US"/>
              <a:pPr/>
              <a:t>42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92D1-81C3-45C6-B2AE-35E2E23582C5}" type="slidenum">
              <a:rPr lang="en-US"/>
              <a:pPr/>
              <a:t>43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6DB7D-4030-4A87-BC6D-1A0274EE2A3A}" type="slidenum">
              <a:rPr lang="en-US"/>
              <a:pPr/>
              <a:t>44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A2DE9-000C-49BD-8551-1B329A4B978E}" type="slidenum">
              <a:rPr lang="en-US"/>
              <a:pPr/>
              <a:t>45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0ADED-9AFE-4232-BE76-4B434425D977}" type="slidenum">
              <a:rPr lang="en-US"/>
              <a:pPr/>
              <a:t>46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5890-F511-4DCF-BB38-EC825E95EC1E}" type="slidenum">
              <a:rPr lang="en-US"/>
              <a:pPr/>
              <a:t>47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93D9-8EB0-40C9-A882-0A9280C2686D}" type="slidenum">
              <a:rPr lang="en-US"/>
              <a:pPr/>
              <a:t>48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7AD6-2C1A-4813-BA73-C814DF868633}" type="slidenum">
              <a:rPr lang="en-US"/>
              <a:pPr/>
              <a:t>49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C642D-1DE3-41FD-A71D-1CD21502B73E}" type="slidenum">
              <a:rPr lang="en-US"/>
              <a:pPr/>
              <a:t>5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28B58-CCC6-47B7-91DD-0F5E2EC3B781}" type="slidenum">
              <a:rPr lang="en-US"/>
              <a:pPr/>
              <a:t>50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5ED64-7EEB-4E69-ABAC-A3E7F6624D19}" type="slidenum">
              <a:rPr lang="en-US"/>
              <a:pPr/>
              <a:t>51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B1D44-80ED-451D-AB2C-A6EAFD97135F}" type="slidenum">
              <a:rPr lang="en-US"/>
              <a:pPr/>
              <a:t>52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7DE5-CB9F-4A1F-8E64-C4A194070E67}" type="slidenum">
              <a:rPr lang="en-US"/>
              <a:pPr/>
              <a:t>53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118B4-10DC-40F9-95C3-D98700A535FC}" type="slidenum">
              <a:rPr lang="en-US"/>
              <a:pPr/>
              <a:t>54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4021B-18B0-4918-A0A8-74873EC5F5C9}" type="slidenum">
              <a:rPr lang="en-US"/>
              <a:pPr/>
              <a:t>6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900D-D1CB-46F0-9DD3-DCBE9B8F815B}" type="slidenum">
              <a:rPr lang="en-US"/>
              <a:pPr/>
              <a:t>62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0CADB-98C9-4DED-A20E-2A3D4281CCE9}" type="slidenum">
              <a:rPr lang="en-US"/>
              <a:pPr/>
              <a:t>64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7A9C1-D1BA-4689-B238-39FD54278B5E}" type="slidenum">
              <a:rPr lang="en-US"/>
              <a:pPr/>
              <a:t>7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5CE7B-4AE5-4145-BDC1-EE6447EF1C2E}" type="slidenum">
              <a:rPr lang="en-US"/>
              <a:pPr/>
              <a:t>71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35DE9-424B-430A-ADD5-C9D863D577D5}" type="slidenum">
              <a:rPr lang="en-US"/>
              <a:pPr/>
              <a:t>72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8A8E1-D8F1-48A4-8F96-834622C8C6BF}" type="slidenum">
              <a:rPr lang="en-US"/>
              <a:pPr/>
              <a:t>73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EAFFD-6C78-450B-90DD-F7537F67A647}" type="slidenum">
              <a:rPr lang="en-US"/>
              <a:pPr/>
              <a:t>75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3D66-0501-46A7-8FE0-0B2B805910A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FA88D-4CCF-42E5-99E9-2836BD9AEAB2}" type="slidenum">
              <a:rPr lang="en-US"/>
              <a:pPr/>
              <a:t>77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A5A7F-7DC4-4C1A-9C9F-4C856462E4B2}" type="slidenum">
              <a:rPr lang="en-US"/>
              <a:pPr/>
              <a:t>78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A5A7F-7DC4-4C1A-9C9F-4C856462E4B2}" type="slidenum">
              <a:rPr lang="en-US"/>
              <a:pPr/>
              <a:t>79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7602C-77C1-43D1-9839-F3DFA44F97EC}" type="slidenum">
              <a:rPr lang="en-US"/>
              <a:pPr/>
              <a:t>8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A5A7F-7DC4-4C1A-9C9F-4C856462E4B2}" type="slidenum">
              <a:rPr lang="en-US"/>
              <a:pPr/>
              <a:t>80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FA88D-4CCF-42E5-99E9-2836BD9AEAB2}" type="slidenum">
              <a:rPr lang="en-US"/>
              <a:pPr/>
              <a:t>81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83ED0-2B64-4A52-A1B6-76EB0F4E2998}" type="slidenum">
              <a:rPr lang="en-US"/>
              <a:pPr/>
              <a:t>9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410200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00800"/>
            <a:ext cx="1371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000AF8-09AA-42BD-939B-EBC436082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8517-FFF4-4ED5-BCB9-4DF0BAA77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C491-52C2-42BB-B2C0-46CB7F4A6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635C5-B9C0-4EC9-A19C-CFFE34A46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C57B-D906-41DC-A264-938049563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981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2B171-4A58-48C8-B747-9B55AD18A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6C89C-0652-45EE-AA16-E4A85E014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7F67-FEB2-4B46-875D-CFDA888EF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C7EE-11E7-4A86-A75B-F04AD3A9D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6FD7A-D9CC-4C68-A708-9E10518DD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D6BAA-52B0-456A-A00C-8EEA22CCC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2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hlink"/>
                </a:solidFill>
                <a:latin typeface="Arial Unicode MS" pitchFamily="34" charset="-128"/>
              </a:defRPr>
            </a:lvl1pPr>
          </a:lstStyle>
          <a:p>
            <a:fld id="{D6EADFC3-8116-4E9C-B2C6-BBEA21E986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253" name="Text Box 85"/>
          <p:cNvSpPr txBox="1">
            <a:spLocks noChangeArrowheads="1"/>
          </p:cNvSpPr>
          <p:nvPr/>
        </p:nvSpPr>
        <p:spPr bwMode="auto">
          <a:xfrm>
            <a:off x="118349" y="4953000"/>
            <a:ext cx="8206221" cy="1923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800" b="1" dirty="0" smtClean="0">
                <a:solidFill>
                  <a:srgbClr val="EA0000"/>
                </a:solidFill>
                <a:latin typeface="+mj-lt"/>
              </a:rPr>
              <a:t>Visualizing </a:t>
            </a:r>
          </a:p>
          <a:p>
            <a:pPr algn="l">
              <a:lnSpc>
                <a:spcPts val="5000"/>
              </a:lnSpc>
            </a:pPr>
            <a:r>
              <a:rPr lang="en-US" sz="4800" b="1" dirty="0" smtClean="0">
                <a:solidFill>
                  <a:srgbClr val="EA0000"/>
                </a:solidFill>
                <a:latin typeface="+mj-lt"/>
              </a:rPr>
              <a:t>Off-Screen Locations on</a:t>
            </a:r>
          </a:p>
          <a:p>
            <a:pPr algn="l">
              <a:lnSpc>
                <a:spcPts val="5000"/>
              </a:lnSpc>
            </a:pPr>
            <a:r>
              <a:rPr lang="en-US" sz="4800" b="1" dirty="0" smtClean="0">
                <a:solidFill>
                  <a:srgbClr val="EA0000"/>
                </a:solidFill>
                <a:latin typeface="+mj-lt"/>
              </a:rPr>
              <a:t>Small Mobile Displays</a:t>
            </a:r>
            <a:endParaRPr lang="en-US" sz="4800" b="1" dirty="0">
              <a:solidFill>
                <a:srgbClr val="EA0000"/>
              </a:solidFill>
              <a:latin typeface="+mj-lt"/>
            </a:endParaRPr>
          </a:p>
        </p:txBody>
      </p:sp>
      <p:sp>
        <p:nvSpPr>
          <p:cNvPr id="647256" name="Text Box 88"/>
          <p:cNvSpPr txBox="1">
            <a:spLocks noChangeArrowheads="1"/>
          </p:cNvSpPr>
          <p:nvPr/>
        </p:nvSpPr>
        <p:spPr bwMode="auto">
          <a:xfrm>
            <a:off x="152400" y="838200"/>
            <a:ext cx="5791200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EA0000"/>
                </a:solidFill>
                <a:latin typeface="+mj-lt"/>
              </a:rPr>
              <a:t>Sean </a:t>
            </a:r>
            <a:r>
              <a:rPr lang="en-US" sz="4400" b="1" dirty="0" smtClean="0">
                <a:solidFill>
                  <a:srgbClr val="EA0000"/>
                </a:solidFill>
                <a:latin typeface="+mj-lt"/>
              </a:rPr>
              <a:t>Gustafson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4400" b="1" dirty="0" smtClean="0">
              <a:latin typeface="+mj-lt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master of science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thesis </a:t>
            </a:r>
            <a:r>
              <a:rPr lang="en-US" sz="3600" b="1" dirty="0" smtClean="0">
                <a:latin typeface="+mj-lt"/>
              </a:rPr>
              <a:t>defense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3600" b="1" dirty="0" smtClean="0">
              <a:latin typeface="+mj-lt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D</a:t>
            </a:r>
            <a:r>
              <a:rPr lang="en-US" b="1" dirty="0" smtClean="0">
                <a:latin typeface="+mj-lt"/>
              </a:rPr>
              <a:t>ec 15 / 2008</a:t>
            </a:r>
            <a:endParaRPr lang="en-US" b="1" dirty="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53000" y="228600"/>
            <a:ext cx="3895725" cy="4876800"/>
            <a:chOff x="219075" y="304800"/>
            <a:chExt cx="3895725" cy="4876800"/>
          </a:xfrm>
        </p:grpSpPr>
        <p:pic>
          <p:nvPicPr>
            <p:cNvPr id="26" name="Picture 80" descr="W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50" y="539750"/>
              <a:ext cx="3028950" cy="4641850"/>
            </a:xfrm>
            <a:prstGeom prst="rect">
              <a:avLst/>
            </a:prstGeom>
            <a:noFill/>
          </p:spPr>
        </p:pic>
        <p:sp>
          <p:nvSpPr>
            <p:cNvPr id="27" name="Rectangle 81"/>
            <p:cNvSpPr>
              <a:spLocks noChangeArrowheads="1"/>
            </p:cNvSpPr>
            <p:nvPr/>
          </p:nvSpPr>
          <p:spPr bwMode="auto">
            <a:xfrm>
              <a:off x="1546225" y="1166813"/>
              <a:ext cx="2074863" cy="27289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pic>
          <p:nvPicPr>
            <p:cNvPr id="28" name="Picture 82"/>
            <p:cNvPicPr>
              <a:picLocks noChangeAspect="1" noChangeArrowheads="1"/>
            </p:cNvPicPr>
            <p:nvPr/>
          </p:nvPicPr>
          <p:blipFill>
            <a:blip r:embed="rId4"/>
            <a:srcRect l="15050" t="13913" r="18776" b="27635"/>
            <a:stretch>
              <a:fillRect/>
            </a:stretch>
          </p:blipFill>
          <p:spPr bwMode="auto">
            <a:xfrm>
              <a:off x="1530350" y="1166813"/>
              <a:ext cx="2103438" cy="275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Freeform 83"/>
            <p:cNvSpPr>
              <a:spLocks noEditPoints="1"/>
            </p:cNvSpPr>
            <p:nvPr/>
          </p:nvSpPr>
          <p:spPr bwMode="auto">
            <a:xfrm>
              <a:off x="1216025" y="1377950"/>
              <a:ext cx="319088" cy="26988"/>
            </a:xfrm>
            <a:custGeom>
              <a:avLst/>
              <a:gdLst/>
              <a:ahLst/>
              <a:cxnLst>
                <a:cxn ang="0">
                  <a:pos x="2447" y="217"/>
                </a:cxn>
                <a:cxn ang="0">
                  <a:pos x="2453" y="117"/>
                </a:cxn>
                <a:cxn ang="0">
                  <a:pos x="2500" y="170"/>
                </a:cxn>
                <a:cxn ang="0">
                  <a:pos x="2247" y="207"/>
                </a:cxn>
                <a:cxn ang="0">
                  <a:pos x="2200" y="155"/>
                </a:cxn>
                <a:cxn ang="0">
                  <a:pos x="2253" y="108"/>
                </a:cxn>
                <a:cxn ang="0">
                  <a:pos x="2247" y="207"/>
                </a:cxn>
                <a:cxn ang="0">
                  <a:pos x="2047" y="198"/>
                </a:cxn>
                <a:cxn ang="0">
                  <a:pos x="2053" y="98"/>
                </a:cxn>
                <a:cxn ang="0">
                  <a:pos x="2100" y="151"/>
                </a:cxn>
                <a:cxn ang="0">
                  <a:pos x="1848" y="188"/>
                </a:cxn>
                <a:cxn ang="0">
                  <a:pos x="1801" y="135"/>
                </a:cxn>
                <a:cxn ang="0">
                  <a:pos x="1853" y="88"/>
                </a:cxn>
                <a:cxn ang="0">
                  <a:pos x="1848" y="188"/>
                </a:cxn>
                <a:cxn ang="0">
                  <a:pos x="1648" y="178"/>
                </a:cxn>
                <a:cxn ang="0">
                  <a:pos x="1653" y="79"/>
                </a:cxn>
                <a:cxn ang="0">
                  <a:pos x="1701" y="131"/>
                </a:cxn>
                <a:cxn ang="0">
                  <a:pos x="1448" y="169"/>
                </a:cxn>
                <a:cxn ang="0">
                  <a:pos x="1401" y="116"/>
                </a:cxn>
                <a:cxn ang="0">
                  <a:pos x="1454" y="69"/>
                </a:cxn>
                <a:cxn ang="0">
                  <a:pos x="1448" y="169"/>
                </a:cxn>
                <a:cxn ang="0">
                  <a:pos x="1248" y="159"/>
                </a:cxn>
                <a:cxn ang="0">
                  <a:pos x="1254" y="59"/>
                </a:cxn>
                <a:cxn ang="0">
                  <a:pos x="1301" y="112"/>
                </a:cxn>
                <a:cxn ang="0">
                  <a:pos x="1048" y="150"/>
                </a:cxn>
                <a:cxn ang="0">
                  <a:pos x="1001" y="97"/>
                </a:cxn>
                <a:cxn ang="0">
                  <a:pos x="1054" y="50"/>
                </a:cxn>
                <a:cxn ang="0">
                  <a:pos x="1048" y="150"/>
                </a:cxn>
                <a:cxn ang="0">
                  <a:pos x="848" y="140"/>
                </a:cxn>
                <a:cxn ang="0">
                  <a:pos x="854" y="40"/>
                </a:cxn>
                <a:cxn ang="0">
                  <a:pos x="901" y="93"/>
                </a:cxn>
                <a:cxn ang="0">
                  <a:pos x="648" y="130"/>
                </a:cxn>
                <a:cxn ang="0">
                  <a:pos x="601" y="77"/>
                </a:cxn>
                <a:cxn ang="0">
                  <a:pos x="654" y="30"/>
                </a:cxn>
                <a:cxn ang="0">
                  <a:pos x="648" y="130"/>
                </a:cxn>
                <a:cxn ang="0">
                  <a:pos x="448" y="121"/>
                </a:cxn>
                <a:cxn ang="0">
                  <a:pos x="454" y="21"/>
                </a:cxn>
                <a:cxn ang="0">
                  <a:pos x="501" y="74"/>
                </a:cxn>
                <a:cxn ang="0">
                  <a:pos x="249" y="111"/>
                </a:cxn>
                <a:cxn ang="0">
                  <a:pos x="202" y="58"/>
                </a:cxn>
                <a:cxn ang="0">
                  <a:pos x="254" y="11"/>
                </a:cxn>
                <a:cxn ang="0">
                  <a:pos x="249" y="111"/>
                </a:cxn>
                <a:cxn ang="0">
                  <a:pos x="49" y="101"/>
                </a:cxn>
                <a:cxn ang="0">
                  <a:pos x="55" y="1"/>
                </a:cxn>
                <a:cxn ang="0">
                  <a:pos x="102" y="54"/>
                </a:cxn>
              </a:cxnLst>
              <a:rect l="0" t="0" r="r" b="b"/>
              <a:pathLst>
                <a:path w="2502" h="219">
                  <a:moveTo>
                    <a:pt x="2447" y="217"/>
                  </a:moveTo>
                  <a:lnTo>
                    <a:pt x="2447" y="217"/>
                  </a:lnTo>
                  <a:cubicBezTo>
                    <a:pt x="2420" y="215"/>
                    <a:pt x="2399" y="192"/>
                    <a:pt x="2400" y="164"/>
                  </a:cubicBezTo>
                  <a:cubicBezTo>
                    <a:pt x="2402" y="137"/>
                    <a:pt x="2425" y="116"/>
                    <a:pt x="2453" y="117"/>
                  </a:cubicBezTo>
                  <a:lnTo>
                    <a:pt x="2453" y="117"/>
                  </a:lnTo>
                  <a:cubicBezTo>
                    <a:pt x="2481" y="119"/>
                    <a:pt x="2502" y="142"/>
                    <a:pt x="2500" y="170"/>
                  </a:cubicBezTo>
                  <a:cubicBezTo>
                    <a:pt x="2498" y="198"/>
                    <a:pt x="2475" y="219"/>
                    <a:pt x="2447" y="217"/>
                  </a:cubicBezTo>
                  <a:close/>
                  <a:moveTo>
                    <a:pt x="2247" y="207"/>
                  </a:moveTo>
                  <a:lnTo>
                    <a:pt x="2247" y="207"/>
                  </a:lnTo>
                  <a:cubicBezTo>
                    <a:pt x="2220" y="206"/>
                    <a:pt x="2199" y="182"/>
                    <a:pt x="2200" y="155"/>
                  </a:cubicBezTo>
                  <a:cubicBezTo>
                    <a:pt x="2202" y="127"/>
                    <a:pt x="2225" y="106"/>
                    <a:pt x="2253" y="108"/>
                  </a:cubicBezTo>
                  <a:lnTo>
                    <a:pt x="2253" y="108"/>
                  </a:lnTo>
                  <a:cubicBezTo>
                    <a:pt x="2281" y="109"/>
                    <a:pt x="2302" y="133"/>
                    <a:pt x="2300" y="160"/>
                  </a:cubicBezTo>
                  <a:cubicBezTo>
                    <a:pt x="2299" y="188"/>
                    <a:pt x="2275" y="209"/>
                    <a:pt x="2247" y="207"/>
                  </a:cubicBezTo>
                  <a:close/>
                  <a:moveTo>
                    <a:pt x="2048" y="198"/>
                  </a:moveTo>
                  <a:lnTo>
                    <a:pt x="2047" y="198"/>
                  </a:lnTo>
                  <a:cubicBezTo>
                    <a:pt x="2020" y="196"/>
                    <a:pt x="1999" y="173"/>
                    <a:pt x="2000" y="145"/>
                  </a:cubicBezTo>
                  <a:cubicBezTo>
                    <a:pt x="2002" y="117"/>
                    <a:pt x="2026" y="96"/>
                    <a:pt x="2053" y="98"/>
                  </a:cubicBezTo>
                  <a:lnTo>
                    <a:pt x="2053" y="98"/>
                  </a:lnTo>
                  <a:cubicBezTo>
                    <a:pt x="2081" y="100"/>
                    <a:pt x="2102" y="123"/>
                    <a:pt x="2100" y="151"/>
                  </a:cubicBezTo>
                  <a:cubicBezTo>
                    <a:pt x="2099" y="178"/>
                    <a:pt x="2075" y="199"/>
                    <a:pt x="2048" y="198"/>
                  </a:cubicBezTo>
                  <a:close/>
                  <a:moveTo>
                    <a:pt x="1848" y="188"/>
                  </a:moveTo>
                  <a:lnTo>
                    <a:pt x="1848" y="188"/>
                  </a:lnTo>
                  <a:cubicBezTo>
                    <a:pt x="1820" y="187"/>
                    <a:pt x="1799" y="163"/>
                    <a:pt x="1801" y="135"/>
                  </a:cubicBezTo>
                  <a:cubicBezTo>
                    <a:pt x="1802" y="108"/>
                    <a:pt x="1826" y="87"/>
                    <a:pt x="1853" y="88"/>
                  </a:cubicBezTo>
                  <a:lnTo>
                    <a:pt x="1853" y="88"/>
                  </a:lnTo>
                  <a:cubicBezTo>
                    <a:pt x="1881" y="90"/>
                    <a:pt x="1902" y="113"/>
                    <a:pt x="1900" y="141"/>
                  </a:cubicBezTo>
                  <a:cubicBezTo>
                    <a:pt x="1899" y="169"/>
                    <a:pt x="1875" y="190"/>
                    <a:pt x="1848" y="188"/>
                  </a:cubicBezTo>
                  <a:close/>
                  <a:moveTo>
                    <a:pt x="1648" y="178"/>
                  </a:moveTo>
                  <a:lnTo>
                    <a:pt x="1648" y="178"/>
                  </a:lnTo>
                  <a:cubicBezTo>
                    <a:pt x="1620" y="177"/>
                    <a:pt x="1599" y="153"/>
                    <a:pt x="1601" y="126"/>
                  </a:cubicBezTo>
                  <a:cubicBezTo>
                    <a:pt x="1602" y="98"/>
                    <a:pt x="1626" y="77"/>
                    <a:pt x="1653" y="79"/>
                  </a:cubicBezTo>
                  <a:lnTo>
                    <a:pt x="1654" y="79"/>
                  </a:lnTo>
                  <a:cubicBezTo>
                    <a:pt x="1681" y="80"/>
                    <a:pt x="1702" y="104"/>
                    <a:pt x="1701" y="131"/>
                  </a:cubicBezTo>
                  <a:cubicBezTo>
                    <a:pt x="1699" y="159"/>
                    <a:pt x="1675" y="180"/>
                    <a:pt x="1648" y="178"/>
                  </a:cubicBezTo>
                  <a:close/>
                  <a:moveTo>
                    <a:pt x="1448" y="169"/>
                  </a:moveTo>
                  <a:lnTo>
                    <a:pt x="1448" y="169"/>
                  </a:lnTo>
                  <a:cubicBezTo>
                    <a:pt x="1420" y="167"/>
                    <a:pt x="1399" y="144"/>
                    <a:pt x="1401" y="116"/>
                  </a:cubicBezTo>
                  <a:cubicBezTo>
                    <a:pt x="1402" y="88"/>
                    <a:pt x="1426" y="67"/>
                    <a:pt x="1454" y="69"/>
                  </a:cubicBezTo>
                  <a:lnTo>
                    <a:pt x="1454" y="69"/>
                  </a:lnTo>
                  <a:cubicBezTo>
                    <a:pt x="1481" y="71"/>
                    <a:pt x="1502" y="94"/>
                    <a:pt x="1501" y="122"/>
                  </a:cubicBezTo>
                  <a:cubicBezTo>
                    <a:pt x="1499" y="149"/>
                    <a:pt x="1475" y="170"/>
                    <a:pt x="1448" y="169"/>
                  </a:cubicBezTo>
                  <a:close/>
                  <a:moveTo>
                    <a:pt x="1248" y="159"/>
                  </a:moveTo>
                  <a:lnTo>
                    <a:pt x="1248" y="159"/>
                  </a:lnTo>
                  <a:cubicBezTo>
                    <a:pt x="1220" y="158"/>
                    <a:pt x="1199" y="134"/>
                    <a:pt x="1201" y="106"/>
                  </a:cubicBezTo>
                  <a:cubicBezTo>
                    <a:pt x="1202" y="79"/>
                    <a:pt x="1226" y="58"/>
                    <a:pt x="1254" y="59"/>
                  </a:cubicBezTo>
                  <a:lnTo>
                    <a:pt x="1254" y="59"/>
                  </a:lnTo>
                  <a:cubicBezTo>
                    <a:pt x="1281" y="61"/>
                    <a:pt x="1302" y="85"/>
                    <a:pt x="1301" y="112"/>
                  </a:cubicBezTo>
                  <a:cubicBezTo>
                    <a:pt x="1299" y="140"/>
                    <a:pt x="1276" y="161"/>
                    <a:pt x="1248" y="159"/>
                  </a:cubicBezTo>
                  <a:close/>
                  <a:moveTo>
                    <a:pt x="1048" y="150"/>
                  </a:moveTo>
                  <a:lnTo>
                    <a:pt x="1048" y="149"/>
                  </a:lnTo>
                  <a:cubicBezTo>
                    <a:pt x="1021" y="148"/>
                    <a:pt x="999" y="124"/>
                    <a:pt x="1001" y="97"/>
                  </a:cubicBezTo>
                  <a:cubicBezTo>
                    <a:pt x="1003" y="69"/>
                    <a:pt x="1026" y="48"/>
                    <a:pt x="1054" y="50"/>
                  </a:cubicBezTo>
                  <a:lnTo>
                    <a:pt x="1054" y="50"/>
                  </a:lnTo>
                  <a:cubicBezTo>
                    <a:pt x="1082" y="51"/>
                    <a:pt x="1103" y="75"/>
                    <a:pt x="1101" y="102"/>
                  </a:cubicBezTo>
                  <a:cubicBezTo>
                    <a:pt x="1099" y="130"/>
                    <a:pt x="1076" y="151"/>
                    <a:pt x="1048" y="150"/>
                  </a:cubicBezTo>
                  <a:close/>
                  <a:moveTo>
                    <a:pt x="848" y="140"/>
                  </a:moveTo>
                  <a:lnTo>
                    <a:pt x="848" y="140"/>
                  </a:lnTo>
                  <a:cubicBezTo>
                    <a:pt x="821" y="138"/>
                    <a:pt x="800" y="115"/>
                    <a:pt x="801" y="87"/>
                  </a:cubicBezTo>
                  <a:cubicBezTo>
                    <a:pt x="803" y="59"/>
                    <a:pt x="826" y="38"/>
                    <a:pt x="854" y="40"/>
                  </a:cubicBezTo>
                  <a:lnTo>
                    <a:pt x="854" y="40"/>
                  </a:lnTo>
                  <a:cubicBezTo>
                    <a:pt x="882" y="42"/>
                    <a:pt x="903" y="65"/>
                    <a:pt x="901" y="93"/>
                  </a:cubicBezTo>
                  <a:cubicBezTo>
                    <a:pt x="900" y="120"/>
                    <a:pt x="876" y="141"/>
                    <a:pt x="848" y="140"/>
                  </a:cubicBezTo>
                  <a:close/>
                  <a:moveTo>
                    <a:pt x="648" y="130"/>
                  </a:moveTo>
                  <a:lnTo>
                    <a:pt x="648" y="130"/>
                  </a:lnTo>
                  <a:cubicBezTo>
                    <a:pt x="621" y="129"/>
                    <a:pt x="600" y="105"/>
                    <a:pt x="601" y="77"/>
                  </a:cubicBezTo>
                  <a:cubicBezTo>
                    <a:pt x="603" y="50"/>
                    <a:pt x="627" y="29"/>
                    <a:pt x="654" y="30"/>
                  </a:cubicBezTo>
                  <a:lnTo>
                    <a:pt x="654" y="30"/>
                  </a:lnTo>
                  <a:cubicBezTo>
                    <a:pt x="682" y="32"/>
                    <a:pt x="703" y="56"/>
                    <a:pt x="701" y="83"/>
                  </a:cubicBezTo>
                  <a:cubicBezTo>
                    <a:pt x="700" y="111"/>
                    <a:pt x="676" y="132"/>
                    <a:pt x="648" y="130"/>
                  </a:cubicBezTo>
                  <a:close/>
                  <a:moveTo>
                    <a:pt x="449" y="121"/>
                  </a:moveTo>
                  <a:lnTo>
                    <a:pt x="448" y="121"/>
                  </a:lnTo>
                  <a:cubicBezTo>
                    <a:pt x="421" y="119"/>
                    <a:pt x="400" y="95"/>
                    <a:pt x="401" y="68"/>
                  </a:cubicBezTo>
                  <a:cubicBezTo>
                    <a:pt x="403" y="40"/>
                    <a:pt x="427" y="19"/>
                    <a:pt x="454" y="21"/>
                  </a:cubicBezTo>
                  <a:lnTo>
                    <a:pt x="454" y="21"/>
                  </a:lnTo>
                  <a:cubicBezTo>
                    <a:pt x="482" y="22"/>
                    <a:pt x="503" y="46"/>
                    <a:pt x="501" y="74"/>
                  </a:cubicBezTo>
                  <a:cubicBezTo>
                    <a:pt x="500" y="101"/>
                    <a:pt x="476" y="122"/>
                    <a:pt x="449" y="121"/>
                  </a:cubicBezTo>
                  <a:close/>
                  <a:moveTo>
                    <a:pt x="249" y="111"/>
                  </a:moveTo>
                  <a:lnTo>
                    <a:pt x="249" y="111"/>
                  </a:lnTo>
                  <a:cubicBezTo>
                    <a:pt x="221" y="109"/>
                    <a:pt x="200" y="86"/>
                    <a:pt x="202" y="58"/>
                  </a:cubicBezTo>
                  <a:cubicBezTo>
                    <a:pt x="203" y="31"/>
                    <a:pt x="227" y="9"/>
                    <a:pt x="254" y="11"/>
                  </a:cubicBezTo>
                  <a:lnTo>
                    <a:pt x="254" y="11"/>
                  </a:lnTo>
                  <a:cubicBezTo>
                    <a:pt x="282" y="13"/>
                    <a:pt x="303" y="36"/>
                    <a:pt x="302" y="64"/>
                  </a:cubicBezTo>
                  <a:cubicBezTo>
                    <a:pt x="300" y="91"/>
                    <a:pt x="276" y="113"/>
                    <a:pt x="249" y="111"/>
                  </a:cubicBezTo>
                  <a:close/>
                  <a:moveTo>
                    <a:pt x="49" y="101"/>
                  </a:moveTo>
                  <a:lnTo>
                    <a:pt x="49" y="101"/>
                  </a:lnTo>
                  <a:cubicBezTo>
                    <a:pt x="21" y="100"/>
                    <a:pt x="0" y="76"/>
                    <a:pt x="2" y="48"/>
                  </a:cubicBezTo>
                  <a:cubicBezTo>
                    <a:pt x="3" y="21"/>
                    <a:pt x="27" y="0"/>
                    <a:pt x="55" y="1"/>
                  </a:cubicBezTo>
                  <a:lnTo>
                    <a:pt x="55" y="1"/>
                  </a:lnTo>
                  <a:cubicBezTo>
                    <a:pt x="82" y="3"/>
                    <a:pt x="103" y="27"/>
                    <a:pt x="102" y="54"/>
                  </a:cubicBezTo>
                  <a:cubicBezTo>
                    <a:pt x="100" y="82"/>
                    <a:pt x="76" y="103"/>
                    <a:pt x="49" y="101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4"/>
            <p:cNvSpPr>
              <a:spLocks noEditPoints="1"/>
            </p:cNvSpPr>
            <p:nvPr/>
          </p:nvSpPr>
          <p:spPr bwMode="auto">
            <a:xfrm>
              <a:off x="273050" y="1489075"/>
              <a:ext cx="1389063" cy="141288"/>
            </a:xfrm>
            <a:custGeom>
              <a:avLst/>
              <a:gdLst/>
              <a:ahLst/>
              <a:cxnLst>
                <a:cxn ang="0">
                  <a:pos x="10806" y="1105"/>
                </a:cxn>
                <a:cxn ang="0">
                  <a:pos x="10607" y="1086"/>
                </a:cxn>
                <a:cxn ang="0">
                  <a:pos x="10408" y="1067"/>
                </a:cxn>
                <a:cxn ang="0">
                  <a:pos x="10209" y="1049"/>
                </a:cxn>
                <a:cxn ang="0">
                  <a:pos x="10009" y="1030"/>
                </a:cxn>
                <a:cxn ang="0">
                  <a:pos x="9810" y="1012"/>
                </a:cxn>
                <a:cxn ang="0">
                  <a:pos x="9611" y="993"/>
                </a:cxn>
                <a:cxn ang="0">
                  <a:pos x="9412" y="975"/>
                </a:cxn>
                <a:cxn ang="0">
                  <a:pos x="9212" y="956"/>
                </a:cxn>
                <a:cxn ang="0">
                  <a:pos x="9013" y="938"/>
                </a:cxn>
                <a:cxn ang="0">
                  <a:pos x="8814" y="919"/>
                </a:cxn>
                <a:cxn ang="0">
                  <a:pos x="8615" y="900"/>
                </a:cxn>
                <a:cxn ang="0">
                  <a:pos x="8415" y="882"/>
                </a:cxn>
                <a:cxn ang="0">
                  <a:pos x="8216" y="863"/>
                </a:cxn>
                <a:cxn ang="0">
                  <a:pos x="8017" y="845"/>
                </a:cxn>
                <a:cxn ang="0">
                  <a:pos x="7818" y="826"/>
                </a:cxn>
                <a:cxn ang="0">
                  <a:pos x="7618" y="808"/>
                </a:cxn>
                <a:cxn ang="0">
                  <a:pos x="7419" y="789"/>
                </a:cxn>
                <a:cxn ang="0">
                  <a:pos x="7220" y="771"/>
                </a:cxn>
                <a:cxn ang="0">
                  <a:pos x="7021" y="752"/>
                </a:cxn>
                <a:cxn ang="0">
                  <a:pos x="6821" y="733"/>
                </a:cxn>
                <a:cxn ang="0">
                  <a:pos x="6622" y="715"/>
                </a:cxn>
                <a:cxn ang="0">
                  <a:pos x="6423" y="696"/>
                </a:cxn>
                <a:cxn ang="0">
                  <a:pos x="6224" y="678"/>
                </a:cxn>
                <a:cxn ang="0">
                  <a:pos x="6025" y="659"/>
                </a:cxn>
                <a:cxn ang="0">
                  <a:pos x="5825" y="641"/>
                </a:cxn>
                <a:cxn ang="0">
                  <a:pos x="5626" y="622"/>
                </a:cxn>
                <a:cxn ang="0">
                  <a:pos x="5427" y="604"/>
                </a:cxn>
                <a:cxn ang="0">
                  <a:pos x="5228" y="585"/>
                </a:cxn>
                <a:cxn ang="0">
                  <a:pos x="5028" y="566"/>
                </a:cxn>
                <a:cxn ang="0">
                  <a:pos x="4829" y="548"/>
                </a:cxn>
                <a:cxn ang="0">
                  <a:pos x="4630" y="529"/>
                </a:cxn>
                <a:cxn ang="0">
                  <a:pos x="4431" y="511"/>
                </a:cxn>
                <a:cxn ang="0">
                  <a:pos x="4231" y="492"/>
                </a:cxn>
                <a:cxn ang="0">
                  <a:pos x="4032" y="474"/>
                </a:cxn>
                <a:cxn ang="0">
                  <a:pos x="3833" y="455"/>
                </a:cxn>
                <a:cxn ang="0">
                  <a:pos x="3634" y="437"/>
                </a:cxn>
                <a:cxn ang="0">
                  <a:pos x="3434" y="418"/>
                </a:cxn>
                <a:cxn ang="0">
                  <a:pos x="3235" y="399"/>
                </a:cxn>
                <a:cxn ang="0">
                  <a:pos x="3036" y="381"/>
                </a:cxn>
                <a:cxn ang="0">
                  <a:pos x="2837" y="362"/>
                </a:cxn>
                <a:cxn ang="0">
                  <a:pos x="2637" y="344"/>
                </a:cxn>
                <a:cxn ang="0">
                  <a:pos x="2438" y="325"/>
                </a:cxn>
                <a:cxn ang="0">
                  <a:pos x="2239" y="307"/>
                </a:cxn>
                <a:cxn ang="0">
                  <a:pos x="2040" y="288"/>
                </a:cxn>
                <a:cxn ang="0">
                  <a:pos x="1841" y="270"/>
                </a:cxn>
                <a:cxn ang="0">
                  <a:pos x="1641" y="251"/>
                </a:cxn>
                <a:cxn ang="0">
                  <a:pos x="1442" y="232"/>
                </a:cxn>
                <a:cxn ang="0">
                  <a:pos x="1243" y="214"/>
                </a:cxn>
                <a:cxn ang="0">
                  <a:pos x="1044" y="195"/>
                </a:cxn>
                <a:cxn ang="0">
                  <a:pos x="844" y="177"/>
                </a:cxn>
                <a:cxn ang="0">
                  <a:pos x="645" y="158"/>
                </a:cxn>
                <a:cxn ang="0">
                  <a:pos x="446" y="140"/>
                </a:cxn>
                <a:cxn ang="0">
                  <a:pos x="247" y="121"/>
                </a:cxn>
                <a:cxn ang="0">
                  <a:pos x="47" y="103"/>
                </a:cxn>
              </a:cxnLst>
              <a:rect l="0" t="0" r="r" b="b"/>
              <a:pathLst>
                <a:path w="10864" h="1107">
                  <a:moveTo>
                    <a:pt x="10806" y="1105"/>
                  </a:moveTo>
                  <a:lnTo>
                    <a:pt x="10806" y="1105"/>
                  </a:lnTo>
                  <a:cubicBezTo>
                    <a:pt x="10779" y="1102"/>
                    <a:pt x="10759" y="1077"/>
                    <a:pt x="10761" y="1050"/>
                  </a:cubicBezTo>
                  <a:cubicBezTo>
                    <a:pt x="10764" y="1022"/>
                    <a:pt x="10788" y="1002"/>
                    <a:pt x="10816" y="1005"/>
                  </a:cubicBezTo>
                  <a:lnTo>
                    <a:pt x="10816" y="1005"/>
                  </a:lnTo>
                  <a:cubicBezTo>
                    <a:pt x="10843" y="1008"/>
                    <a:pt x="10864" y="1032"/>
                    <a:pt x="10861" y="1060"/>
                  </a:cubicBezTo>
                  <a:cubicBezTo>
                    <a:pt x="10858" y="1087"/>
                    <a:pt x="10834" y="1107"/>
                    <a:pt x="10806" y="1105"/>
                  </a:cubicBezTo>
                  <a:close/>
                  <a:moveTo>
                    <a:pt x="10607" y="1086"/>
                  </a:moveTo>
                  <a:lnTo>
                    <a:pt x="10607" y="1086"/>
                  </a:lnTo>
                  <a:cubicBezTo>
                    <a:pt x="10579" y="1083"/>
                    <a:pt x="10559" y="1059"/>
                    <a:pt x="10562" y="1031"/>
                  </a:cubicBezTo>
                  <a:cubicBezTo>
                    <a:pt x="10565" y="1004"/>
                    <a:pt x="10589" y="984"/>
                    <a:pt x="10617" y="986"/>
                  </a:cubicBezTo>
                  <a:lnTo>
                    <a:pt x="10617" y="986"/>
                  </a:lnTo>
                  <a:cubicBezTo>
                    <a:pt x="10644" y="989"/>
                    <a:pt x="10664" y="1014"/>
                    <a:pt x="10662" y="1041"/>
                  </a:cubicBezTo>
                  <a:cubicBezTo>
                    <a:pt x="10659" y="1069"/>
                    <a:pt x="10635" y="1089"/>
                    <a:pt x="10607" y="1086"/>
                  </a:cubicBezTo>
                  <a:close/>
                  <a:moveTo>
                    <a:pt x="10408" y="1067"/>
                  </a:moveTo>
                  <a:lnTo>
                    <a:pt x="10408" y="1067"/>
                  </a:lnTo>
                  <a:cubicBezTo>
                    <a:pt x="10380" y="1065"/>
                    <a:pt x="10360" y="1040"/>
                    <a:pt x="10363" y="1013"/>
                  </a:cubicBezTo>
                  <a:cubicBezTo>
                    <a:pt x="10365" y="985"/>
                    <a:pt x="10390" y="965"/>
                    <a:pt x="10417" y="968"/>
                  </a:cubicBezTo>
                  <a:lnTo>
                    <a:pt x="10418" y="968"/>
                  </a:lnTo>
                  <a:cubicBezTo>
                    <a:pt x="10445" y="971"/>
                    <a:pt x="10465" y="995"/>
                    <a:pt x="10462" y="1023"/>
                  </a:cubicBezTo>
                  <a:cubicBezTo>
                    <a:pt x="10460" y="1050"/>
                    <a:pt x="10435" y="1070"/>
                    <a:pt x="10408" y="1067"/>
                  </a:cubicBezTo>
                  <a:close/>
                  <a:moveTo>
                    <a:pt x="10209" y="1049"/>
                  </a:moveTo>
                  <a:lnTo>
                    <a:pt x="10208" y="1049"/>
                  </a:lnTo>
                  <a:cubicBezTo>
                    <a:pt x="10181" y="1046"/>
                    <a:pt x="10161" y="1022"/>
                    <a:pt x="10164" y="994"/>
                  </a:cubicBezTo>
                  <a:cubicBezTo>
                    <a:pt x="10166" y="967"/>
                    <a:pt x="10191" y="947"/>
                    <a:pt x="10218" y="949"/>
                  </a:cubicBezTo>
                  <a:lnTo>
                    <a:pt x="10218" y="949"/>
                  </a:lnTo>
                  <a:cubicBezTo>
                    <a:pt x="10246" y="952"/>
                    <a:pt x="10266" y="977"/>
                    <a:pt x="10263" y="1004"/>
                  </a:cubicBezTo>
                  <a:cubicBezTo>
                    <a:pt x="10260" y="1031"/>
                    <a:pt x="10236" y="1052"/>
                    <a:pt x="10209" y="1049"/>
                  </a:cubicBezTo>
                  <a:close/>
                  <a:moveTo>
                    <a:pt x="10009" y="1030"/>
                  </a:moveTo>
                  <a:lnTo>
                    <a:pt x="10009" y="1030"/>
                  </a:lnTo>
                  <a:cubicBezTo>
                    <a:pt x="9982" y="1028"/>
                    <a:pt x="9962" y="1003"/>
                    <a:pt x="9964" y="976"/>
                  </a:cubicBezTo>
                  <a:cubicBezTo>
                    <a:pt x="9967" y="948"/>
                    <a:pt x="9991" y="928"/>
                    <a:pt x="10019" y="931"/>
                  </a:cubicBezTo>
                  <a:lnTo>
                    <a:pt x="10019" y="931"/>
                  </a:lnTo>
                  <a:cubicBezTo>
                    <a:pt x="10047" y="934"/>
                    <a:pt x="10067" y="958"/>
                    <a:pt x="10064" y="985"/>
                  </a:cubicBezTo>
                  <a:cubicBezTo>
                    <a:pt x="10061" y="1013"/>
                    <a:pt x="10037" y="1033"/>
                    <a:pt x="10009" y="1030"/>
                  </a:cubicBezTo>
                  <a:close/>
                  <a:moveTo>
                    <a:pt x="9810" y="1012"/>
                  </a:moveTo>
                  <a:lnTo>
                    <a:pt x="9810" y="1012"/>
                  </a:lnTo>
                  <a:cubicBezTo>
                    <a:pt x="9782" y="1009"/>
                    <a:pt x="9762" y="985"/>
                    <a:pt x="9765" y="957"/>
                  </a:cubicBezTo>
                  <a:cubicBezTo>
                    <a:pt x="9768" y="930"/>
                    <a:pt x="9792" y="910"/>
                    <a:pt x="9820" y="912"/>
                  </a:cubicBezTo>
                  <a:lnTo>
                    <a:pt x="9820" y="912"/>
                  </a:lnTo>
                  <a:cubicBezTo>
                    <a:pt x="9847" y="915"/>
                    <a:pt x="9867" y="939"/>
                    <a:pt x="9865" y="967"/>
                  </a:cubicBezTo>
                  <a:cubicBezTo>
                    <a:pt x="9862" y="994"/>
                    <a:pt x="9838" y="1014"/>
                    <a:pt x="9810" y="1012"/>
                  </a:cubicBezTo>
                  <a:close/>
                  <a:moveTo>
                    <a:pt x="9611" y="993"/>
                  </a:moveTo>
                  <a:lnTo>
                    <a:pt x="9611" y="993"/>
                  </a:lnTo>
                  <a:cubicBezTo>
                    <a:pt x="9583" y="991"/>
                    <a:pt x="9563" y="966"/>
                    <a:pt x="9566" y="939"/>
                  </a:cubicBezTo>
                  <a:cubicBezTo>
                    <a:pt x="9569" y="911"/>
                    <a:pt x="9593" y="891"/>
                    <a:pt x="9620" y="894"/>
                  </a:cubicBezTo>
                  <a:lnTo>
                    <a:pt x="9621" y="894"/>
                  </a:lnTo>
                  <a:cubicBezTo>
                    <a:pt x="9648" y="896"/>
                    <a:pt x="9668" y="921"/>
                    <a:pt x="9665" y="948"/>
                  </a:cubicBezTo>
                  <a:cubicBezTo>
                    <a:pt x="9663" y="976"/>
                    <a:pt x="9638" y="996"/>
                    <a:pt x="9611" y="993"/>
                  </a:cubicBezTo>
                  <a:close/>
                  <a:moveTo>
                    <a:pt x="9412" y="975"/>
                  </a:moveTo>
                  <a:lnTo>
                    <a:pt x="9411" y="975"/>
                  </a:lnTo>
                  <a:cubicBezTo>
                    <a:pt x="9384" y="972"/>
                    <a:pt x="9364" y="948"/>
                    <a:pt x="9367" y="920"/>
                  </a:cubicBezTo>
                  <a:cubicBezTo>
                    <a:pt x="9369" y="893"/>
                    <a:pt x="9394" y="872"/>
                    <a:pt x="9421" y="875"/>
                  </a:cubicBezTo>
                  <a:lnTo>
                    <a:pt x="9421" y="875"/>
                  </a:lnTo>
                  <a:cubicBezTo>
                    <a:pt x="9449" y="878"/>
                    <a:pt x="9469" y="902"/>
                    <a:pt x="9466" y="930"/>
                  </a:cubicBezTo>
                  <a:cubicBezTo>
                    <a:pt x="9464" y="957"/>
                    <a:pt x="9439" y="977"/>
                    <a:pt x="9412" y="975"/>
                  </a:cubicBezTo>
                  <a:close/>
                  <a:moveTo>
                    <a:pt x="9212" y="956"/>
                  </a:moveTo>
                  <a:lnTo>
                    <a:pt x="9212" y="956"/>
                  </a:lnTo>
                  <a:cubicBezTo>
                    <a:pt x="9185" y="953"/>
                    <a:pt x="9165" y="929"/>
                    <a:pt x="9167" y="901"/>
                  </a:cubicBezTo>
                  <a:cubicBezTo>
                    <a:pt x="9170" y="874"/>
                    <a:pt x="9195" y="854"/>
                    <a:pt x="9222" y="857"/>
                  </a:cubicBezTo>
                  <a:lnTo>
                    <a:pt x="9222" y="857"/>
                  </a:lnTo>
                  <a:cubicBezTo>
                    <a:pt x="9250" y="859"/>
                    <a:pt x="9270" y="884"/>
                    <a:pt x="9267" y="911"/>
                  </a:cubicBezTo>
                  <a:cubicBezTo>
                    <a:pt x="9264" y="939"/>
                    <a:pt x="9240" y="959"/>
                    <a:pt x="9212" y="956"/>
                  </a:cubicBezTo>
                  <a:close/>
                  <a:moveTo>
                    <a:pt x="9013" y="938"/>
                  </a:moveTo>
                  <a:lnTo>
                    <a:pt x="9013" y="938"/>
                  </a:lnTo>
                  <a:cubicBezTo>
                    <a:pt x="8986" y="935"/>
                    <a:pt x="8965" y="910"/>
                    <a:pt x="8968" y="883"/>
                  </a:cubicBezTo>
                  <a:cubicBezTo>
                    <a:pt x="8971" y="855"/>
                    <a:pt x="8995" y="835"/>
                    <a:pt x="9023" y="838"/>
                  </a:cubicBezTo>
                  <a:lnTo>
                    <a:pt x="9023" y="838"/>
                  </a:lnTo>
                  <a:cubicBezTo>
                    <a:pt x="9050" y="841"/>
                    <a:pt x="9070" y="865"/>
                    <a:pt x="9068" y="893"/>
                  </a:cubicBezTo>
                  <a:cubicBezTo>
                    <a:pt x="9065" y="920"/>
                    <a:pt x="9041" y="940"/>
                    <a:pt x="9013" y="938"/>
                  </a:cubicBezTo>
                  <a:close/>
                  <a:moveTo>
                    <a:pt x="8814" y="919"/>
                  </a:moveTo>
                  <a:lnTo>
                    <a:pt x="8814" y="919"/>
                  </a:lnTo>
                  <a:cubicBezTo>
                    <a:pt x="8786" y="916"/>
                    <a:pt x="8766" y="892"/>
                    <a:pt x="8769" y="864"/>
                  </a:cubicBezTo>
                  <a:cubicBezTo>
                    <a:pt x="8772" y="837"/>
                    <a:pt x="8796" y="817"/>
                    <a:pt x="8824" y="819"/>
                  </a:cubicBezTo>
                  <a:lnTo>
                    <a:pt x="8824" y="819"/>
                  </a:lnTo>
                  <a:cubicBezTo>
                    <a:pt x="8851" y="822"/>
                    <a:pt x="8871" y="847"/>
                    <a:pt x="8869" y="874"/>
                  </a:cubicBezTo>
                  <a:cubicBezTo>
                    <a:pt x="8866" y="902"/>
                    <a:pt x="8841" y="922"/>
                    <a:pt x="8814" y="919"/>
                  </a:cubicBezTo>
                  <a:close/>
                  <a:moveTo>
                    <a:pt x="8615" y="900"/>
                  </a:moveTo>
                  <a:lnTo>
                    <a:pt x="8615" y="900"/>
                  </a:lnTo>
                  <a:cubicBezTo>
                    <a:pt x="8587" y="898"/>
                    <a:pt x="8567" y="873"/>
                    <a:pt x="8570" y="846"/>
                  </a:cubicBezTo>
                  <a:cubicBezTo>
                    <a:pt x="8572" y="818"/>
                    <a:pt x="8597" y="798"/>
                    <a:pt x="8624" y="801"/>
                  </a:cubicBezTo>
                  <a:lnTo>
                    <a:pt x="8624" y="801"/>
                  </a:lnTo>
                  <a:cubicBezTo>
                    <a:pt x="8652" y="804"/>
                    <a:pt x="8672" y="828"/>
                    <a:pt x="8669" y="856"/>
                  </a:cubicBezTo>
                  <a:cubicBezTo>
                    <a:pt x="8667" y="883"/>
                    <a:pt x="8642" y="903"/>
                    <a:pt x="8615" y="900"/>
                  </a:cubicBezTo>
                  <a:close/>
                  <a:moveTo>
                    <a:pt x="8415" y="882"/>
                  </a:moveTo>
                  <a:lnTo>
                    <a:pt x="8415" y="882"/>
                  </a:lnTo>
                  <a:cubicBezTo>
                    <a:pt x="8388" y="879"/>
                    <a:pt x="8368" y="855"/>
                    <a:pt x="8370" y="827"/>
                  </a:cubicBezTo>
                  <a:cubicBezTo>
                    <a:pt x="8373" y="800"/>
                    <a:pt x="8398" y="780"/>
                    <a:pt x="8425" y="782"/>
                  </a:cubicBezTo>
                  <a:lnTo>
                    <a:pt x="8425" y="782"/>
                  </a:lnTo>
                  <a:cubicBezTo>
                    <a:pt x="8453" y="785"/>
                    <a:pt x="8473" y="810"/>
                    <a:pt x="8470" y="837"/>
                  </a:cubicBezTo>
                  <a:cubicBezTo>
                    <a:pt x="8467" y="864"/>
                    <a:pt x="8443" y="885"/>
                    <a:pt x="8415" y="882"/>
                  </a:cubicBezTo>
                  <a:close/>
                  <a:moveTo>
                    <a:pt x="8216" y="863"/>
                  </a:moveTo>
                  <a:lnTo>
                    <a:pt x="8216" y="863"/>
                  </a:lnTo>
                  <a:cubicBezTo>
                    <a:pt x="8189" y="861"/>
                    <a:pt x="8168" y="836"/>
                    <a:pt x="8171" y="809"/>
                  </a:cubicBezTo>
                  <a:cubicBezTo>
                    <a:pt x="8174" y="781"/>
                    <a:pt x="8198" y="761"/>
                    <a:pt x="8226" y="764"/>
                  </a:cubicBezTo>
                  <a:lnTo>
                    <a:pt x="8226" y="764"/>
                  </a:lnTo>
                  <a:cubicBezTo>
                    <a:pt x="8253" y="766"/>
                    <a:pt x="8273" y="791"/>
                    <a:pt x="8271" y="818"/>
                  </a:cubicBezTo>
                  <a:cubicBezTo>
                    <a:pt x="8268" y="846"/>
                    <a:pt x="8244" y="866"/>
                    <a:pt x="8216" y="863"/>
                  </a:cubicBezTo>
                  <a:close/>
                  <a:moveTo>
                    <a:pt x="8017" y="845"/>
                  </a:moveTo>
                  <a:lnTo>
                    <a:pt x="8017" y="845"/>
                  </a:lnTo>
                  <a:cubicBezTo>
                    <a:pt x="7989" y="842"/>
                    <a:pt x="7969" y="818"/>
                    <a:pt x="7972" y="790"/>
                  </a:cubicBezTo>
                  <a:cubicBezTo>
                    <a:pt x="7975" y="763"/>
                    <a:pt x="7999" y="743"/>
                    <a:pt x="8027" y="745"/>
                  </a:cubicBezTo>
                  <a:lnTo>
                    <a:pt x="8027" y="745"/>
                  </a:lnTo>
                  <a:cubicBezTo>
                    <a:pt x="8054" y="748"/>
                    <a:pt x="8074" y="772"/>
                    <a:pt x="8072" y="800"/>
                  </a:cubicBezTo>
                  <a:cubicBezTo>
                    <a:pt x="8069" y="827"/>
                    <a:pt x="8044" y="847"/>
                    <a:pt x="8017" y="845"/>
                  </a:cubicBezTo>
                  <a:close/>
                  <a:moveTo>
                    <a:pt x="7818" y="826"/>
                  </a:moveTo>
                  <a:lnTo>
                    <a:pt x="7818" y="826"/>
                  </a:lnTo>
                  <a:cubicBezTo>
                    <a:pt x="7790" y="824"/>
                    <a:pt x="7770" y="799"/>
                    <a:pt x="7773" y="772"/>
                  </a:cubicBezTo>
                  <a:cubicBezTo>
                    <a:pt x="7775" y="744"/>
                    <a:pt x="7800" y="724"/>
                    <a:pt x="7827" y="727"/>
                  </a:cubicBezTo>
                  <a:lnTo>
                    <a:pt x="7827" y="727"/>
                  </a:lnTo>
                  <a:cubicBezTo>
                    <a:pt x="7855" y="729"/>
                    <a:pt x="7875" y="754"/>
                    <a:pt x="7872" y="781"/>
                  </a:cubicBezTo>
                  <a:cubicBezTo>
                    <a:pt x="7870" y="809"/>
                    <a:pt x="7845" y="829"/>
                    <a:pt x="7818" y="826"/>
                  </a:cubicBezTo>
                  <a:close/>
                  <a:moveTo>
                    <a:pt x="7618" y="808"/>
                  </a:moveTo>
                  <a:lnTo>
                    <a:pt x="7618" y="808"/>
                  </a:lnTo>
                  <a:cubicBezTo>
                    <a:pt x="7591" y="805"/>
                    <a:pt x="7571" y="780"/>
                    <a:pt x="7573" y="753"/>
                  </a:cubicBezTo>
                  <a:cubicBezTo>
                    <a:pt x="7576" y="726"/>
                    <a:pt x="7601" y="705"/>
                    <a:pt x="7628" y="708"/>
                  </a:cubicBezTo>
                  <a:lnTo>
                    <a:pt x="7628" y="708"/>
                  </a:lnTo>
                  <a:cubicBezTo>
                    <a:pt x="7656" y="711"/>
                    <a:pt x="7676" y="735"/>
                    <a:pt x="7673" y="763"/>
                  </a:cubicBezTo>
                  <a:cubicBezTo>
                    <a:pt x="7670" y="790"/>
                    <a:pt x="7646" y="810"/>
                    <a:pt x="7618" y="808"/>
                  </a:cubicBezTo>
                  <a:close/>
                  <a:moveTo>
                    <a:pt x="7419" y="789"/>
                  </a:moveTo>
                  <a:lnTo>
                    <a:pt x="7419" y="789"/>
                  </a:lnTo>
                  <a:cubicBezTo>
                    <a:pt x="7392" y="786"/>
                    <a:pt x="7372" y="762"/>
                    <a:pt x="7374" y="734"/>
                  </a:cubicBezTo>
                  <a:cubicBezTo>
                    <a:pt x="7377" y="707"/>
                    <a:pt x="7401" y="687"/>
                    <a:pt x="7429" y="690"/>
                  </a:cubicBezTo>
                  <a:lnTo>
                    <a:pt x="7429" y="690"/>
                  </a:lnTo>
                  <a:cubicBezTo>
                    <a:pt x="7456" y="692"/>
                    <a:pt x="7477" y="717"/>
                    <a:pt x="7474" y="744"/>
                  </a:cubicBezTo>
                  <a:cubicBezTo>
                    <a:pt x="7471" y="772"/>
                    <a:pt x="7447" y="792"/>
                    <a:pt x="7419" y="789"/>
                  </a:cubicBezTo>
                  <a:close/>
                  <a:moveTo>
                    <a:pt x="7220" y="771"/>
                  </a:moveTo>
                  <a:lnTo>
                    <a:pt x="7220" y="771"/>
                  </a:lnTo>
                  <a:cubicBezTo>
                    <a:pt x="7192" y="768"/>
                    <a:pt x="7172" y="743"/>
                    <a:pt x="7175" y="716"/>
                  </a:cubicBezTo>
                  <a:cubicBezTo>
                    <a:pt x="7178" y="688"/>
                    <a:pt x="7202" y="668"/>
                    <a:pt x="7230" y="671"/>
                  </a:cubicBezTo>
                  <a:lnTo>
                    <a:pt x="7230" y="671"/>
                  </a:lnTo>
                  <a:cubicBezTo>
                    <a:pt x="7257" y="674"/>
                    <a:pt x="7277" y="698"/>
                    <a:pt x="7275" y="726"/>
                  </a:cubicBezTo>
                  <a:cubicBezTo>
                    <a:pt x="7272" y="753"/>
                    <a:pt x="7247" y="773"/>
                    <a:pt x="7220" y="771"/>
                  </a:cubicBezTo>
                  <a:close/>
                  <a:moveTo>
                    <a:pt x="7021" y="752"/>
                  </a:moveTo>
                  <a:lnTo>
                    <a:pt x="7021" y="752"/>
                  </a:lnTo>
                  <a:cubicBezTo>
                    <a:pt x="6993" y="749"/>
                    <a:pt x="6973" y="725"/>
                    <a:pt x="6976" y="697"/>
                  </a:cubicBezTo>
                  <a:cubicBezTo>
                    <a:pt x="6978" y="670"/>
                    <a:pt x="7003" y="650"/>
                    <a:pt x="7030" y="652"/>
                  </a:cubicBezTo>
                  <a:lnTo>
                    <a:pt x="7030" y="652"/>
                  </a:lnTo>
                  <a:cubicBezTo>
                    <a:pt x="7058" y="655"/>
                    <a:pt x="7078" y="680"/>
                    <a:pt x="7075" y="707"/>
                  </a:cubicBezTo>
                  <a:cubicBezTo>
                    <a:pt x="7073" y="735"/>
                    <a:pt x="7048" y="755"/>
                    <a:pt x="7021" y="752"/>
                  </a:cubicBezTo>
                  <a:close/>
                  <a:moveTo>
                    <a:pt x="6821" y="733"/>
                  </a:moveTo>
                  <a:lnTo>
                    <a:pt x="6821" y="733"/>
                  </a:lnTo>
                  <a:cubicBezTo>
                    <a:pt x="6794" y="731"/>
                    <a:pt x="6774" y="706"/>
                    <a:pt x="6777" y="679"/>
                  </a:cubicBezTo>
                  <a:cubicBezTo>
                    <a:pt x="6779" y="651"/>
                    <a:pt x="6804" y="631"/>
                    <a:pt x="6831" y="634"/>
                  </a:cubicBezTo>
                  <a:lnTo>
                    <a:pt x="6831" y="634"/>
                  </a:lnTo>
                  <a:cubicBezTo>
                    <a:pt x="6859" y="637"/>
                    <a:pt x="6879" y="661"/>
                    <a:pt x="6876" y="689"/>
                  </a:cubicBezTo>
                  <a:cubicBezTo>
                    <a:pt x="6873" y="716"/>
                    <a:pt x="6849" y="736"/>
                    <a:pt x="6821" y="733"/>
                  </a:cubicBezTo>
                  <a:close/>
                  <a:moveTo>
                    <a:pt x="6622" y="715"/>
                  </a:moveTo>
                  <a:lnTo>
                    <a:pt x="6622" y="715"/>
                  </a:lnTo>
                  <a:cubicBezTo>
                    <a:pt x="6595" y="712"/>
                    <a:pt x="6575" y="688"/>
                    <a:pt x="6577" y="660"/>
                  </a:cubicBezTo>
                  <a:cubicBezTo>
                    <a:pt x="6580" y="633"/>
                    <a:pt x="6604" y="613"/>
                    <a:pt x="6632" y="615"/>
                  </a:cubicBezTo>
                  <a:lnTo>
                    <a:pt x="6632" y="615"/>
                  </a:lnTo>
                  <a:cubicBezTo>
                    <a:pt x="6659" y="618"/>
                    <a:pt x="6680" y="643"/>
                    <a:pt x="6677" y="670"/>
                  </a:cubicBezTo>
                  <a:cubicBezTo>
                    <a:pt x="6674" y="697"/>
                    <a:pt x="6650" y="718"/>
                    <a:pt x="6622" y="715"/>
                  </a:cubicBezTo>
                  <a:close/>
                  <a:moveTo>
                    <a:pt x="6423" y="696"/>
                  </a:moveTo>
                  <a:lnTo>
                    <a:pt x="6423" y="696"/>
                  </a:lnTo>
                  <a:cubicBezTo>
                    <a:pt x="6395" y="694"/>
                    <a:pt x="6375" y="669"/>
                    <a:pt x="6378" y="642"/>
                  </a:cubicBezTo>
                  <a:cubicBezTo>
                    <a:pt x="6381" y="614"/>
                    <a:pt x="6405" y="594"/>
                    <a:pt x="6433" y="597"/>
                  </a:cubicBezTo>
                  <a:lnTo>
                    <a:pt x="6433" y="597"/>
                  </a:lnTo>
                  <a:cubicBezTo>
                    <a:pt x="6460" y="599"/>
                    <a:pt x="6480" y="624"/>
                    <a:pt x="6478" y="651"/>
                  </a:cubicBezTo>
                  <a:cubicBezTo>
                    <a:pt x="6475" y="679"/>
                    <a:pt x="6450" y="699"/>
                    <a:pt x="6423" y="696"/>
                  </a:cubicBezTo>
                  <a:close/>
                  <a:moveTo>
                    <a:pt x="6224" y="678"/>
                  </a:moveTo>
                  <a:lnTo>
                    <a:pt x="6224" y="678"/>
                  </a:lnTo>
                  <a:cubicBezTo>
                    <a:pt x="6196" y="675"/>
                    <a:pt x="6176" y="651"/>
                    <a:pt x="6179" y="623"/>
                  </a:cubicBezTo>
                  <a:cubicBezTo>
                    <a:pt x="6181" y="596"/>
                    <a:pt x="6206" y="576"/>
                    <a:pt x="6233" y="578"/>
                  </a:cubicBezTo>
                  <a:lnTo>
                    <a:pt x="6234" y="578"/>
                  </a:lnTo>
                  <a:cubicBezTo>
                    <a:pt x="6261" y="581"/>
                    <a:pt x="6281" y="605"/>
                    <a:pt x="6278" y="633"/>
                  </a:cubicBezTo>
                  <a:cubicBezTo>
                    <a:pt x="6276" y="660"/>
                    <a:pt x="6251" y="680"/>
                    <a:pt x="6224" y="678"/>
                  </a:cubicBezTo>
                  <a:close/>
                  <a:moveTo>
                    <a:pt x="6025" y="659"/>
                  </a:moveTo>
                  <a:lnTo>
                    <a:pt x="6024" y="659"/>
                  </a:lnTo>
                  <a:cubicBezTo>
                    <a:pt x="5997" y="657"/>
                    <a:pt x="5977" y="632"/>
                    <a:pt x="5980" y="605"/>
                  </a:cubicBezTo>
                  <a:cubicBezTo>
                    <a:pt x="5982" y="577"/>
                    <a:pt x="6007" y="557"/>
                    <a:pt x="6034" y="560"/>
                  </a:cubicBezTo>
                  <a:lnTo>
                    <a:pt x="6034" y="560"/>
                  </a:lnTo>
                  <a:cubicBezTo>
                    <a:pt x="6062" y="562"/>
                    <a:pt x="6082" y="587"/>
                    <a:pt x="6079" y="614"/>
                  </a:cubicBezTo>
                  <a:cubicBezTo>
                    <a:pt x="6076" y="642"/>
                    <a:pt x="6052" y="662"/>
                    <a:pt x="6025" y="659"/>
                  </a:cubicBezTo>
                  <a:close/>
                  <a:moveTo>
                    <a:pt x="5825" y="641"/>
                  </a:moveTo>
                  <a:lnTo>
                    <a:pt x="5825" y="641"/>
                  </a:lnTo>
                  <a:cubicBezTo>
                    <a:pt x="5798" y="638"/>
                    <a:pt x="5778" y="613"/>
                    <a:pt x="5780" y="586"/>
                  </a:cubicBezTo>
                  <a:cubicBezTo>
                    <a:pt x="5783" y="559"/>
                    <a:pt x="5807" y="538"/>
                    <a:pt x="5835" y="541"/>
                  </a:cubicBezTo>
                  <a:lnTo>
                    <a:pt x="5835" y="541"/>
                  </a:lnTo>
                  <a:cubicBezTo>
                    <a:pt x="5863" y="544"/>
                    <a:pt x="5883" y="568"/>
                    <a:pt x="5880" y="596"/>
                  </a:cubicBezTo>
                  <a:cubicBezTo>
                    <a:pt x="5877" y="623"/>
                    <a:pt x="5853" y="643"/>
                    <a:pt x="5825" y="641"/>
                  </a:cubicBezTo>
                  <a:close/>
                  <a:moveTo>
                    <a:pt x="5626" y="622"/>
                  </a:moveTo>
                  <a:lnTo>
                    <a:pt x="5626" y="622"/>
                  </a:lnTo>
                  <a:cubicBezTo>
                    <a:pt x="5598" y="619"/>
                    <a:pt x="5578" y="595"/>
                    <a:pt x="5581" y="567"/>
                  </a:cubicBezTo>
                  <a:cubicBezTo>
                    <a:pt x="5584" y="540"/>
                    <a:pt x="5608" y="520"/>
                    <a:pt x="5636" y="523"/>
                  </a:cubicBezTo>
                  <a:lnTo>
                    <a:pt x="5636" y="523"/>
                  </a:lnTo>
                  <a:cubicBezTo>
                    <a:pt x="5663" y="525"/>
                    <a:pt x="5683" y="550"/>
                    <a:pt x="5681" y="577"/>
                  </a:cubicBezTo>
                  <a:cubicBezTo>
                    <a:pt x="5678" y="605"/>
                    <a:pt x="5654" y="625"/>
                    <a:pt x="5626" y="622"/>
                  </a:cubicBezTo>
                  <a:close/>
                  <a:moveTo>
                    <a:pt x="5427" y="604"/>
                  </a:moveTo>
                  <a:lnTo>
                    <a:pt x="5427" y="604"/>
                  </a:lnTo>
                  <a:cubicBezTo>
                    <a:pt x="5399" y="601"/>
                    <a:pt x="5379" y="576"/>
                    <a:pt x="5382" y="549"/>
                  </a:cubicBezTo>
                  <a:cubicBezTo>
                    <a:pt x="5385" y="521"/>
                    <a:pt x="5409" y="501"/>
                    <a:pt x="5436" y="504"/>
                  </a:cubicBezTo>
                  <a:lnTo>
                    <a:pt x="5437" y="504"/>
                  </a:lnTo>
                  <a:cubicBezTo>
                    <a:pt x="5464" y="507"/>
                    <a:pt x="5484" y="531"/>
                    <a:pt x="5481" y="559"/>
                  </a:cubicBezTo>
                  <a:cubicBezTo>
                    <a:pt x="5479" y="586"/>
                    <a:pt x="5454" y="606"/>
                    <a:pt x="5427" y="604"/>
                  </a:cubicBezTo>
                  <a:close/>
                  <a:moveTo>
                    <a:pt x="5228" y="585"/>
                  </a:moveTo>
                  <a:lnTo>
                    <a:pt x="5227" y="585"/>
                  </a:lnTo>
                  <a:cubicBezTo>
                    <a:pt x="5200" y="582"/>
                    <a:pt x="5180" y="558"/>
                    <a:pt x="5183" y="530"/>
                  </a:cubicBezTo>
                  <a:cubicBezTo>
                    <a:pt x="5185" y="503"/>
                    <a:pt x="5210" y="483"/>
                    <a:pt x="5237" y="485"/>
                  </a:cubicBezTo>
                  <a:lnTo>
                    <a:pt x="5237" y="485"/>
                  </a:lnTo>
                  <a:cubicBezTo>
                    <a:pt x="5265" y="488"/>
                    <a:pt x="5285" y="513"/>
                    <a:pt x="5282" y="540"/>
                  </a:cubicBezTo>
                  <a:cubicBezTo>
                    <a:pt x="5280" y="568"/>
                    <a:pt x="5255" y="588"/>
                    <a:pt x="5228" y="585"/>
                  </a:cubicBezTo>
                  <a:close/>
                  <a:moveTo>
                    <a:pt x="5028" y="566"/>
                  </a:moveTo>
                  <a:lnTo>
                    <a:pt x="5028" y="566"/>
                  </a:lnTo>
                  <a:cubicBezTo>
                    <a:pt x="5001" y="564"/>
                    <a:pt x="4981" y="539"/>
                    <a:pt x="4983" y="512"/>
                  </a:cubicBezTo>
                  <a:cubicBezTo>
                    <a:pt x="4986" y="484"/>
                    <a:pt x="5011" y="464"/>
                    <a:pt x="5038" y="467"/>
                  </a:cubicBezTo>
                  <a:lnTo>
                    <a:pt x="5038" y="467"/>
                  </a:lnTo>
                  <a:cubicBezTo>
                    <a:pt x="5066" y="470"/>
                    <a:pt x="5086" y="494"/>
                    <a:pt x="5083" y="522"/>
                  </a:cubicBezTo>
                  <a:cubicBezTo>
                    <a:pt x="5080" y="549"/>
                    <a:pt x="5056" y="569"/>
                    <a:pt x="5028" y="566"/>
                  </a:cubicBezTo>
                  <a:close/>
                  <a:moveTo>
                    <a:pt x="4829" y="548"/>
                  </a:moveTo>
                  <a:lnTo>
                    <a:pt x="4829" y="548"/>
                  </a:lnTo>
                  <a:cubicBezTo>
                    <a:pt x="4802" y="545"/>
                    <a:pt x="4781" y="521"/>
                    <a:pt x="4784" y="493"/>
                  </a:cubicBezTo>
                  <a:cubicBezTo>
                    <a:pt x="4787" y="466"/>
                    <a:pt x="4811" y="446"/>
                    <a:pt x="4839" y="448"/>
                  </a:cubicBezTo>
                  <a:lnTo>
                    <a:pt x="4839" y="448"/>
                  </a:lnTo>
                  <a:cubicBezTo>
                    <a:pt x="4866" y="451"/>
                    <a:pt x="4886" y="476"/>
                    <a:pt x="4884" y="503"/>
                  </a:cubicBezTo>
                  <a:cubicBezTo>
                    <a:pt x="4881" y="530"/>
                    <a:pt x="4857" y="551"/>
                    <a:pt x="4829" y="548"/>
                  </a:cubicBezTo>
                  <a:close/>
                  <a:moveTo>
                    <a:pt x="4630" y="529"/>
                  </a:moveTo>
                  <a:lnTo>
                    <a:pt x="4630" y="529"/>
                  </a:lnTo>
                  <a:cubicBezTo>
                    <a:pt x="4602" y="527"/>
                    <a:pt x="4582" y="502"/>
                    <a:pt x="4585" y="475"/>
                  </a:cubicBezTo>
                  <a:cubicBezTo>
                    <a:pt x="4588" y="447"/>
                    <a:pt x="4612" y="427"/>
                    <a:pt x="4640" y="430"/>
                  </a:cubicBezTo>
                  <a:lnTo>
                    <a:pt x="4640" y="430"/>
                  </a:lnTo>
                  <a:cubicBezTo>
                    <a:pt x="4667" y="433"/>
                    <a:pt x="4687" y="457"/>
                    <a:pt x="4685" y="484"/>
                  </a:cubicBezTo>
                  <a:cubicBezTo>
                    <a:pt x="4682" y="512"/>
                    <a:pt x="4657" y="532"/>
                    <a:pt x="4630" y="529"/>
                  </a:cubicBezTo>
                  <a:close/>
                  <a:moveTo>
                    <a:pt x="4431" y="511"/>
                  </a:moveTo>
                  <a:lnTo>
                    <a:pt x="4431" y="511"/>
                  </a:lnTo>
                  <a:cubicBezTo>
                    <a:pt x="4403" y="508"/>
                    <a:pt x="4383" y="484"/>
                    <a:pt x="4386" y="456"/>
                  </a:cubicBezTo>
                  <a:cubicBezTo>
                    <a:pt x="4388" y="429"/>
                    <a:pt x="4413" y="409"/>
                    <a:pt x="4440" y="411"/>
                  </a:cubicBezTo>
                  <a:lnTo>
                    <a:pt x="4440" y="411"/>
                  </a:lnTo>
                  <a:cubicBezTo>
                    <a:pt x="4468" y="414"/>
                    <a:pt x="4488" y="438"/>
                    <a:pt x="4485" y="466"/>
                  </a:cubicBezTo>
                  <a:cubicBezTo>
                    <a:pt x="4483" y="493"/>
                    <a:pt x="4458" y="513"/>
                    <a:pt x="4431" y="511"/>
                  </a:cubicBezTo>
                  <a:close/>
                  <a:moveTo>
                    <a:pt x="4231" y="492"/>
                  </a:moveTo>
                  <a:lnTo>
                    <a:pt x="4231" y="492"/>
                  </a:lnTo>
                  <a:cubicBezTo>
                    <a:pt x="4204" y="490"/>
                    <a:pt x="4184" y="465"/>
                    <a:pt x="4186" y="438"/>
                  </a:cubicBezTo>
                  <a:cubicBezTo>
                    <a:pt x="4189" y="410"/>
                    <a:pt x="4214" y="390"/>
                    <a:pt x="4241" y="393"/>
                  </a:cubicBezTo>
                  <a:lnTo>
                    <a:pt x="4241" y="393"/>
                  </a:lnTo>
                  <a:cubicBezTo>
                    <a:pt x="4269" y="395"/>
                    <a:pt x="4289" y="420"/>
                    <a:pt x="4286" y="447"/>
                  </a:cubicBezTo>
                  <a:cubicBezTo>
                    <a:pt x="4283" y="475"/>
                    <a:pt x="4259" y="495"/>
                    <a:pt x="4231" y="492"/>
                  </a:cubicBezTo>
                  <a:close/>
                  <a:moveTo>
                    <a:pt x="4032" y="474"/>
                  </a:moveTo>
                  <a:lnTo>
                    <a:pt x="4032" y="474"/>
                  </a:lnTo>
                  <a:cubicBezTo>
                    <a:pt x="4005" y="471"/>
                    <a:pt x="3984" y="447"/>
                    <a:pt x="3987" y="419"/>
                  </a:cubicBezTo>
                  <a:cubicBezTo>
                    <a:pt x="3990" y="392"/>
                    <a:pt x="4014" y="371"/>
                    <a:pt x="4042" y="374"/>
                  </a:cubicBezTo>
                  <a:lnTo>
                    <a:pt x="4042" y="374"/>
                  </a:lnTo>
                  <a:cubicBezTo>
                    <a:pt x="4069" y="377"/>
                    <a:pt x="4089" y="401"/>
                    <a:pt x="4087" y="429"/>
                  </a:cubicBezTo>
                  <a:cubicBezTo>
                    <a:pt x="4084" y="456"/>
                    <a:pt x="4060" y="476"/>
                    <a:pt x="4032" y="474"/>
                  </a:cubicBezTo>
                  <a:close/>
                  <a:moveTo>
                    <a:pt x="3833" y="455"/>
                  </a:moveTo>
                  <a:lnTo>
                    <a:pt x="3833" y="455"/>
                  </a:lnTo>
                  <a:cubicBezTo>
                    <a:pt x="3805" y="452"/>
                    <a:pt x="3785" y="428"/>
                    <a:pt x="3788" y="400"/>
                  </a:cubicBezTo>
                  <a:cubicBezTo>
                    <a:pt x="3791" y="373"/>
                    <a:pt x="3815" y="353"/>
                    <a:pt x="3843" y="356"/>
                  </a:cubicBezTo>
                  <a:lnTo>
                    <a:pt x="3843" y="356"/>
                  </a:lnTo>
                  <a:cubicBezTo>
                    <a:pt x="3870" y="358"/>
                    <a:pt x="3890" y="383"/>
                    <a:pt x="3888" y="410"/>
                  </a:cubicBezTo>
                  <a:cubicBezTo>
                    <a:pt x="3885" y="438"/>
                    <a:pt x="3860" y="458"/>
                    <a:pt x="3833" y="455"/>
                  </a:cubicBezTo>
                  <a:close/>
                  <a:moveTo>
                    <a:pt x="3634" y="437"/>
                  </a:moveTo>
                  <a:lnTo>
                    <a:pt x="3634" y="437"/>
                  </a:lnTo>
                  <a:cubicBezTo>
                    <a:pt x="3606" y="434"/>
                    <a:pt x="3586" y="409"/>
                    <a:pt x="3589" y="382"/>
                  </a:cubicBezTo>
                  <a:cubicBezTo>
                    <a:pt x="3591" y="354"/>
                    <a:pt x="3616" y="334"/>
                    <a:pt x="3643" y="337"/>
                  </a:cubicBezTo>
                  <a:lnTo>
                    <a:pt x="3643" y="337"/>
                  </a:lnTo>
                  <a:cubicBezTo>
                    <a:pt x="3671" y="340"/>
                    <a:pt x="3691" y="364"/>
                    <a:pt x="3688" y="392"/>
                  </a:cubicBezTo>
                  <a:cubicBezTo>
                    <a:pt x="3686" y="419"/>
                    <a:pt x="3661" y="439"/>
                    <a:pt x="3634" y="437"/>
                  </a:cubicBezTo>
                  <a:close/>
                  <a:moveTo>
                    <a:pt x="3434" y="418"/>
                  </a:moveTo>
                  <a:lnTo>
                    <a:pt x="3434" y="418"/>
                  </a:lnTo>
                  <a:cubicBezTo>
                    <a:pt x="3407" y="415"/>
                    <a:pt x="3387" y="391"/>
                    <a:pt x="3389" y="363"/>
                  </a:cubicBezTo>
                  <a:cubicBezTo>
                    <a:pt x="3392" y="336"/>
                    <a:pt x="3417" y="316"/>
                    <a:pt x="3444" y="318"/>
                  </a:cubicBezTo>
                  <a:lnTo>
                    <a:pt x="3444" y="318"/>
                  </a:lnTo>
                  <a:cubicBezTo>
                    <a:pt x="3472" y="321"/>
                    <a:pt x="3492" y="346"/>
                    <a:pt x="3489" y="373"/>
                  </a:cubicBezTo>
                  <a:cubicBezTo>
                    <a:pt x="3486" y="401"/>
                    <a:pt x="3462" y="421"/>
                    <a:pt x="3434" y="418"/>
                  </a:cubicBezTo>
                  <a:close/>
                  <a:moveTo>
                    <a:pt x="3235" y="399"/>
                  </a:moveTo>
                  <a:lnTo>
                    <a:pt x="3235" y="399"/>
                  </a:lnTo>
                  <a:cubicBezTo>
                    <a:pt x="3208" y="397"/>
                    <a:pt x="3188" y="372"/>
                    <a:pt x="3190" y="345"/>
                  </a:cubicBezTo>
                  <a:cubicBezTo>
                    <a:pt x="3193" y="317"/>
                    <a:pt x="3217" y="297"/>
                    <a:pt x="3245" y="300"/>
                  </a:cubicBezTo>
                  <a:lnTo>
                    <a:pt x="3245" y="300"/>
                  </a:lnTo>
                  <a:cubicBezTo>
                    <a:pt x="3272" y="303"/>
                    <a:pt x="3293" y="327"/>
                    <a:pt x="3290" y="355"/>
                  </a:cubicBezTo>
                  <a:cubicBezTo>
                    <a:pt x="3287" y="382"/>
                    <a:pt x="3263" y="402"/>
                    <a:pt x="3235" y="399"/>
                  </a:cubicBezTo>
                  <a:close/>
                  <a:moveTo>
                    <a:pt x="3036" y="381"/>
                  </a:moveTo>
                  <a:lnTo>
                    <a:pt x="3036" y="381"/>
                  </a:lnTo>
                  <a:cubicBezTo>
                    <a:pt x="3008" y="378"/>
                    <a:pt x="2988" y="354"/>
                    <a:pt x="2991" y="326"/>
                  </a:cubicBezTo>
                  <a:cubicBezTo>
                    <a:pt x="2994" y="299"/>
                    <a:pt x="3018" y="279"/>
                    <a:pt x="3046" y="281"/>
                  </a:cubicBezTo>
                  <a:lnTo>
                    <a:pt x="3046" y="281"/>
                  </a:lnTo>
                  <a:cubicBezTo>
                    <a:pt x="3073" y="284"/>
                    <a:pt x="3093" y="309"/>
                    <a:pt x="3091" y="336"/>
                  </a:cubicBezTo>
                  <a:cubicBezTo>
                    <a:pt x="3088" y="363"/>
                    <a:pt x="3063" y="384"/>
                    <a:pt x="3036" y="381"/>
                  </a:cubicBezTo>
                  <a:close/>
                  <a:moveTo>
                    <a:pt x="2837" y="362"/>
                  </a:moveTo>
                  <a:lnTo>
                    <a:pt x="2837" y="362"/>
                  </a:lnTo>
                  <a:cubicBezTo>
                    <a:pt x="2809" y="360"/>
                    <a:pt x="2789" y="335"/>
                    <a:pt x="2792" y="308"/>
                  </a:cubicBezTo>
                  <a:cubicBezTo>
                    <a:pt x="2794" y="280"/>
                    <a:pt x="2819" y="260"/>
                    <a:pt x="2846" y="263"/>
                  </a:cubicBezTo>
                  <a:lnTo>
                    <a:pt x="2846" y="263"/>
                  </a:lnTo>
                  <a:cubicBezTo>
                    <a:pt x="2874" y="266"/>
                    <a:pt x="2894" y="290"/>
                    <a:pt x="2891" y="317"/>
                  </a:cubicBezTo>
                  <a:cubicBezTo>
                    <a:pt x="2889" y="345"/>
                    <a:pt x="2864" y="365"/>
                    <a:pt x="2837" y="362"/>
                  </a:cubicBezTo>
                  <a:close/>
                  <a:moveTo>
                    <a:pt x="2637" y="344"/>
                  </a:moveTo>
                  <a:lnTo>
                    <a:pt x="2637" y="344"/>
                  </a:lnTo>
                  <a:cubicBezTo>
                    <a:pt x="2610" y="341"/>
                    <a:pt x="2590" y="317"/>
                    <a:pt x="2593" y="289"/>
                  </a:cubicBezTo>
                  <a:cubicBezTo>
                    <a:pt x="2595" y="262"/>
                    <a:pt x="2620" y="242"/>
                    <a:pt x="2647" y="244"/>
                  </a:cubicBezTo>
                  <a:lnTo>
                    <a:pt x="2647" y="244"/>
                  </a:lnTo>
                  <a:cubicBezTo>
                    <a:pt x="2675" y="247"/>
                    <a:pt x="2695" y="271"/>
                    <a:pt x="2692" y="299"/>
                  </a:cubicBezTo>
                  <a:cubicBezTo>
                    <a:pt x="2689" y="326"/>
                    <a:pt x="2665" y="346"/>
                    <a:pt x="2637" y="344"/>
                  </a:cubicBezTo>
                  <a:close/>
                  <a:moveTo>
                    <a:pt x="2438" y="325"/>
                  </a:moveTo>
                  <a:lnTo>
                    <a:pt x="2438" y="325"/>
                  </a:lnTo>
                  <a:cubicBezTo>
                    <a:pt x="2411" y="323"/>
                    <a:pt x="2391" y="298"/>
                    <a:pt x="2393" y="271"/>
                  </a:cubicBezTo>
                  <a:cubicBezTo>
                    <a:pt x="2396" y="243"/>
                    <a:pt x="2420" y="223"/>
                    <a:pt x="2448" y="226"/>
                  </a:cubicBezTo>
                  <a:lnTo>
                    <a:pt x="2448" y="226"/>
                  </a:lnTo>
                  <a:cubicBezTo>
                    <a:pt x="2475" y="228"/>
                    <a:pt x="2496" y="253"/>
                    <a:pt x="2493" y="280"/>
                  </a:cubicBezTo>
                  <a:cubicBezTo>
                    <a:pt x="2490" y="308"/>
                    <a:pt x="2466" y="328"/>
                    <a:pt x="2438" y="325"/>
                  </a:cubicBezTo>
                  <a:close/>
                  <a:moveTo>
                    <a:pt x="2239" y="307"/>
                  </a:moveTo>
                  <a:lnTo>
                    <a:pt x="2239" y="307"/>
                  </a:lnTo>
                  <a:cubicBezTo>
                    <a:pt x="2211" y="304"/>
                    <a:pt x="2191" y="280"/>
                    <a:pt x="2194" y="252"/>
                  </a:cubicBezTo>
                  <a:cubicBezTo>
                    <a:pt x="2197" y="225"/>
                    <a:pt x="2221" y="204"/>
                    <a:pt x="2249" y="207"/>
                  </a:cubicBezTo>
                  <a:lnTo>
                    <a:pt x="2249" y="207"/>
                  </a:lnTo>
                  <a:cubicBezTo>
                    <a:pt x="2276" y="210"/>
                    <a:pt x="2296" y="234"/>
                    <a:pt x="2294" y="262"/>
                  </a:cubicBezTo>
                  <a:cubicBezTo>
                    <a:pt x="2291" y="289"/>
                    <a:pt x="2266" y="309"/>
                    <a:pt x="2239" y="307"/>
                  </a:cubicBezTo>
                  <a:close/>
                  <a:moveTo>
                    <a:pt x="2040" y="288"/>
                  </a:moveTo>
                  <a:lnTo>
                    <a:pt x="2040" y="288"/>
                  </a:lnTo>
                  <a:cubicBezTo>
                    <a:pt x="2012" y="285"/>
                    <a:pt x="1992" y="261"/>
                    <a:pt x="1995" y="233"/>
                  </a:cubicBezTo>
                  <a:cubicBezTo>
                    <a:pt x="1997" y="206"/>
                    <a:pt x="2022" y="186"/>
                    <a:pt x="2049" y="189"/>
                  </a:cubicBezTo>
                  <a:lnTo>
                    <a:pt x="2050" y="189"/>
                  </a:lnTo>
                  <a:cubicBezTo>
                    <a:pt x="2077" y="191"/>
                    <a:pt x="2097" y="216"/>
                    <a:pt x="2094" y="243"/>
                  </a:cubicBezTo>
                  <a:cubicBezTo>
                    <a:pt x="2092" y="271"/>
                    <a:pt x="2067" y="291"/>
                    <a:pt x="2040" y="288"/>
                  </a:cubicBezTo>
                  <a:close/>
                  <a:moveTo>
                    <a:pt x="1841" y="270"/>
                  </a:moveTo>
                  <a:lnTo>
                    <a:pt x="1840" y="270"/>
                  </a:lnTo>
                  <a:cubicBezTo>
                    <a:pt x="1813" y="267"/>
                    <a:pt x="1793" y="242"/>
                    <a:pt x="1796" y="215"/>
                  </a:cubicBezTo>
                  <a:cubicBezTo>
                    <a:pt x="1798" y="187"/>
                    <a:pt x="1823" y="167"/>
                    <a:pt x="1850" y="170"/>
                  </a:cubicBezTo>
                  <a:lnTo>
                    <a:pt x="1850" y="170"/>
                  </a:lnTo>
                  <a:cubicBezTo>
                    <a:pt x="1878" y="173"/>
                    <a:pt x="1898" y="197"/>
                    <a:pt x="1895" y="225"/>
                  </a:cubicBezTo>
                  <a:cubicBezTo>
                    <a:pt x="1892" y="252"/>
                    <a:pt x="1868" y="272"/>
                    <a:pt x="1841" y="270"/>
                  </a:cubicBezTo>
                  <a:close/>
                  <a:moveTo>
                    <a:pt x="1641" y="251"/>
                  </a:moveTo>
                  <a:lnTo>
                    <a:pt x="1641" y="251"/>
                  </a:lnTo>
                  <a:cubicBezTo>
                    <a:pt x="1614" y="248"/>
                    <a:pt x="1594" y="224"/>
                    <a:pt x="1596" y="196"/>
                  </a:cubicBezTo>
                  <a:cubicBezTo>
                    <a:pt x="1599" y="169"/>
                    <a:pt x="1623" y="149"/>
                    <a:pt x="1651" y="151"/>
                  </a:cubicBezTo>
                  <a:lnTo>
                    <a:pt x="1651" y="151"/>
                  </a:lnTo>
                  <a:cubicBezTo>
                    <a:pt x="1679" y="154"/>
                    <a:pt x="1699" y="179"/>
                    <a:pt x="1696" y="206"/>
                  </a:cubicBezTo>
                  <a:cubicBezTo>
                    <a:pt x="1693" y="234"/>
                    <a:pt x="1669" y="254"/>
                    <a:pt x="1641" y="251"/>
                  </a:cubicBezTo>
                  <a:close/>
                  <a:moveTo>
                    <a:pt x="1442" y="232"/>
                  </a:moveTo>
                  <a:lnTo>
                    <a:pt x="1442" y="232"/>
                  </a:lnTo>
                  <a:cubicBezTo>
                    <a:pt x="1414" y="230"/>
                    <a:pt x="1394" y="205"/>
                    <a:pt x="1397" y="178"/>
                  </a:cubicBezTo>
                  <a:cubicBezTo>
                    <a:pt x="1400" y="150"/>
                    <a:pt x="1424" y="130"/>
                    <a:pt x="1452" y="133"/>
                  </a:cubicBezTo>
                  <a:lnTo>
                    <a:pt x="1452" y="133"/>
                  </a:lnTo>
                  <a:cubicBezTo>
                    <a:pt x="1479" y="136"/>
                    <a:pt x="1499" y="160"/>
                    <a:pt x="1497" y="188"/>
                  </a:cubicBezTo>
                  <a:cubicBezTo>
                    <a:pt x="1494" y="215"/>
                    <a:pt x="1470" y="235"/>
                    <a:pt x="1442" y="232"/>
                  </a:cubicBezTo>
                  <a:close/>
                  <a:moveTo>
                    <a:pt x="1243" y="214"/>
                  </a:moveTo>
                  <a:lnTo>
                    <a:pt x="1243" y="214"/>
                  </a:lnTo>
                  <a:cubicBezTo>
                    <a:pt x="1215" y="211"/>
                    <a:pt x="1195" y="187"/>
                    <a:pt x="1198" y="159"/>
                  </a:cubicBezTo>
                  <a:cubicBezTo>
                    <a:pt x="1201" y="132"/>
                    <a:pt x="1225" y="112"/>
                    <a:pt x="1252" y="114"/>
                  </a:cubicBezTo>
                  <a:lnTo>
                    <a:pt x="1253" y="114"/>
                  </a:lnTo>
                  <a:cubicBezTo>
                    <a:pt x="1280" y="117"/>
                    <a:pt x="1300" y="142"/>
                    <a:pt x="1297" y="169"/>
                  </a:cubicBezTo>
                  <a:cubicBezTo>
                    <a:pt x="1295" y="197"/>
                    <a:pt x="1270" y="217"/>
                    <a:pt x="1243" y="214"/>
                  </a:cubicBezTo>
                  <a:close/>
                  <a:moveTo>
                    <a:pt x="1044" y="195"/>
                  </a:moveTo>
                  <a:lnTo>
                    <a:pt x="1043" y="195"/>
                  </a:lnTo>
                  <a:cubicBezTo>
                    <a:pt x="1016" y="193"/>
                    <a:pt x="996" y="168"/>
                    <a:pt x="999" y="141"/>
                  </a:cubicBezTo>
                  <a:cubicBezTo>
                    <a:pt x="1001" y="113"/>
                    <a:pt x="1026" y="93"/>
                    <a:pt x="1053" y="96"/>
                  </a:cubicBezTo>
                  <a:lnTo>
                    <a:pt x="1053" y="96"/>
                  </a:lnTo>
                  <a:cubicBezTo>
                    <a:pt x="1081" y="99"/>
                    <a:pt x="1101" y="123"/>
                    <a:pt x="1098" y="150"/>
                  </a:cubicBezTo>
                  <a:cubicBezTo>
                    <a:pt x="1096" y="178"/>
                    <a:pt x="1071" y="198"/>
                    <a:pt x="1044" y="195"/>
                  </a:cubicBezTo>
                  <a:close/>
                  <a:moveTo>
                    <a:pt x="844" y="177"/>
                  </a:moveTo>
                  <a:lnTo>
                    <a:pt x="844" y="177"/>
                  </a:lnTo>
                  <a:cubicBezTo>
                    <a:pt x="817" y="174"/>
                    <a:pt x="797" y="150"/>
                    <a:pt x="799" y="122"/>
                  </a:cubicBezTo>
                  <a:cubicBezTo>
                    <a:pt x="802" y="95"/>
                    <a:pt x="827" y="75"/>
                    <a:pt x="854" y="77"/>
                  </a:cubicBezTo>
                  <a:lnTo>
                    <a:pt x="854" y="77"/>
                  </a:lnTo>
                  <a:cubicBezTo>
                    <a:pt x="882" y="80"/>
                    <a:pt x="902" y="104"/>
                    <a:pt x="899" y="132"/>
                  </a:cubicBezTo>
                  <a:cubicBezTo>
                    <a:pt x="896" y="159"/>
                    <a:pt x="872" y="179"/>
                    <a:pt x="844" y="177"/>
                  </a:cubicBezTo>
                  <a:close/>
                  <a:moveTo>
                    <a:pt x="645" y="158"/>
                  </a:moveTo>
                  <a:lnTo>
                    <a:pt x="645" y="158"/>
                  </a:lnTo>
                  <a:cubicBezTo>
                    <a:pt x="618" y="156"/>
                    <a:pt x="597" y="131"/>
                    <a:pt x="600" y="104"/>
                  </a:cubicBezTo>
                  <a:cubicBezTo>
                    <a:pt x="603" y="76"/>
                    <a:pt x="627" y="56"/>
                    <a:pt x="655" y="59"/>
                  </a:cubicBezTo>
                  <a:lnTo>
                    <a:pt x="655" y="59"/>
                  </a:lnTo>
                  <a:cubicBezTo>
                    <a:pt x="682" y="61"/>
                    <a:pt x="702" y="86"/>
                    <a:pt x="700" y="113"/>
                  </a:cubicBezTo>
                  <a:cubicBezTo>
                    <a:pt x="697" y="141"/>
                    <a:pt x="673" y="161"/>
                    <a:pt x="645" y="158"/>
                  </a:cubicBezTo>
                  <a:close/>
                  <a:moveTo>
                    <a:pt x="446" y="140"/>
                  </a:moveTo>
                  <a:lnTo>
                    <a:pt x="446" y="140"/>
                  </a:lnTo>
                  <a:cubicBezTo>
                    <a:pt x="418" y="137"/>
                    <a:pt x="398" y="113"/>
                    <a:pt x="401" y="85"/>
                  </a:cubicBezTo>
                  <a:cubicBezTo>
                    <a:pt x="404" y="58"/>
                    <a:pt x="428" y="37"/>
                    <a:pt x="456" y="40"/>
                  </a:cubicBezTo>
                  <a:lnTo>
                    <a:pt x="456" y="40"/>
                  </a:lnTo>
                  <a:cubicBezTo>
                    <a:pt x="483" y="43"/>
                    <a:pt x="503" y="67"/>
                    <a:pt x="501" y="95"/>
                  </a:cubicBezTo>
                  <a:cubicBezTo>
                    <a:pt x="498" y="122"/>
                    <a:pt x="473" y="142"/>
                    <a:pt x="446" y="140"/>
                  </a:cubicBezTo>
                  <a:close/>
                  <a:moveTo>
                    <a:pt x="247" y="121"/>
                  </a:moveTo>
                  <a:lnTo>
                    <a:pt x="247" y="121"/>
                  </a:lnTo>
                  <a:cubicBezTo>
                    <a:pt x="219" y="118"/>
                    <a:pt x="199" y="94"/>
                    <a:pt x="202" y="66"/>
                  </a:cubicBezTo>
                  <a:cubicBezTo>
                    <a:pt x="204" y="39"/>
                    <a:pt x="229" y="19"/>
                    <a:pt x="256" y="22"/>
                  </a:cubicBezTo>
                  <a:lnTo>
                    <a:pt x="256" y="22"/>
                  </a:lnTo>
                  <a:cubicBezTo>
                    <a:pt x="284" y="24"/>
                    <a:pt x="304" y="49"/>
                    <a:pt x="301" y="76"/>
                  </a:cubicBezTo>
                  <a:cubicBezTo>
                    <a:pt x="299" y="104"/>
                    <a:pt x="274" y="124"/>
                    <a:pt x="247" y="121"/>
                  </a:cubicBezTo>
                  <a:close/>
                  <a:moveTo>
                    <a:pt x="47" y="103"/>
                  </a:moveTo>
                  <a:lnTo>
                    <a:pt x="47" y="103"/>
                  </a:lnTo>
                  <a:cubicBezTo>
                    <a:pt x="20" y="100"/>
                    <a:pt x="0" y="75"/>
                    <a:pt x="2" y="48"/>
                  </a:cubicBezTo>
                  <a:cubicBezTo>
                    <a:pt x="5" y="20"/>
                    <a:pt x="30" y="0"/>
                    <a:pt x="57" y="3"/>
                  </a:cubicBezTo>
                  <a:lnTo>
                    <a:pt x="57" y="3"/>
                  </a:lnTo>
                  <a:cubicBezTo>
                    <a:pt x="85" y="6"/>
                    <a:pt x="105" y="30"/>
                    <a:pt x="102" y="58"/>
                  </a:cubicBezTo>
                  <a:cubicBezTo>
                    <a:pt x="99" y="85"/>
                    <a:pt x="75" y="105"/>
                    <a:pt x="47" y="103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5"/>
            <p:cNvSpPr>
              <a:spLocks noEditPoints="1"/>
            </p:cNvSpPr>
            <p:nvPr/>
          </p:nvSpPr>
          <p:spPr bwMode="auto">
            <a:xfrm>
              <a:off x="1204913" y="1384300"/>
              <a:ext cx="298450" cy="131763"/>
            </a:xfrm>
            <a:custGeom>
              <a:avLst/>
              <a:gdLst/>
              <a:ahLst/>
              <a:cxnLst>
                <a:cxn ang="0">
                  <a:pos x="2258" y="1017"/>
                </a:cxn>
                <a:cxn ang="0">
                  <a:pos x="2296" y="925"/>
                </a:cxn>
                <a:cxn ang="0">
                  <a:pos x="2323" y="990"/>
                </a:cxn>
                <a:cxn ang="0">
                  <a:pos x="2073" y="941"/>
                </a:cxn>
                <a:cxn ang="0">
                  <a:pos x="2046" y="875"/>
                </a:cxn>
                <a:cxn ang="0">
                  <a:pos x="2111" y="848"/>
                </a:cxn>
                <a:cxn ang="0">
                  <a:pos x="2073" y="941"/>
                </a:cxn>
                <a:cxn ang="0">
                  <a:pos x="1888" y="865"/>
                </a:cxn>
                <a:cxn ang="0">
                  <a:pos x="1926" y="772"/>
                </a:cxn>
                <a:cxn ang="0">
                  <a:pos x="1953" y="838"/>
                </a:cxn>
                <a:cxn ang="0">
                  <a:pos x="1703" y="788"/>
                </a:cxn>
                <a:cxn ang="0">
                  <a:pos x="1676" y="723"/>
                </a:cxn>
                <a:cxn ang="0">
                  <a:pos x="1741" y="696"/>
                </a:cxn>
                <a:cxn ang="0">
                  <a:pos x="1703" y="788"/>
                </a:cxn>
                <a:cxn ang="0">
                  <a:pos x="1518" y="712"/>
                </a:cxn>
                <a:cxn ang="0">
                  <a:pos x="1556" y="620"/>
                </a:cxn>
                <a:cxn ang="0">
                  <a:pos x="1583" y="685"/>
                </a:cxn>
                <a:cxn ang="0">
                  <a:pos x="1333" y="636"/>
                </a:cxn>
                <a:cxn ang="0">
                  <a:pos x="1306" y="571"/>
                </a:cxn>
                <a:cxn ang="0">
                  <a:pos x="1371" y="544"/>
                </a:cxn>
                <a:cxn ang="0">
                  <a:pos x="1333" y="636"/>
                </a:cxn>
                <a:cxn ang="0">
                  <a:pos x="1148" y="560"/>
                </a:cxn>
                <a:cxn ang="0">
                  <a:pos x="1186" y="467"/>
                </a:cxn>
                <a:cxn ang="0">
                  <a:pos x="1213" y="533"/>
                </a:cxn>
                <a:cxn ang="0">
                  <a:pos x="963" y="484"/>
                </a:cxn>
                <a:cxn ang="0">
                  <a:pos x="936" y="418"/>
                </a:cxn>
                <a:cxn ang="0">
                  <a:pos x="1001" y="391"/>
                </a:cxn>
                <a:cxn ang="0">
                  <a:pos x="963" y="484"/>
                </a:cxn>
                <a:cxn ang="0">
                  <a:pos x="778" y="407"/>
                </a:cxn>
                <a:cxn ang="0">
                  <a:pos x="816" y="315"/>
                </a:cxn>
                <a:cxn ang="0">
                  <a:pos x="843" y="381"/>
                </a:cxn>
                <a:cxn ang="0">
                  <a:pos x="592" y="331"/>
                </a:cxn>
                <a:cxn ang="0">
                  <a:pos x="566" y="266"/>
                </a:cxn>
                <a:cxn ang="0">
                  <a:pos x="631" y="239"/>
                </a:cxn>
                <a:cxn ang="0">
                  <a:pos x="592" y="331"/>
                </a:cxn>
                <a:cxn ang="0">
                  <a:pos x="407" y="255"/>
                </a:cxn>
                <a:cxn ang="0">
                  <a:pos x="446" y="163"/>
                </a:cxn>
                <a:cxn ang="0">
                  <a:pos x="473" y="228"/>
                </a:cxn>
                <a:cxn ang="0">
                  <a:pos x="222" y="179"/>
                </a:cxn>
                <a:cxn ang="0">
                  <a:pos x="196" y="113"/>
                </a:cxn>
                <a:cxn ang="0">
                  <a:pos x="261" y="87"/>
                </a:cxn>
                <a:cxn ang="0">
                  <a:pos x="222" y="179"/>
                </a:cxn>
                <a:cxn ang="0">
                  <a:pos x="37" y="103"/>
                </a:cxn>
                <a:cxn ang="0">
                  <a:pos x="76" y="10"/>
                </a:cxn>
                <a:cxn ang="0">
                  <a:pos x="103" y="76"/>
                </a:cxn>
              </a:cxnLst>
              <a:rect l="0" t="0" r="r" b="b"/>
              <a:pathLst>
                <a:path w="2334" h="1028">
                  <a:moveTo>
                    <a:pt x="2258" y="1017"/>
                  </a:moveTo>
                  <a:lnTo>
                    <a:pt x="2258" y="1017"/>
                  </a:lnTo>
                  <a:cubicBezTo>
                    <a:pt x="2232" y="1006"/>
                    <a:pt x="2220" y="977"/>
                    <a:pt x="2231" y="952"/>
                  </a:cubicBezTo>
                  <a:cubicBezTo>
                    <a:pt x="2242" y="926"/>
                    <a:pt x="2271" y="914"/>
                    <a:pt x="2296" y="925"/>
                  </a:cubicBezTo>
                  <a:lnTo>
                    <a:pt x="2296" y="925"/>
                  </a:lnTo>
                  <a:cubicBezTo>
                    <a:pt x="2322" y="935"/>
                    <a:pt x="2334" y="965"/>
                    <a:pt x="2323" y="990"/>
                  </a:cubicBezTo>
                  <a:cubicBezTo>
                    <a:pt x="2313" y="1016"/>
                    <a:pt x="2283" y="1028"/>
                    <a:pt x="2258" y="1017"/>
                  </a:cubicBezTo>
                  <a:close/>
                  <a:moveTo>
                    <a:pt x="2073" y="941"/>
                  </a:moveTo>
                  <a:lnTo>
                    <a:pt x="2073" y="941"/>
                  </a:lnTo>
                  <a:cubicBezTo>
                    <a:pt x="2047" y="930"/>
                    <a:pt x="2035" y="901"/>
                    <a:pt x="2046" y="875"/>
                  </a:cubicBezTo>
                  <a:cubicBezTo>
                    <a:pt x="2056" y="850"/>
                    <a:pt x="2086" y="838"/>
                    <a:pt x="2111" y="848"/>
                  </a:cubicBezTo>
                  <a:lnTo>
                    <a:pt x="2111" y="848"/>
                  </a:lnTo>
                  <a:cubicBezTo>
                    <a:pt x="2137" y="859"/>
                    <a:pt x="2149" y="888"/>
                    <a:pt x="2138" y="914"/>
                  </a:cubicBezTo>
                  <a:cubicBezTo>
                    <a:pt x="2128" y="939"/>
                    <a:pt x="2098" y="951"/>
                    <a:pt x="2073" y="941"/>
                  </a:cubicBezTo>
                  <a:close/>
                  <a:moveTo>
                    <a:pt x="1888" y="865"/>
                  </a:moveTo>
                  <a:lnTo>
                    <a:pt x="1888" y="865"/>
                  </a:lnTo>
                  <a:cubicBezTo>
                    <a:pt x="1862" y="854"/>
                    <a:pt x="1850" y="825"/>
                    <a:pt x="1861" y="799"/>
                  </a:cubicBezTo>
                  <a:cubicBezTo>
                    <a:pt x="1871" y="774"/>
                    <a:pt x="1901" y="762"/>
                    <a:pt x="1926" y="772"/>
                  </a:cubicBezTo>
                  <a:lnTo>
                    <a:pt x="1926" y="772"/>
                  </a:lnTo>
                  <a:cubicBezTo>
                    <a:pt x="1952" y="783"/>
                    <a:pt x="1964" y="812"/>
                    <a:pt x="1953" y="838"/>
                  </a:cubicBezTo>
                  <a:cubicBezTo>
                    <a:pt x="1943" y="863"/>
                    <a:pt x="1913" y="875"/>
                    <a:pt x="1888" y="865"/>
                  </a:cubicBezTo>
                  <a:close/>
                  <a:moveTo>
                    <a:pt x="1703" y="788"/>
                  </a:moveTo>
                  <a:lnTo>
                    <a:pt x="1703" y="788"/>
                  </a:lnTo>
                  <a:cubicBezTo>
                    <a:pt x="1677" y="778"/>
                    <a:pt x="1665" y="748"/>
                    <a:pt x="1676" y="723"/>
                  </a:cubicBezTo>
                  <a:cubicBezTo>
                    <a:pt x="1686" y="697"/>
                    <a:pt x="1716" y="685"/>
                    <a:pt x="1741" y="696"/>
                  </a:cubicBezTo>
                  <a:lnTo>
                    <a:pt x="1741" y="696"/>
                  </a:lnTo>
                  <a:cubicBezTo>
                    <a:pt x="1767" y="707"/>
                    <a:pt x="1779" y="736"/>
                    <a:pt x="1768" y="761"/>
                  </a:cubicBezTo>
                  <a:cubicBezTo>
                    <a:pt x="1758" y="787"/>
                    <a:pt x="1728" y="799"/>
                    <a:pt x="1703" y="788"/>
                  </a:cubicBezTo>
                  <a:close/>
                  <a:moveTo>
                    <a:pt x="1518" y="712"/>
                  </a:moveTo>
                  <a:lnTo>
                    <a:pt x="1518" y="712"/>
                  </a:lnTo>
                  <a:cubicBezTo>
                    <a:pt x="1492" y="702"/>
                    <a:pt x="1480" y="672"/>
                    <a:pt x="1491" y="647"/>
                  </a:cubicBezTo>
                  <a:cubicBezTo>
                    <a:pt x="1501" y="621"/>
                    <a:pt x="1531" y="609"/>
                    <a:pt x="1556" y="620"/>
                  </a:cubicBezTo>
                  <a:lnTo>
                    <a:pt x="1556" y="620"/>
                  </a:lnTo>
                  <a:cubicBezTo>
                    <a:pt x="1582" y="631"/>
                    <a:pt x="1594" y="660"/>
                    <a:pt x="1583" y="685"/>
                  </a:cubicBezTo>
                  <a:cubicBezTo>
                    <a:pt x="1573" y="711"/>
                    <a:pt x="1543" y="723"/>
                    <a:pt x="1518" y="712"/>
                  </a:cubicBezTo>
                  <a:close/>
                  <a:moveTo>
                    <a:pt x="1333" y="636"/>
                  </a:moveTo>
                  <a:lnTo>
                    <a:pt x="1333" y="636"/>
                  </a:lnTo>
                  <a:cubicBezTo>
                    <a:pt x="1307" y="625"/>
                    <a:pt x="1295" y="596"/>
                    <a:pt x="1306" y="571"/>
                  </a:cubicBezTo>
                  <a:cubicBezTo>
                    <a:pt x="1316" y="545"/>
                    <a:pt x="1346" y="533"/>
                    <a:pt x="1371" y="544"/>
                  </a:cubicBezTo>
                  <a:lnTo>
                    <a:pt x="1371" y="544"/>
                  </a:lnTo>
                  <a:cubicBezTo>
                    <a:pt x="1397" y="554"/>
                    <a:pt x="1409" y="584"/>
                    <a:pt x="1398" y="609"/>
                  </a:cubicBezTo>
                  <a:cubicBezTo>
                    <a:pt x="1388" y="635"/>
                    <a:pt x="1358" y="647"/>
                    <a:pt x="1333" y="636"/>
                  </a:cubicBezTo>
                  <a:close/>
                  <a:moveTo>
                    <a:pt x="1148" y="560"/>
                  </a:moveTo>
                  <a:lnTo>
                    <a:pt x="1148" y="560"/>
                  </a:lnTo>
                  <a:cubicBezTo>
                    <a:pt x="1122" y="549"/>
                    <a:pt x="1110" y="520"/>
                    <a:pt x="1121" y="494"/>
                  </a:cubicBezTo>
                  <a:cubicBezTo>
                    <a:pt x="1131" y="469"/>
                    <a:pt x="1161" y="457"/>
                    <a:pt x="1186" y="467"/>
                  </a:cubicBezTo>
                  <a:lnTo>
                    <a:pt x="1186" y="468"/>
                  </a:lnTo>
                  <a:cubicBezTo>
                    <a:pt x="1212" y="478"/>
                    <a:pt x="1224" y="507"/>
                    <a:pt x="1213" y="533"/>
                  </a:cubicBezTo>
                  <a:cubicBezTo>
                    <a:pt x="1202" y="558"/>
                    <a:pt x="1173" y="570"/>
                    <a:pt x="1148" y="560"/>
                  </a:cubicBezTo>
                  <a:close/>
                  <a:moveTo>
                    <a:pt x="963" y="484"/>
                  </a:moveTo>
                  <a:lnTo>
                    <a:pt x="963" y="484"/>
                  </a:lnTo>
                  <a:cubicBezTo>
                    <a:pt x="937" y="473"/>
                    <a:pt x="925" y="444"/>
                    <a:pt x="936" y="418"/>
                  </a:cubicBezTo>
                  <a:cubicBezTo>
                    <a:pt x="946" y="393"/>
                    <a:pt x="976" y="381"/>
                    <a:pt x="1001" y="391"/>
                  </a:cubicBezTo>
                  <a:lnTo>
                    <a:pt x="1001" y="391"/>
                  </a:lnTo>
                  <a:cubicBezTo>
                    <a:pt x="1027" y="402"/>
                    <a:pt x="1039" y="431"/>
                    <a:pt x="1028" y="457"/>
                  </a:cubicBezTo>
                  <a:cubicBezTo>
                    <a:pt x="1017" y="482"/>
                    <a:pt x="988" y="494"/>
                    <a:pt x="963" y="484"/>
                  </a:cubicBezTo>
                  <a:close/>
                  <a:moveTo>
                    <a:pt x="778" y="407"/>
                  </a:moveTo>
                  <a:lnTo>
                    <a:pt x="778" y="407"/>
                  </a:lnTo>
                  <a:cubicBezTo>
                    <a:pt x="752" y="397"/>
                    <a:pt x="740" y="368"/>
                    <a:pt x="751" y="342"/>
                  </a:cubicBezTo>
                  <a:cubicBezTo>
                    <a:pt x="761" y="317"/>
                    <a:pt x="791" y="304"/>
                    <a:pt x="816" y="315"/>
                  </a:cubicBezTo>
                  <a:lnTo>
                    <a:pt x="816" y="315"/>
                  </a:lnTo>
                  <a:cubicBezTo>
                    <a:pt x="842" y="326"/>
                    <a:pt x="854" y="355"/>
                    <a:pt x="843" y="381"/>
                  </a:cubicBezTo>
                  <a:cubicBezTo>
                    <a:pt x="832" y="406"/>
                    <a:pt x="803" y="418"/>
                    <a:pt x="778" y="407"/>
                  </a:cubicBezTo>
                  <a:close/>
                  <a:moveTo>
                    <a:pt x="592" y="331"/>
                  </a:moveTo>
                  <a:lnTo>
                    <a:pt x="592" y="331"/>
                  </a:lnTo>
                  <a:cubicBezTo>
                    <a:pt x="567" y="320"/>
                    <a:pt x="555" y="291"/>
                    <a:pt x="566" y="266"/>
                  </a:cubicBezTo>
                  <a:cubicBezTo>
                    <a:pt x="576" y="240"/>
                    <a:pt x="606" y="228"/>
                    <a:pt x="631" y="239"/>
                  </a:cubicBezTo>
                  <a:lnTo>
                    <a:pt x="631" y="239"/>
                  </a:lnTo>
                  <a:cubicBezTo>
                    <a:pt x="657" y="250"/>
                    <a:pt x="669" y="279"/>
                    <a:pt x="658" y="305"/>
                  </a:cubicBezTo>
                  <a:cubicBezTo>
                    <a:pt x="647" y="330"/>
                    <a:pt x="618" y="342"/>
                    <a:pt x="592" y="331"/>
                  </a:cubicBezTo>
                  <a:close/>
                  <a:moveTo>
                    <a:pt x="407" y="255"/>
                  </a:moveTo>
                  <a:lnTo>
                    <a:pt x="407" y="255"/>
                  </a:lnTo>
                  <a:cubicBezTo>
                    <a:pt x="382" y="244"/>
                    <a:pt x="370" y="215"/>
                    <a:pt x="381" y="189"/>
                  </a:cubicBezTo>
                  <a:cubicBezTo>
                    <a:pt x="391" y="164"/>
                    <a:pt x="421" y="152"/>
                    <a:pt x="446" y="163"/>
                  </a:cubicBezTo>
                  <a:lnTo>
                    <a:pt x="446" y="163"/>
                  </a:lnTo>
                  <a:cubicBezTo>
                    <a:pt x="472" y="174"/>
                    <a:pt x="484" y="203"/>
                    <a:pt x="473" y="228"/>
                  </a:cubicBezTo>
                  <a:cubicBezTo>
                    <a:pt x="462" y="254"/>
                    <a:pt x="433" y="266"/>
                    <a:pt x="407" y="255"/>
                  </a:cubicBezTo>
                  <a:close/>
                  <a:moveTo>
                    <a:pt x="222" y="179"/>
                  </a:moveTo>
                  <a:lnTo>
                    <a:pt x="222" y="179"/>
                  </a:lnTo>
                  <a:cubicBezTo>
                    <a:pt x="197" y="168"/>
                    <a:pt x="185" y="139"/>
                    <a:pt x="196" y="113"/>
                  </a:cubicBezTo>
                  <a:cubicBezTo>
                    <a:pt x="206" y="88"/>
                    <a:pt x="236" y="76"/>
                    <a:pt x="261" y="87"/>
                  </a:cubicBezTo>
                  <a:lnTo>
                    <a:pt x="261" y="87"/>
                  </a:lnTo>
                  <a:cubicBezTo>
                    <a:pt x="287" y="97"/>
                    <a:pt x="299" y="127"/>
                    <a:pt x="288" y="152"/>
                  </a:cubicBezTo>
                  <a:cubicBezTo>
                    <a:pt x="277" y="178"/>
                    <a:pt x="248" y="190"/>
                    <a:pt x="222" y="179"/>
                  </a:cubicBezTo>
                  <a:close/>
                  <a:moveTo>
                    <a:pt x="37" y="103"/>
                  </a:moveTo>
                  <a:lnTo>
                    <a:pt x="37" y="103"/>
                  </a:lnTo>
                  <a:cubicBezTo>
                    <a:pt x="12" y="92"/>
                    <a:pt x="0" y="63"/>
                    <a:pt x="11" y="37"/>
                  </a:cubicBezTo>
                  <a:cubicBezTo>
                    <a:pt x="21" y="12"/>
                    <a:pt x="51" y="0"/>
                    <a:pt x="76" y="10"/>
                  </a:cubicBezTo>
                  <a:lnTo>
                    <a:pt x="76" y="10"/>
                  </a:lnTo>
                  <a:cubicBezTo>
                    <a:pt x="102" y="21"/>
                    <a:pt x="114" y="50"/>
                    <a:pt x="103" y="76"/>
                  </a:cubicBezTo>
                  <a:cubicBezTo>
                    <a:pt x="92" y="101"/>
                    <a:pt x="63" y="113"/>
                    <a:pt x="37" y="103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6"/>
            <p:cNvSpPr>
              <a:spLocks noEditPoints="1"/>
            </p:cNvSpPr>
            <p:nvPr/>
          </p:nvSpPr>
          <p:spPr bwMode="auto">
            <a:xfrm>
              <a:off x="1303338" y="349250"/>
              <a:ext cx="320675" cy="831850"/>
            </a:xfrm>
            <a:custGeom>
              <a:avLst/>
              <a:gdLst/>
              <a:ahLst/>
              <a:cxnLst>
                <a:cxn ang="0">
                  <a:pos x="2518" y="6399"/>
                </a:cxn>
                <a:cxn ang="0">
                  <a:pos x="2354" y="6248"/>
                </a:cxn>
                <a:cxn ang="0">
                  <a:pos x="2447" y="6212"/>
                </a:cxn>
                <a:cxn ang="0">
                  <a:pos x="2283" y="6061"/>
                </a:cxn>
                <a:cxn ang="0">
                  <a:pos x="2348" y="6089"/>
                </a:cxn>
                <a:cxn ang="0">
                  <a:pos x="2240" y="5809"/>
                </a:cxn>
                <a:cxn ang="0">
                  <a:pos x="2212" y="5874"/>
                </a:cxn>
                <a:cxn ang="0">
                  <a:pos x="2234" y="5650"/>
                </a:cxn>
                <a:cxn ang="0">
                  <a:pos x="2070" y="5500"/>
                </a:cxn>
                <a:cxn ang="0">
                  <a:pos x="2163" y="5463"/>
                </a:cxn>
                <a:cxn ang="0">
                  <a:pos x="1999" y="5313"/>
                </a:cxn>
                <a:cxn ang="0">
                  <a:pos x="2063" y="5341"/>
                </a:cxn>
                <a:cxn ang="0">
                  <a:pos x="1956" y="5061"/>
                </a:cxn>
                <a:cxn ang="0">
                  <a:pos x="1928" y="5126"/>
                </a:cxn>
                <a:cxn ang="0">
                  <a:pos x="1949" y="4902"/>
                </a:cxn>
                <a:cxn ang="0">
                  <a:pos x="1786" y="4752"/>
                </a:cxn>
                <a:cxn ang="0">
                  <a:pos x="1879" y="4715"/>
                </a:cxn>
                <a:cxn ang="0">
                  <a:pos x="1714" y="4565"/>
                </a:cxn>
                <a:cxn ang="0">
                  <a:pos x="1779" y="4593"/>
                </a:cxn>
                <a:cxn ang="0">
                  <a:pos x="1672" y="4313"/>
                </a:cxn>
                <a:cxn ang="0">
                  <a:pos x="1644" y="4378"/>
                </a:cxn>
                <a:cxn ang="0">
                  <a:pos x="1665" y="4154"/>
                </a:cxn>
                <a:cxn ang="0">
                  <a:pos x="1501" y="4004"/>
                </a:cxn>
                <a:cxn ang="0">
                  <a:pos x="1594" y="3967"/>
                </a:cxn>
                <a:cxn ang="0">
                  <a:pos x="1430" y="3816"/>
                </a:cxn>
                <a:cxn ang="0">
                  <a:pos x="1495" y="3845"/>
                </a:cxn>
                <a:cxn ang="0">
                  <a:pos x="1388" y="3564"/>
                </a:cxn>
                <a:cxn ang="0">
                  <a:pos x="1359" y="3629"/>
                </a:cxn>
                <a:cxn ang="0">
                  <a:pos x="1381" y="3405"/>
                </a:cxn>
                <a:cxn ang="0">
                  <a:pos x="1217" y="3255"/>
                </a:cxn>
                <a:cxn ang="0">
                  <a:pos x="1310" y="3218"/>
                </a:cxn>
                <a:cxn ang="0">
                  <a:pos x="1146" y="3068"/>
                </a:cxn>
                <a:cxn ang="0">
                  <a:pos x="1211" y="3096"/>
                </a:cxn>
                <a:cxn ang="0">
                  <a:pos x="1103" y="2816"/>
                </a:cxn>
                <a:cxn ang="0">
                  <a:pos x="1075" y="2881"/>
                </a:cxn>
                <a:cxn ang="0">
                  <a:pos x="1097" y="2657"/>
                </a:cxn>
                <a:cxn ang="0">
                  <a:pos x="933" y="2507"/>
                </a:cxn>
                <a:cxn ang="0">
                  <a:pos x="1026" y="2470"/>
                </a:cxn>
                <a:cxn ang="0">
                  <a:pos x="862" y="2320"/>
                </a:cxn>
                <a:cxn ang="0">
                  <a:pos x="927" y="2348"/>
                </a:cxn>
                <a:cxn ang="0">
                  <a:pos x="819" y="2068"/>
                </a:cxn>
                <a:cxn ang="0">
                  <a:pos x="791" y="2133"/>
                </a:cxn>
                <a:cxn ang="0">
                  <a:pos x="813" y="1909"/>
                </a:cxn>
                <a:cxn ang="0">
                  <a:pos x="649" y="1759"/>
                </a:cxn>
                <a:cxn ang="0">
                  <a:pos x="742" y="1722"/>
                </a:cxn>
                <a:cxn ang="0">
                  <a:pos x="578" y="1571"/>
                </a:cxn>
                <a:cxn ang="0">
                  <a:pos x="643" y="1600"/>
                </a:cxn>
                <a:cxn ang="0">
                  <a:pos x="535" y="1319"/>
                </a:cxn>
                <a:cxn ang="0">
                  <a:pos x="507" y="1384"/>
                </a:cxn>
                <a:cxn ang="0">
                  <a:pos x="529" y="1160"/>
                </a:cxn>
                <a:cxn ang="0">
                  <a:pos x="365" y="1010"/>
                </a:cxn>
                <a:cxn ang="0">
                  <a:pos x="458" y="974"/>
                </a:cxn>
                <a:cxn ang="0">
                  <a:pos x="294" y="823"/>
                </a:cxn>
                <a:cxn ang="0">
                  <a:pos x="359" y="851"/>
                </a:cxn>
                <a:cxn ang="0">
                  <a:pos x="251" y="571"/>
                </a:cxn>
                <a:cxn ang="0">
                  <a:pos x="223" y="636"/>
                </a:cxn>
                <a:cxn ang="0">
                  <a:pos x="245" y="412"/>
                </a:cxn>
                <a:cxn ang="0">
                  <a:pos x="81" y="262"/>
                </a:cxn>
                <a:cxn ang="0">
                  <a:pos x="174" y="225"/>
                </a:cxn>
                <a:cxn ang="0">
                  <a:pos x="10" y="75"/>
                </a:cxn>
                <a:cxn ang="0">
                  <a:pos x="75" y="103"/>
                </a:cxn>
              </a:cxnLst>
              <a:rect l="0" t="0" r="r" b="b"/>
              <a:pathLst>
                <a:path w="2528" h="6474">
                  <a:moveTo>
                    <a:pt x="2425" y="6436"/>
                  </a:moveTo>
                  <a:lnTo>
                    <a:pt x="2425" y="6435"/>
                  </a:lnTo>
                  <a:cubicBezTo>
                    <a:pt x="2414" y="6410"/>
                    <a:pt x="2427" y="6381"/>
                    <a:pt x="2453" y="6371"/>
                  </a:cubicBezTo>
                  <a:cubicBezTo>
                    <a:pt x="2478" y="6360"/>
                    <a:pt x="2507" y="6373"/>
                    <a:pt x="2518" y="6399"/>
                  </a:cubicBezTo>
                  <a:lnTo>
                    <a:pt x="2518" y="6399"/>
                  </a:lnTo>
                  <a:cubicBezTo>
                    <a:pt x="2528" y="6424"/>
                    <a:pt x="2515" y="6453"/>
                    <a:pt x="2490" y="6464"/>
                  </a:cubicBezTo>
                  <a:cubicBezTo>
                    <a:pt x="2464" y="6474"/>
                    <a:pt x="2435" y="6461"/>
                    <a:pt x="2425" y="6436"/>
                  </a:cubicBezTo>
                  <a:close/>
                  <a:moveTo>
                    <a:pt x="2354" y="6248"/>
                  </a:moveTo>
                  <a:lnTo>
                    <a:pt x="2354" y="6248"/>
                  </a:lnTo>
                  <a:cubicBezTo>
                    <a:pt x="2343" y="6223"/>
                    <a:pt x="2356" y="6194"/>
                    <a:pt x="2382" y="6183"/>
                  </a:cubicBezTo>
                  <a:cubicBezTo>
                    <a:pt x="2407" y="6173"/>
                    <a:pt x="2436" y="6186"/>
                    <a:pt x="2447" y="6212"/>
                  </a:cubicBezTo>
                  <a:lnTo>
                    <a:pt x="2447" y="6212"/>
                  </a:lnTo>
                  <a:cubicBezTo>
                    <a:pt x="2457" y="6237"/>
                    <a:pt x="2444" y="6266"/>
                    <a:pt x="2419" y="6277"/>
                  </a:cubicBezTo>
                  <a:cubicBezTo>
                    <a:pt x="2393" y="6287"/>
                    <a:pt x="2364" y="6274"/>
                    <a:pt x="2354" y="6248"/>
                  </a:cubicBezTo>
                  <a:close/>
                  <a:moveTo>
                    <a:pt x="2283" y="6061"/>
                  </a:moveTo>
                  <a:lnTo>
                    <a:pt x="2283" y="6061"/>
                  </a:lnTo>
                  <a:cubicBezTo>
                    <a:pt x="2272" y="6036"/>
                    <a:pt x="2285" y="6007"/>
                    <a:pt x="2311" y="5996"/>
                  </a:cubicBezTo>
                  <a:cubicBezTo>
                    <a:pt x="2336" y="5986"/>
                    <a:pt x="2365" y="5999"/>
                    <a:pt x="2376" y="6024"/>
                  </a:cubicBezTo>
                  <a:lnTo>
                    <a:pt x="2376" y="6025"/>
                  </a:lnTo>
                  <a:cubicBezTo>
                    <a:pt x="2386" y="6050"/>
                    <a:pt x="2373" y="6079"/>
                    <a:pt x="2348" y="6089"/>
                  </a:cubicBezTo>
                  <a:cubicBezTo>
                    <a:pt x="2322" y="6100"/>
                    <a:pt x="2293" y="6087"/>
                    <a:pt x="2283" y="6061"/>
                  </a:cubicBezTo>
                  <a:close/>
                  <a:moveTo>
                    <a:pt x="2212" y="5874"/>
                  </a:moveTo>
                  <a:lnTo>
                    <a:pt x="2212" y="5874"/>
                  </a:lnTo>
                  <a:cubicBezTo>
                    <a:pt x="2201" y="5849"/>
                    <a:pt x="2214" y="5819"/>
                    <a:pt x="2240" y="5809"/>
                  </a:cubicBezTo>
                  <a:cubicBezTo>
                    <a:pt x="2265" y="5799"/>
                    <a:pt x="2294" y="5812"/>
                    <a:pt x="2305" y="5837"/>
                  </a:cubicBezTo>
                  <a:lnTo>
                    <a:pt x="2305" y="5837"/>
                  </a:lnTo>
                  <a:cubicBezTo>
                    <a:pt x="2315" y="5863"/>
                    <a:pt x="2302" y="5892"/>
                    <a:pt x="2276" y="5902"/>
                  </a:cubicBezTo>
                  <a:cubicBezTo>
                    <a:pt x="2251" y="5913"/>
                    <a:pt x="2222" y="5900"/>
                    <a:pt x="2212" y="5874"/>
                  </a:cubicBezTo>
                  <a:close/>
                  <a:moveTo>
                    <a:pt x="2141" y="5687"/>
                  </a:moveTo>
                  <a:lnTo>
                    <a:pt x="2141" y="5687"/>
                  </a:lnTo>
                  <a:cubicBezTo>
                    <a:pt x="2130" y="5661"/>
                    <a:pt x="2143" y="5632"/>
                    <a:pt x="2169" y="5622"/>
                  </a:cubicBezTo>
                  <a:cubicBezTo>
                    <a:pt x="2194" y="5612"/>
                    <a:pt x="2223" y="5625"/>
                    <a:pt x="2234" y="5650"/>
                  </a:cubicBezTo>
                  <a:lnTo>
                    <a:pt x="2234" y="5650"/>
                  </a:lnTo>
                  <a:cubicBezTo>
                    <a:pt x="2244" y="5676"/>
                    <a:pt x="2231" y="5705"/>
                    <a:pt x="2205" y="5715"/>
                  </a:cubicBezTo>
                  <a:cubicBezTo>
                    <a:pt x="2180" y="5725"/>
                    <a:pt x="2151" y="5713"/>
                    <a:pt x="2141" y="5687"/>
                  </a:cubicBezTo>
                  <a:close/>
                  <a:moveTo>
                    <a:pt x="2070" y="5500"/>
                  </a:moveTo>
                  <a:lnTo>
                    <a:pt x="2070" y="5500"/>
                  </a:lnTo>
                  <a:cubicBezTo>
                    <a:pt x="2059" y="5474"/>
                    <a:pt x="2072" y="5445"/>
                    <a:pt x="2098" y="5435"/>
                  </a:cubicBezTo>
                  <a:cubicBezTo>
                    <a:pt x="2123" y="5425"/>
                    <a:pt x="2152" y="5438"/>
                    <a:pt x="2163" y="5463"/>
                  </a:cubicBezTo>
                  <a:lnTo>
                    <a:pt x="2163" y="5463"/>
                  </a:lnTo>
                  <a:cubicBezTo>
                    <a:pt x="2173" y="5489"/>
                    <a:pt x="2160" y="5518"/>
                    <a:pt x="2134" y="5528"/>
                  </a:cubicBezTo>
                  <a:cubicBezTo>
                    <a:pt x="2109" y="5538"/>
                    <a:pt x="2080" y="5526"/>
                    <a:pt x="2070" y="5500"/>
                  </a:cubicBezTo>
                  <a:close/>
                  <a:moveTo>
                    <a:pt x="1999" y="5313"/>
                  </a:moveTo>
                  <a:lnTo>
                    <a:pt x="1999" y="5313"/>
                  </a:lnTo>
                  <a:cubicBezTo>
                    <a:pt x="1988" y="5287"/>
                    <a:pt x="2001" y="5258"/>
                    <a:pt x="2027" y="5248"/>
                  </a:cubicBezTo>
                  <a:cubicBezTo>
                    <a:pt x="2052" y="5238"/>
                    <a:pt x="2081" y="5250"/>
                    <a:pt x="2092" y="5276"/>
                  </a:cubicBezTo>
                  <a:lnTo>
                    <a:pt x="2092" y="5276"/>
                  </a:lnTo>
                  <a:cubicBezTo>
                    <a:pt x="2102" y="5302"/>
                    <a:pt x="2089" y="5331"/>
                    <a:pt x="2063" y="5341"/>
                  </a:cubicBezTo>
                  <a:cubicBezTo>
                    <a:pt x="2038" y="5351"/>
                    <a:pt x="2009" y="5339"/>
                    <a:pt x="1999" y="5313"/>
                  </a:cubicBezTo>
                  <a:close/>
                  <a:moveTo>
                    <a:pt x="1928" y="5126"/>
                  </a:moveTo>
                  <a:lnTo>
                    <a:pt x="1928" y="5126"/>
                  </a:lnTo>
                  <a:cubicBezTo>
                    <a:pt x="1917" y="5100"/>
                    <a:pt x="1930" y="5071"/>
                    <a:pt x="1956" y="5061"/>
                  </a:cubicBezTo>
                  <a:cubicBezTo>
                    <a:pt x="1981" y="5051"/>
                    <a:pt x="2010" y="5063"/>
                    <a:pt x="2020" y="5089"/>
                  </a:cubicBezTo>
                  <a:lnTo>
                    <a:pt x="2021" y="5089"/>
                  </a:lnTo>
                  <a:cubicBezTo>
                    <a:pt x="2031" y="5115"/>
                    <a:pt x="2018" y="5144"/>
                    <a:pt x="1992" y="5154"/>
                  </a:cubicBezTo>
                  <a:cubicBezTo>
                    <a:pt x="1967" y="5164"/>
                    <a:pt x="1938" y="5152"/>
                    <a:pt x="1928" y="5126"/>
                  </a:cubicBezTo>
                  <a:close/>
                  <a:moveTo>
                    <a:pt x="1857" y="4939"/>
                  </a:moveTo>
                  <a:lnTo>
                    <a:pt x="1857" y="4939"/>
                  </a:lnTo>
                  <a:cubicBezTo>
                    <a:pt x="1846" y="4913"/>
                    <a:pt x="1859" y="4884"/>
                    <a:pt x="1885" y="4874"/>
                  </a:cubicBezTo>
                  <a:cubicBezTo>
                    <a:pt x="1910" y="4864"/>
                    <a:pt x="1939" y="4876"/>
                    <a:pt x="1949" y="4902"/>
                  </a:cubicBezTo>
                  <a:lnTo>
                    <a:pt x="1950" y="4902"/>
                  </a:lnTo>
                  <a:cubicBezTo>
                    <a:pt x="1960" y="4928"/>
                    <a:pt x="1947" y="4957"/>
                    <a:pt x="1921" y="4967"/>
                  </a:cubicBezTo>
                  <a:cubicBezTo>
                    <a:pt x="1896" y="4977"/>
                    <a:pt x="1867" y="4965"/>
                    <a:pt x="1857" y="4939"/>
                  </a:cubicBezTo>
                  <a:close/>
                  <a:moveTo>
                    <a:pt x="1786" y="4752"/>
                  </a:moveTo>
                  <a:lnTo>
                    <a:pt x="1785" y="4752"/>
                  </a:lnTo>
                  <a:cubicBezTo>
                    <a:pt x="1775" y="4726"/>
                    <a:pt x="1788" y="4697"/>
                    <a:pt x="1814" y="4687"/>
                  </a:cubicBezTo>
                  <a:cubicBezTo>
                    <a:pt x="1839" y="4677"/>
                    <a:pt x="1868" y="4689"/>
                    <a:pt x="1878" y="4715"/>
                  </a:cubicBezTo>
                  <a:lnTo>
                    <a:pt x="1879" y="4715"/>
                  </a:lnTo>
                  <a:cubicBezTo>
                    <a:pt x="1889" y="4741"/>
                    <a:pt x="1876" y="4770"/>
                    <a:pt x="1850" y="4780"/>
                  </a:cubicBezTo>
                  <a:cubicBezTo>
                    <a:pt x="1825" y="4790"/>
                    <a:pt x="1796" y="4778"/>
                    <a:pt x="1786" y="4752"/>
                  </a:cubicBezTo>
                  <a:close/>
                  <a:moveTo>
                    <a:pt x="1715" y="4565"/>
                  </a:moveTo>
                  <a:lnTo>
                    <a:pt x="1714" y="4565"/>
                  </a:lnTo>
                  <a:cubicBezTo>
                    <a:pt x="1704" y="4539"/>
                    <a:pt x="1717" y="4510"/>
                    <a:pt x="1743" y="4500"/>
                  </a:cubicBezTo>
                  <a:cubicBezTo>
                    <a:pt x="1768" y="4490"/>
                    <a:pt x="1797" y="4502"/>
                    <a:pt x="1807" y="4528"/>
                  </a:cubicBezTo>
                  <a:lnTo>
                    <a:pt x="1807" y="4528"/>
                  </a:lnTo>
                  <a:cubicBezTo>
                    <a:pt x="1818" y="4554"/>
                    <a:pt x="1805" y="4583"/>
                    <a:pt x="1779" y="4593"/>
                  </a:cubicBezTo>
                  <a:cubicBezTo>
                    <a:pt x="1754" y="4603"/>
                    <a:pt x="1725" y="4590"/>
                    <a:pt x="1715" y="4565"/>
                  </a:cubicBezTo>
                  <a:close/>
                  <a:moveTo>
                    <a:pt x="1644" y="4378"/>
                  </a:moveTo>
                  <a:lnTo>
                    <a:pt x="1643" y="4378"/>
                  </a:lnTo>
                  <a:cubicBezTo>
                    <a:pt x="1633" y="4352"/>
                    <a:pt x="1646" y="4323"/>
                    <a:pt x="1672" y="4313"/>
                  </a:cubicBezTo>
                  <a:cubicBezTo>
                    <a:pt x="1697" y="4303"/>
                    <a:pt x="1726" y="4315"/>
                    <a:pt x="1736" y="4341"/>
                  </a:cubicBezTo>
                  <a:lnTo>
                    <a:pt x="1736" y="4341"/>
                  </a:lnTo>
                  <a:cubicBezTo>
                    <a:pt x="1747" y="4367"/>
                    <a:pt x="1734" y="4396"/>
                    <a:pt x="1708" y="4406"/>
                  </a:cubicBezTo>
                  <a:cubicBezTo>
                    <a:pt x="1683" y="4416"/>
                    <a:pt x="1654" y="4403"/>
                    <a:pt x="1644" y="4378"/>
                  </a:cubicBezTo>
                  <a:close/>
                  <a:moveTo>
                    <a:pt x="1572" y="4191"/>
                  </a:moveTo>
                  <a:lnTo>
                    <a:pt x="1572" y="4191"/>
                  </a:lnTo>
                  <a:cubicBezTo>
                    <a:pt x="1562" y="4165"/>
                    <a:pt x="1575" y="4136"/>
                    <a:pt x="1601" y="4126"/>
                  </a:cubicBezTo>
                  <a:cubicBezTo>
                    <a:pt x="1626" y="4115"/>
                    <a:pt x="1655" y="4128"/>
                    <a:pt x="1665" y="4154"/>
                  </a:cubicBezTo>
                  <a:lnTo>
                    <a:pt x="1665" y="4154"/>
                  </a:lnTo>
                  <a:cubicBezTo>
                    <a:pt x="1676" y="4179"/>
                    <a:pt x="1663" y="4209"/>
                    <a:pt x="1637" y="4219"/>
                  </a:cubicBezTo>
                  <a:cubicBezTo>
                    <a:pt x="1612" y="4229"/>
                    <a:pt x="1583" y="4216"/>
                    <a:pt x="1572" y="4191"/>
                  </a:cubicBezTo>
                  <a:close/>
                  <a:moveTo>
                    <a:pt x="1501" y="4004"/>
                  </a:moveTo>
                  <a:lnTo>
                    <a:pt x="1501" y="4003"/>
                  </a:lnTo>
                  <a:cubicBezTo>
                    <a:pt x="1491" y="3978"/>
                    <a:pt x="1504" y="3949"/>
                    <a:pt x="1530" y="3939"/>
                  </a:cubicBezTo>
                  <a:cubicBezTo>
                    <a:pt x="1555" y="3928"/>
                    <a:pt x="1584" y="3941"/>
                    <a:pt x="1594" y="3967"/>
                  </a:cubicBezTo>
                  <a:lnTo>
                    <a:pt x="1594" y="3967"/>
                  </a:lnTo>
                  <a:cubicBezTo>
                    <a:pt x="1605" y="3992"/>
                    <a:pt x="1592" y="4021"/>
                    <a:pt x="1566" y="4032"/>
                  </a:cubicBezTo>
                  <a:cubicBezTo>
                    <a:pt x="1541" y="4042"/>
                    <a:pt x="1512" y="4029"/>
                    <a:pt x="1501" y="4004"/>
                  </a:cubicBezTo>
                  <a:close/>
                  <a:moveTo>
                    <a:pt x="1430" y="3816"/>
                  </a:moveTo>
                  <a:lnTo>
                    <a:pt x="1430" y="3816"/>
                  </a:lnTo>
                  <a:cubicBezTo>
                    <a:pt x="1420" y="3791"/>
                    <a:pt x="1433" y="3762"/>
                    <a:pt x="1459" y="3751"/>
                  </a:cubicBezTo>
                  <a:cubicBezTo>
                    <a:pt x="1484" y="3741"/>
                    <a:pt x="1513" y="3754"/>
                    <a:pt x="1523" y="3780"/>
                  </a:cubicBezTo>
                  <a:lnTo>
                    <a:pt x="1523" y="3780"/>
                  </a:lnTo>
                  <a:cubicBezTo>
                    <a:pt x="1534" y="3805"/>
                    <a:pt x="1521" y="3834"/>
                    <a:pt x="1495" y="3845"/>
                  </a:cubicBezTo>
                  <a:cubicBezTo>
                    <a:pt x="1470" y="3855"/>
                    <a:pt x="1441" y="3842"/>
                    <a:pt x="1430" y="3816"/>
                  </a:cubicBezTo>
                  <a:close/>
                  <a:moveTo>
                    <a:pt x="1359" y="3629"/>
                  </a:moveTo>
                  <a:lnTo>
                    <a:pt x="1359" y="3629"/>
                  </a:lnTo>
                  <a:cubicBezTo>
                    <a:pt x="1349" y="3604"/>
                    <a:pt x="1362" y="3575"/>
                    <a:pt x="1388" y="3564"/>
                  </a:cubicBezTo>
                  <a:cubicBezTo>
                    <a:pt x="1413" y="3554"/>
                    <a:pt x="1442" y="3567"/>
                    <a:pt x="1452" y="3592"/>
                  </a:cubicBezTo>
                  <a:lnTo>
                    <a:pt x="1452" y="3593"/>
                  </a:lnTo>
                  <a:cubicBezTo>
                    <a:pt x="1463" y="3618"/>
                    <a:pt x="1450" y="3647"/>
                    <a:pt x="1424" y="3657"/>
                  </a:cubicBezTo>
                  <a:cubicBezTo>
                    <a:pt x="1399" y="3668"/>
                    <a:pt x="1370" y="3655"/>
                    <a:pt x="1359" y="3629"/>
                  </a:cubicBezTo>
                  <a:close/>
                  <a:moveTo>
                    <a:pt x="1288" y="3442"/>
                  </a:moveTo>
                  <a:lnTo>
                    <a:pt x="1288" y="3442"/>
                  </a:lnTo>
                  <a:cubicBezTo>
                    <a:pt x="1278" y="3417"/>
                    <a:pt x="1291" y="3387"/>
                    <a:pt x="1316" y="3377"/>
                  </a:cubicBezTo>
                  <a:cubicBezTo>
                    <a:pt x="1342" y="3367"/>
                    <a:pt x="1371" y="3380"/>
                    <a:pt x="1381" y="3405"/>
                  </a:cubicBezTo>
                  <a:lnTo>
                    <a:pt x="1381" y="3406"/>
                  </a:lnTo>
                  <a:cubicBezTo>
                    <a:pt x="1392" y="3431"/>
                    <a:pt x="1379" y="3460"/>
                    <a:pt x="1353" y="3470"/>
                  </a:cubicBezTo>
                  <a:cubicBezTo>
                    <a:pt x="1328" y="3481"/>
                    <a:pt x="1299" y="3468"/>
                    <a:pt x="1288" y="3442"/>
                  </a:cubicBezTo>
                  <a:close/>
                  <a:moveTo>
                    <a:pt x="1217" y="3255"/>
                  </a:moveTo>
                  <a:lnTo>
                    <a:pt x="1217" y="3255"/>
                  </a:lnTo>
                  <a:cubicBezTo>
                    <a:pt x="1207" y="3229"/>
                    <a:pt x="1220" y="3200"/>
                    <a:pt x="1245" y="3190"/>
                  </a:cubicBezTo>
                  <a:cubicBezTo>
                    <a:pt x="1271" y="3180"/>
                    <a:pt x="1300" y="3193"/>
                    <a:pt x="1310" y="3218"/>
                  </a:cubicBezTo>
                  <a:lnTo>
                    <a:pt x="1310" y="3218"/>
                  </a:lnTo>
                  <a:cubicBezTo>
                    <a:pt x="1321" y="3244"/>
                    <a:pt x="1308" y="3273"/>
                    <a:pt x="1282" y="3283"/>
                  </a:cubicBezTo>
                  <a:cubicBezTo>
                    <a:pt x="1257" y="3293"/>
                    <a:pt x="1228" y="3281"/>
                    <a:pt x="1217" y="3255"/>
                  </a:cubicBezTo>
                  <a:close/>
                  <a:moveTo>
                    <a:pt x="1146" y="3068"/>
                  </a:moveTo>
                  <a:lnTo>
                    <a:pt x="1146" y="3068"/>
                  </a:lnTo>
                  <a:cubicBezTo>
                    <a:pt x="1136" y="3042"/>
                    <a:pt x="1149" y="3013"/>
                    <a:pt x="1174" y="3003"/>
                  </a:cubicBezTo>
                  <a:cubicBezTo>
                    <a:pt x="1200" y="2993"/>
                    <a:pt x="1229" y="3006"/>
                    <a:pt x="1239" y="3031"/>
                  </a:cubicBezTo>
                  <a:lnTo>
                    <a:pt x="1239" y="3031"/>
                  </a:lnTo>
                  <a:cubicBezTo>
                    <a:pt x="1250" y="3057"/>
                    <a:pt x="1237" y="3086"/>
                    <a:pt x="1211" y="3096"/>
                  </a:cubicBezTo>
                  <a:cubicBezTo>
                    <a:pt x="1186" y="3106"/>
                    <a:pt x="1157" y="3094"/>
                    <a:pt x="1146" y="3068"/>
                  </a:cubicBezTo>
                  <a:close/>
                  <a:moveTo>
                    <a:pt x="1075" y="2881"/>
                  </a:moveTo>
                  <a:lnTo>
                    <a:pt x="1075" y="2881"/>
                  </a:lnTo>
                  <a:cubicBezTo>
                    <a:pt x="1065" y="2855"/>
                    <a:pt x="1078" y="2826"/>
                    <a:pt x="1103" y="2816"/>
                  </a:cubicBezTo>
                  <a:cubicBezTo>
                    <a:pt x="1129" y="2806"/>
                    <a:pt x="1158" y="2819"/>
                    <a:pt x="1168" y="2844"/>
                  </a:cubicBezTo>
                  <a:lnTo>
                    <a:pt x="1168" y="2844"/>
                  </a:lnTo>
                  <a:cubicBezTo>
                    <a:pt x="1179" y="2870"/>
                    <a:pt x="1166" y="2899"/>
                    <a:pt x="1140" y="2909"/>
                  </a:cubicBezTo>
                  <a:cubicBezTo>
                    <a:pt x="1115" y="2919"/>
                    <a:pt x="1086" y="2907"/>
                    <a:pt x="1075" y="2881"/>
                  </a:cubicBezTo>
                  <a:close/>
                  <a:moveTo>
                    <a:pt x="1004" y="2694"/>
                  </a:moveTo>
                  <a:lnTo>
                    <a:pt x="1004" y="2694"/>
                  </a:lnTo>
                  <a:cubicBezTo>
                    <a:pt x="994" y="2668"/>
                    <a:pt x="1007" y="2639"/>
                    <a:pt x="1032" y="2629"/>
                  </a:cubicBezTo>
                  <a:cubicBezTo>
                    <a:pt x="1058" y="2619"/>
                    <a:pt x="1087" y="2631"/>
                    <a:pt x="1097" y="2657"/>
                  </a:cubicBezTo>
                  <a:lnTo>
                    <a:pt x="1097" y="2657"/>
                  </a:lnTo>
                  <a:cubicBezTo>
                    <a:pt x="1108" y="2683"/>
                    <a:pt x="1095" y="2712"/>
                    <a:pt x="1069" y="2722"/>
                  </a:cubicBezTo>
                  <a:cubicBezTo>
                    <a:pt x="1044" y="2732"/>
                    <a:pt x="1015" y="2720"/>
                    <a:pt x="1004" y="2694"/>
                  </a:cubicBezTo>
                  <a:close/>
                  <a:moveTo>
                    <a:pt x="933" y="2507"/>
                  </a:moveTo>
                  <a:lnTo>
                    <a:pt x="933" y="2507"/>
                  </a:lnTo>
                  <a:cubicBezTo>
                    <a:pt x="923" y="2481"/>
                    <a:pt x="936" y="2452"/>
                    <a:pt x="961" y="2442"/>
                  </a:cubicBezTo>
                  <a:cubicBezTo>
                    <a:pt x="987" y="2432"/>
                    <a:pt x="1016" y="2444"/>
                    <a:pt x="1026" y="2470"/>
                  </a:cubicBezTo>
                  <a:lnTo>
                    <a:pt x="1026" y="2470"/>
                  </a:lnTo>
                  <a:cubicBezTo>
                    <a:pt x="1037" y="2496"/>
                    <a:pt x="1024" y="2525"/>
                    <a:pt x="998" y="2535"/>
                  </a:cubicBezTo>
                  <a:cubicBezTo>
                    <a:pt x="973" y="2545"/>
                    <a:pt x="944" y="2533"/>
                    <a:pt x="933" y="2507"/>
                  </a:cubicBezTo>
                  <a:close/>
                  <a:moveTo>
                    <a:pt x="862" y="2320"/>
                  </a:moveTo>
                  <a:lnTo>
                    <a:pt x="862" y="2320"/>
                  </a:lnTo>
                  <a:cubicBezTo>
                    <a:pt x="852" y="2294"/>
                    <a:pt x="865" y="2265"/>
                    <a:pt x="890" y="2255"/>
                  </a:cubicBezTo>
                  <a:cubicBezTo>
                    <a:pt x="916" y="2245"/>
                    <a:pt x="945" y="2257"/>
                    <a:pt x="955" y="2283"/>
                  </a:cubicBezTo>
                  <a:lnTo>
                    <a:pt x="955" y="2283"/>
                  </a:lnTo>
                  <a:cubicBezTo>
                    <a:pt x="966" y="2309"/>
                    <a:pt x="953" y="2338"/>
                    <a:pt x="927" y="2348"/>
                  </a:cubicBezTo>
                  <a:cubicBezTo>
                    <a:pt x="902" y="2358"/>
                    <a:pt x="873" y="2346"/>
                    <a:pt x="862" y="2320"/>
                  </a:cubicBezTo>
                  <a:close/>
                  <a:moveTo>
                    <a:pt x="791" y="2133"/>
                  </a:moveTo>
                  <a:lnTo>
                    <a:pt x="791" y="2133"/>
                  </a:lnTo>
                  <a:cubicBezTo>
                    <a:pt x="781" y="2107"/>
                    <a:pt x="794" y="2078"/>
                    <a:pt x="819" y="2068"/>
                  </a:cubicBezTo>
                  <a:cubicBezTo>
                    <a:pt x="845" y="2058"/>
                    <a:pt x="874" y="2070"/>
                    <a:pt x="884" y="2096"/>
                  </a:cubicBezTo>
                  <a:lnTo>
                    <a:pt x="884" y="2096"/>
                  </a:lnTo>
                  <a:cubicBezTo>
                    <a:pt x="895" y="2122"/>
                    <a:pt x="882" y="2151"/>
                    <a:pt x="856" y="2161"/>
                  </a:cubicBezTo>
                  <a:cubicBezTo>
                    <a:pt x="831" y="2171"/>
                    <a:pt x="802" y="2158"/>
                    <a:pt x="791" y="2133"/>
                  </a:cubicBezTo>
                  <a:close/>
                  <a:moveTo>
                    <a:pt x="720" y="1946"/>
                  </a:moveTo>
                  <a:lnTo>
                    <a:pt x="720" y="1946"/>
                  </a:lnTo>
                  <a:cubicBezTo>
                    <a:pt x="710" y="1920"/>
                    <a:pt x="723" y="1891"/>
                    <a:pt x="748" y="1881"/>
                  </a:cubicBezTo>
                  <a:cubicBezTo>
                    <a:pt x="774" y="1871"/>
                    <a:pt x="803" y="1883"/>
                    <a:pt x="813" y="1909"/>
                  </a:cubicBezTo>
                  <a:lnTo>
                    <a:pt x="813" y="1909"/>
                  </a:lnTo>
                  <a:cubicBezTo>
                    <a:pt x="824" y="1935"/>
                    <a:pt x="811" y="1964"/>
                    <a:pt x="785" y="1974"/>
                  </a:cubicBezTo>
                  <a:cubicBezTo>
                    <a:pt x="760" y="1984"/>
                    <a:pt x="731" y="1971"/>
                    <a:pt x="720" y="1946"/>
                  </a:cubicBezTo>
                  <a:close/>
                  <a:moveTo>
                    <a:pt x="649" y="1759"/>
                  </a:moveTo>
                  <a:lnTo>
                    <a:pt x="649" y="1759"/>
                  </a:lnTo>
                  <a:cubicBezTo>
                    <a:pt x="639" y="1733"/>
                    <a:pt x="652" y="1704"/>
                    <a:pt x="677" y="1694"/>
                  </a:cubicBezTo>
                  <a:cubicBezTo>
                    <a:pt x="703" y="1683"/>
                    <a:pt x="732" y="1696"/>
                    <a:pt x="742" y="1722"/>
                  </a:cubicBezTo>
                  <a:lnTo>
                    <a:pt x="742" y="1722"/>
                  </a:lnTo>
                  <a:cubicBezTo>
                    <a:pt x="752" y="1747"/>
                    <a:pt x="740" y="1777"/>
                    <a:pt x="714" y="1787"/>
                  </a:cubicBezTo>
                  <a:cubicBezTo>
                    <a:pt x="689" y="1797"/>
                    <a:pt x="660" y="1784"/>
                    <a:pt x="649" y="1759"/>
                  </a:cubicBezTo>
                  <a:close/>
                  <a:moveTo>
                    <a:pt x="578" y="1572"/>
                  </a:moveTo>
                  <a:lnTo>
                    <a:pt x="578" y="1571"/>
                  </a:lnTo>
                  <a:cubicBezTo>
                    <a:pt x="568" y="1546"/>
                    <a:pt x="581" y="1517"/>
                    <a:pt x="606" y="1507"/>
                  </a:cubicBezTo>
                  <a:cubicBezTo>
                    <a:pt x="632" y="1496"/>
                    <a:pt x="661" y="1509"/>
                    <a:pt x="671" y="1535"/>
                  </a:cubicBezTo>
                  <a:lnTo>
                    <a:pt x="671" y="1535"/>
                  </a:lnTo>
                  <a:cubicBezTo>
                    <a:pt x="681" y="1560"/>
                    <a:pt x="669" y="1589"/>
                    <a:pt x="643" y="1600"/>
                  </a:cubicBezTo>
                  <a:cubicBezTo>
                    <a:pt x="618" y="1610"/>
                    <a:pt x="589" y="1597"/>
                    <a:pt x="578" y="1572"/>
                  </a:cubicBezTo>
                  <a:close/>
                  <a:moveTo>
                    <a:pt x="507" y="1384"/>
                  </a:moveTo>
                  <a:lnTo>
                    <a:pt x="507" y="1384"/>
                  </a:lnTo>
                  <a:cubicBezTo>
                    <a:pt x="497" y="1359"/>
                    <a:pt x="510" y="1330"/>
                    <a:pt x="535" y="1319"/>
                  </a:cubicBezTo>
                  <a:cubicBezTo>
                    <a:pt x="561" y="1309"/>
                    <a:pt x="590" y="1322"/>
                    <a:pt x="600" y="1348"/>
                  </a:cubicBezTo>
                  <a:lnTo>
                    <a:pt x="600" y="1348"/>
                  </a:lnTo>
                  <a:cubicBezTo>
                    <a:pt x="610" y="1373"/>
                    <a:pt x="598" y="1402"/>
                    <a:pt x="572" y="1413"/>
                  </a:cubicBezTo>
                  <a:cubicBezTo>
                    <a:pt x="547" y="1423"/>
                    <a:pt x="517" y="1410"/>
                    <a:pt x="507" y="1384"/>
                  </a:cubicBezTo>
                  <a:close/>
                  <a:moveTo>
                    <a:pt x="436" y="1197"/>
                  </a:moveTo>
                  <a:lnTo>
                    <a:pt x="436" y="1197"/>
                  </a:lnTo>
                  <a:cubicBezTo>
                    <a:pt x="426" y="1172"/>
                    <a:pt x="439" y="1143"/>
                    <a:pt x="464" y="1132"/>
                  </a:cubicBezTo>
                  <a:cubicBezTo>
                    <a:pt x="490" y="1122"/>
                    <a:pt x="519" y="1135"/>
                    <a:pt x="529" y="1160"/>
                  </a:cubicBezTo>
                  <a:lnTo>
                    <a:pt x="529" y="1161"/>
                  </a:lnTo>
                  <a:cubicBezTo>
                    <a:pt x="539" y="1186"/>
                    <a:pt x="527" y="1215"/>
                    <a:pt x="501" y="1225"/>
                  </a:cubicBezTo>
                  <a:cubicBezTo>
                    <a:pt x="476" y="1236"/>
                    <a:pt x="446" y="1223"/>
                    <a:pt x="436" y="1197"/>
                  </a:cubicBezTo>
                  <a:close/>
                  <a:moveTo>
                    <a:pt x="365" y="1010"/>
                  </a:moveTo>
                  <a:lnTo>
                    <a:pt x="365" y="1010"/>
                  </a:lnTo>
                  <a:cubicBezTo>
                    <a:pt x="355" y="985"/>
                    <a:pt x="368" y="955"/>
                    <a:pt x="393" y="945"/>
                  </a:cubicBezTo>
                  <a:cubicBezTo>
                    <a:pt x="419" y="935"/>
                    <a:pt x="448" y="948"/>
                    <a:pt x="458" y="973"/>
                  </a:cubicBezTo>
                  <a:lnTo>
                    <a:pt x="458" y="974"/>
                  </a:lnTo>
                  <a:cubicBezTo>
                    <a:pt x="468" y="999"/>
                    <a:pt x="456" y="1028"/>
                    <a:pt x="430" y="1038"/>
                  </a:cubicBezTo>
                  <a:cubicBezTo>
                    <a:pt x="405" y="1049"/>
                    <a:pt x="375" y="1036"/>
                    <a:pt x="365" y="1010"/>
                  </a:cubicBezTo>
                  <a:close/>
                  <a:moveTo>
                    <a:pt x="294" y="823"/>
                  </a:moveTo>
                  <a:lnTo>
                    <a:pt x="294" y="823"/>
                  </a:lnTo>
                  <a:cubicBezTo>
                    <a:pt x="284" y="797"/>
                    <a:pt x="297" y="768"/>
                    <a:pt x="322" y="758"/>
                  </a:cubicBezTo>
                  <a:cubicBezTo>
                    <a:pt x="348" y="748"/>
                    <a:pt x="377" y="761"/>
                    <a:pt x="387" y="786"/>
                  </a:cubicBezTo>
                  <a:lnTo>
                    <a:pt x="387" y="786"/>
                  </a:lnTo>
                  <a:cubicBezTo>
                    <a:pt x="397" y="812"/>
                    <a:pt x="385" y="841"/>
                    <a:pt x="359" y="851"/>
                  </a:cubicBezTo>
                  <a:cubicBezTo>
                    <a:pt x="334" y="861"/>
                    <a:pt x="304" y="849"/>
                    <a:pt x="294" y="823"/>
                  </a:cubicBezTo>
                  <a:close/>
                  <a:moveTo>
                    <a:pt x="223" y="636"/>
                  </a:moveTo>
                  <a:lnTo>
                    <a:pt x="223" y="636"/>
                  </a:lnTo>
                  <a:cubicBezTo>
                    <a:pt x="213" y="610"/>
                    <a:pt x="226" y="581"/>
                    <a:pt x="251" y="571"/>
                  </a:cubicBezTo>
                  <a:cubicBezTo>
                    <a:pt x="277" y="561"/>
                    <a:pt x="306" y="574"/>
                    <a:pt x="316" y="599"/>
                  </a:cubicBezTo>
                  <a:lnTo>
                    <a:pt x="316" y="599"/>
                  </a:lnTo>
                  <a:cubicBezTo>
                    <a:pt x="326" y="625"/>
                    <a:pt x="314" y="654"/>
                    <a:pt x="288" y="664"/>
                  </a:cubicBezTo>
                  <a:cubicBezTo>
                    <a:pt x="263" y="674"/>
                    <a:pt x="233" y="662"/>
                    <a:pt x="223" y="636"/>
                  </a:cubicBezTo>
                  <a:close/>
                  <a:moveTo>
                    <a:pt x="152" y="449"/>
                  </a:moveTo>
                  <a:lnTo>
                    <a:pt x="152" y="449"/>
                  </a:lnTo>
                  <a:cubicBezTo>
                    <a:pt x="142" y="423"/>
                    <a:pt x="155" y="394"/>
                    <a:pt x="180" y="384"/>
                  </a:cubicBezTo>
                  <a:cubicBezTo>
                    <a:pt x="206" y="374"/>
                    <a:pt x="235" y="387"/>
                    <a:pt x="245" y="412"/>
                  </a:cubicBezTo>
                  <a:lnTo>
                    <a:pt x="245" y="412"/>
                  </a:lnTo>
                  <a:cubicBezTo>
                    <a:pt x="255" y="438"/>
                    <a:pt x="243" y="467"/>
                    <a:pt x="217" y="477"/>
                  </a:cubicBezTo>
                  <a:cubicBezTo>
                    <a:pt x="192" y="487"/>
                    <a:pt x="162" y="475"/>
                    <a:pt x="152" y="449"/>
                  </a:cubicBezTo>
                  <a:close/>
                  <a:moveTo>
                    <a:pt x="81" y="262"/>
                  </a:moveTo>
                  <a:lnTo>
                    <a:pt x="81" y="262"/>
                  </a:lnTo>
                  <a:cubicBezTo>
                    <a:pt x="71" y="236"/>
                    <a:pt x="84" y="207"/>
                    <a:pt x="109" y="197"/>
                  </a:cubicBezTo>
                  <a:cubicBezTo>
                    <a:pt x="135" y="187"/>
                    <a:pt x="164" y="199"/>
                    <a:pt x="174" y="225"/>
                  </a:cubicBezTo>
                  <a:lnTo>
                    <a:pt x="174" y="225"/>
                  </a:lnTo>
                  <a:cubicBezTo>
                    <a:pt x="184" y="251"/>
                    <a:pt x="172" y="280"/>
                    <a:pt x="146" y="290"/>
                  </a:cubicBezTo>
                  <a:cubicBezTo>
                    <a:pt x="121" y="300"/>
                    <a:pt x="91" y="288"/>
                    <a:pt x="81" y="262"/>
                  </a:cubicBezTo>
                  <a:close/>
                  <a:moveTo>
                    <a:pt x="10" y="75"/>
                  </a:moveTo>
                  <a:lnTo>
                    <a:pt x="10" y="75"/>
                  </a:lnTo>
                  <a:cubicBezTo>
                    <a:pt x="0" y="49"/>
                    <a:pt x="13" y="20"/>
                    <a:pt x="38" y="10"/>
                  </a:cubicBezTo>
                  <a:cubicBezTo>
                    <a:pt x="64" y="0"/>
                    <a:pt x="93" y="12"/>
                    <a:pt x="103" y="38"/>
                  </a:cubicBezTo>
                  <a:lnTo>
                    <a:pt x="103" y="38"/>
                  </a:lnTo>
                  <a:cubicBezTo>
                    <a:pt x="113" y="64"/>
                    <a:pt x="101" y="93"/>
                    <a:pt x="75" y="103"/>
                  </a:cubicBezTo>
                  <a:cubicBezTo>
                    <a:pt x="49" y="113"/>
                    <a:pt x="20" y="101"/>
                    <a:pt x="10" y="75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7"/>
            <p:cNvSpPr>
              <a:spLocks noEditPoints="1"/>
            </p:cNvSpPr>
            <p:nvPr/>
          </p:nvSpPr>
          <p:spPr bwMode="auto">
            <a:xfrm>
              <a:off x="1363663" y="415925"/>
              <a:ext cx="531813" cy="782638"/>
            </a:xfrm>
            <a:custGeom>
              <a:avLst/>
              <a:gdLst/>
              <a:ahLst/>
              <a:cxnLst>
                <a:cxn ang="0">
                  <a:pos x="4128" y="6001"/>
                </a:cxn>
                <a:cxn ang="0">
                  <a:pos x="3946" y="5821"/>
                </a:cxn>
                <a:cxn ang="0">
                  <a:pos x="3821" y="5725"/>
                </a:cxn>
                <a:cxn ang="0">
                  <a:pos x="3890" y="5738"/>
                </a:cxn>
                <a:cxn ang="0">
                  <a:pos x="3792" y="5503"/>
                </a:cxn>
                <a:cxn ang="0">
                  <a:pos x="3597" y="5393"/>
                </a:cxn>
                <a:cxn ang="0">
                  <a:pos x="3597" y="5393"/>
                </a:cxn>
                <a:cxn ang="0">
                  <a:pos x="3568" y="5171"/>
                </a:cxn>
                <a:cxn ang="0">
                  <a:pos x="3387" y="4992"/>
                </a:cxn>
                <a:cxn ang="0">
                  <a:pos x="3261" y="4895"/>
                </a:cxn>
                <a:cxn ang="0">
                  <a:pos x="3331" y="4909"/>
                </a:cxn>
                <a:cxn ang="0">
                  <a:pos x="3232" y="4674"/>
                </a:cxn>
                <a:cxn ang="0">
                  <a:pos x="3037" y="4564"/>
                </a:cxn>
                <a:cxn ang="0">
                  <a:pos x="3037" y="4564"/>
                </a:cxn>
                <a:cxn ang="0">
                  <a:pos x="3008" y="4342"/>
                </a:cxn>
                <a:cxn ang="0">
                  <a:pos x="2827" y="4162"/>
                </a:cxn>
                <a:cxn ang="0">
                  <a:pos x="2701" y="4066"/>
                </a:cxn>
                <a:cxn ang="0">
                  <a:pos x="2771" y="4080"/>
                </a:cxn>
                <a:cxn ang="0">
                  <a:pos x="2672" y="3844"/>
                </a:cxn>
                <a:cxn ang="0">
                  <a:pos x="2478" y="3734"/>
                </a:cxn>
                <a:cxn ang="0">
                  <a:pos x="2478" y="3734"/>
                </a:cxn>
                <a:cxn ang="0">
                  <a:pos x="2449" y="3513"/>
                </a:cxn>
                <a:cxn ang="0">
                  <a:pos x="2267" y="3333"/>
                </a:cxn>
                <a:cxn ang="0">
                  <a:pos x="2142" y="3237"/>
                </a:cxn>
                <a:cxn ang="0">
                  <a:pos x="2211" y="3250"/>
                </a:cxn>
                <a:cxn ang="0">
                  <a:pos x="2113" y="3015"/>
                </a:cxn>
                <a:cxn ang="0">
                  <a:pos x="1918" y="2905"/>
                </a:cxn>
                <a:cxn ang="0">
                  <a:pos x="1918" y="2905"/>
                </a:cxn>
                <a:cxn ang="0">
                  <a:pos x="1889" y="2683"/>
                </a:cxn>
                <a:cxn ang="0">
                  <a:pos x="1707" y="2504"/>
                </a:cxn>
                <a:cxn ang="0">
                  <a:pos x="1582" y="2407"/>
                </a:cxn>
                <a:cxn ang="0">
                  <a:pos x="1652" y="2421"/>
                </a:cxn>
                <a:cxn ang="0">
                  <a:pos x="1553" y="2186"/>
                </a:cxn>
                <a:cxn ang="0">
                  <a:pos x="1358" y="2076"/>
                </a:cxn>
                <a:cxn ang="0">
                  <a:pos x="1358" y="2076"/>
                </a:cxn>
                <a:cxn ang="0">
                  <a:pos x="1329" y="1854"/>
                </a:cxn>
                <a:cxn ang="0">
                  <a:pos x="1148" y="1674"/>
                </a:cxn>
                <a:cxn ang="0">
                  <a:pos x="1022" y="1578"/>
                </a:cxn>
                <a:cxn ang="0">
                  <a:pos x="1092" y="1592"/>
                </a:cxn>
                <a:cxn ang="0">
                  <a:pos x="993" y="1356"/>
                </a:cxn>
                <a:cxn ang="0">
                  <a:pos x="798" y="1246"/>
                </a:cxn>
                <a:cxn ang="0">
                  <a:pos x="799" y="1246"/>
                </a:cxn>
                <a:cxn ang="0">
                  <a:pos x="770" y="1025"/>
                </a:cxn>
                <a:cxn ang="0">
                  <a:pos x="588" y="845"/>
                </a:cxn>
                <a:cxn ang="0">
                  <a:pos x="463" y="749"/>
                </a:cxn>
                <a:cxn ang="0">
                  <a:pos x="532" y="762"/>
                </a:cxn>
                <a:cxn ang="0">
                  <a:pos x="434" y="527"/>
                </a:cxn>
                <a:cxn ang="0">
                  <a:pos x="239" y="417"/>
                </a:cxn>
                <a:cxn ang="0">
                  <a:pos x="239" y="417"/>
                </a:cxn>
                <a:cxn ang="0">
                  <a:pos x="210" y="195"/>
                </a:cxn>
                <a:cxn ang="0">
                  <a:pos x="28" y="16"/>
                </a:cxn>
              </a:cxnLst>
              <a:rect l="0" t="0" r="r" b="b"/>
              <a:pathLst>
                <a:path w="4143" h="6085">
                  <a:moveTo>
                    <a:pt x="4045" y="6056"/>
                  </a:moveTo>
                  <a:lnTo>
                    <a:pt x="4045" y="6056"/>
                  </a:lnTo>
                  <a:cubicBezTo>
                    <a:pt x="4029" y="6033"/>
                    <a:pt x="4035" y="6002"/>
                    <a:pt x="4058" y="5987"/>
                  </a:cubicBezTo>
                  <a:cubicBezTo>
                    <a:pt x="4081" y="5971"/>
                    <a:pt x="4112" y="5978"/>
                    <a:pt x="4128" y="6000"/>
                  </a:cubicBezTo>
                  <a:lnTo>
                    <a:pt x="4128" y="6001"/>
                  </a:lnTo>
                  <a:cubicBezTo>
                    <a:pt x="4143" y="6023"/>
                    <a:pt x="4137" y="6054"/>
                    <a:pt x="4114" y="6070"/>
                  </a:cubicBezTo>
                  <a:cubicBezTo>
                    <a:pt x="4091" y="6085"/>
                    <a:pt x="4060" y="6079"/>
                    <a:pt x="4045" y="6056"/>
                  </a:cubicBezTo>
                  <a:close/>
                  <a:moveTo>
                    <a:pt x="3933" y="5891"/>
                  </a:moveTo>
                  <a:lnTo>
                    <a:pt x="3933" y="5890"/>
                  </a:lnTo>
                  <a:cubicBezTo>
                    <a:pt x="3917" y="5868"/>
                    <a:pt x="3923" y="5837"/>
                    <a:pt x="3946" y="5821"/>
                  </a:cubicBezTo>
                  <a:cubicBezTo>
                    <a:pt x="3969" y="5806"/>
                    <a:pt x="4000" y="5812"/>
                    <a:pt x="4016" y="5835"/>
                  </a:cubicBezTo>
                  <a:lnTo>
                    <a:pt x="4016" y="5835"/>
                  </a:lnTo>
                  <a:cubicBezTo>
                    <a:pt x="4031" y="5858"/>
                    <a:pt x="4025" y="5889"/>
                    <a:pt x="4002" y="5904"/>
                  </a:cubicBezTo>
                  <a:cubicBezTo>
                    <a:pt x="3979" y="5919"/>
                    <a:pt x="3948" y="5913"/>
                    <a:pt x="3933" y="5891"/>
                  </a:cubicBezTo>
                  <a:close/>
                  <a:moveTo>
                    <a:pt x="3821" y="5725"/>
                  </a:moveTo>
                  <a:lnTo>
                    <a:pt x="3821" y="5725"/>
                  </a:lnTo>
                  <a:cubicBezTo>
                    <a:pt x="3805" y="5702"/>
                    <a:pt x="3811" y="5671"/>
                    <a:pt x="3834" y="5655"/>
                  </a:cubicBezTo>
                  <a:cubicBezTo>
                    <a:pt x="3857" y="5640"/>
                    <a:pt x="3888" y="5646"/>
                    <a:pt x="3904" y="5669"/>
                  </a:cubicBezTo>
                  <a:lnTo>
                    <a:pt x="3904" y="5669"/>
                  </a:lnTo>
                  <a:cubicBezTo>
                    <a:pt x="3919" y="5692"/>
                    <a:pt x="3913" y="5723"/>
                    <a:pt x="3890" y="5738"/>
                  </a:cubicBezTo>
                  <a:cubicBezTo>
                    <a:pt x="3867" y="5754"/>
                    <a:pt x="3836" y="5748"/>
                    <a:pt x="3821" y="5725"/>
                  </a:cubicBezTo>
                  <a:close/>
                  <a:moveTo>
                    <a:pt x="3709" y="5559"/>
                  </a:moveTo>
                  <a:lnTo>
                    <a:pt x="3709" y="5559"/>
                  </a:lnTo>
                  <a:cubicBezTo>
                    <a:pt x="3693" y="5536"/>
                    <a:pt x="3699" y="5505"/>
                    <a:pt x="3722" y="5489"/>
                  </a:cubicBezTo>
                  <a:cubicBezTo>
                    <a:pt x="3745" y="5474"/>
                    <a:pt x="3776" y="5480"/>
                    <a:pt x="3792" y="5503"/>
                  </a:cubicBezTo>
                  <a:lnTo>
                    <a:pt x="3792" y="5503"/>
                  </a:lnTo>
                  <a:cubicBezTo>
                    <a:pt x="3807" y="5526"/>
                    <a:pt x="3801" y="5557"/>
                    <a:pt x="3778" y="5572"/>
                  </a:cubicBezTo>
                  <a:cubicBezTo>
                    <a:pt x="3755" y="5588"/>
                    <a:pt x="3724" y="5582"/>
                    <a:pt x="3709" y="5559"/>
                  </a:cubicBezTo>
                  <a:close/>
                  <a:moveTo>
                    <a:pt x="3597" y="5393"/>
                  </a:moveTo>
                  <a:lnTo>
                    <a:pt x="3597" y="5393"/>
                  </a:lnTo>
                  <a:cubicBezTo>
                    <a:pt x="3581" y="5370"/>
                    <a:pt x="3587" y="5339"/>
                    <a:pt x="3610" y="5323"/>
                  </a:cubicBezTo>
                  <a:cubicBezTo>
                    <a:pt x="3633" y="5308"/>
                    <a:pt x="3664" y="5314"/>
                    <a:pt x="3680" y="5337"/>
                  </a:cubicBezTo>
                  <a:lnTo>
                    <a:pt x="3680" y="5337"/>
                  </a:lnTo>
                  <a:cubicBezTo>
                    <a:pt x="3695" y="5360"/>
                    <a:pt x="3689" y="5391"/>
                    <a:pt x="3666" y="5406"/>
                  </a:cubicBezTo>
                  <a:cubicBezTo>
                    <a:pt x="3643" y="5422"/>
                    <a:pt x="3612" y="5416"/>
                    <a:pt x="3597" y="5393"/>
                  </a:cubicBezTo>
                  <a:close/>
                  <a:moveTo>
                    <a:pt x="3485" y="5227"/>
                  </a:moveTo>
                  <a:lnTo>
                    <a:pt x="3485" y="5227"/>
                  </a:lnTo>
                  <a:cubicBezTo>
                    <a:pt x="3470" y="5204"/>
                    <a:pt x="3476" y="5173"/>
                    <a:pt x="3498" y="5158"/>
                  </a:cubicBezTo>
                  <a:cubicBezTo>
                    <a:pt x="3521" y="5142"/>
                    <a:pt x="3552" y="5148"/>
                    <a:pt x="3568" y="5171"/>
                  </a:cubicBezTo>
                  <a:lnTo>
                    <a:pt x="3568" y="5171"/>
                  </a:lnTo>
                  <a:cubicBezTo>
                    <a:pt x="3583" y="5194"/>
                    <a:pt x="3577" y="5225"/>
                    <a:pt x="3554" y="5241"/>
                  </a:cubicBezTo>
                  <a:cubicBezTo>
                    <a:pt x="3532" y="5256"/>
                    <a:pt x="3500" y="5250"/>
                    <a:pt x="3485" y="5227"/>
                  </a:cubicBezTo>
                  <a:close/>
                  <a:moveTo>
                    <a:pt x="3373" y="5061"/>
                  </a:moveTo>
                  <a:lnTo>
                    <a:pt x="3373" y="5061"/>
                  </a:lnTo>
                  <a:cubicBezTo>
                    <a:pt x="3358" y="5038"/>
                    <a:pt x="3364" y="5007"/>
                    <a:pt x="3387" y="4992"/>
                  </a:cubicBezTo>
                  <a:cubicBezTo>
                    <a:pt x="3409" y="4976"/>
                    <a:pt x="3440" y="4982"/>
                    <a:pt x="3456" y="5005"/>
                  </a:cubicBezTo>
                  <a:lnTo>
                    <a:pt x="3456" y="5005"/>
                  </a:lnTo>
                  <a:cubicBezTo>
                    <a:pt x="3471" y="5028"/>
                    <a:pt x="3465" y="5059"/>
                    <a:pt x="3442" y="5075"/>
                  </a:cubicBezTo>
                  <a:cubicBezTo>
                    <a:pt x="3420" y="5090"/>
                    <a:pt x="3389" y="5084"/>
                    <a:pt x="3373" y="5061"/>
                  </a:cubicBezTo>
                  <a:close/>
                  <a:moveTo>
                    <a:pt x="3261" y="4895"/>
                  </a:moveTo>
                  <a:lnTo>
                    <a:pt x="3261" y="4895"/>
                  </a:lnTo>
                  <a:cubicBezTo>
                    <a:pt x="3246" y="4872"/>
                    <a:pt x="3252" y="4841"/>
                    <a:pt x="3275" y="4826"/>
                  </a:cubicBezTo>
                  <a:cubicBezTo>
                    <a:pt x="3297" y="4810"/>
                    <a:pt x="3329" y="4816"/>
                    <a:pt x="3344" y="4839"/>
                  </a:cubicBezTo>
                  <a:lnTo>
                    <a:pt x="3344" y="4839"/>
                  </a:lnTo>
                  <a:cubicBezTo>
                    <a:pt x="3359" y="4862"/>
                    <a:pt x="3353" y="4893"/>
                    <a:pt x="3331" y="4909"/>
                  </a:cubicBezTo>
                  <a:cubicBezTo>
                    <a:pt x="3308" y="4924"/>
                    <a:pt x="3277" y="4918"/>
                    <a:pt x="3261" y="4895"/>
                  </a:cubicBezTo>
                  <a:close/>
                  <a:moveTo>
                    <a:pt x="3149" y="4730"/>
                  </a:moveTo>
                  <a:lnTo>
                    <a:pt x="3149" y="4729"/>
                  </a:lnTo>
                  <a:cubicBezTo>
                    <a:pt x="3134" y="4707"/>
                    <a:pt x="3140" y="4675"/>
                    <a:pt x="3163" y="4660"/>
                  </a:cubicBezTo>
                  <a:cubicBezTo>
                    <a:pt x="3186" y="4645"/>
                    <a:pt x="3217" y="4651"/>
                    <a:pt x="3232" y="4674"/>
                  </a:cubicBezTo>
                  <a:lnTo>
                    <a:pt x="3232" y="4674"/>
                  </a:lnTo>
                  <a:cubicBezTo>
                    <a:pt x="3248" y="4696"/>
                    <a:pt x="3241" y="4728"/>
                    <a:pt x="3219" y="4743"/>
                  </a:cubicBezTo>
                  <a:cubicBezTo>
                    <a:pt x="3196" y="4758"/>
                    <a:pt x="3165" y="4752"/>
                    <a:pt x="3149" y="4730"/>
                  </a:cubicBezTo>
                  <a:close/>
                  <a:moveTo>
                    <a:pt x="3037" y="4564"/>
                  </a:moveTo>
                  <a:lnTo>
                    <a:pt x="3037" y="4564"/>
                  </a:lnTo>
                  <a:cubicBezTo>
                    <a:pt x="3022" y="4541"/>
                    <a:pt x="3028" y="4510"/>
                    <a:pt x="3051" y="4494"/>
                  </a:cubicBezTo>
                  <a:cubicBezTo>
                    <a:pt x="3074" y="4479"/>
                    <a:pt x="3105" y="4485"/>
                    <a:pt x="3120" y="4508"/>
                  </a:cubicBezTo>
                  <a:lnTo>
                    <a:pt x="3120" y="4508"/>
                  </a:lnTo>
                  <a:cubicBezTo>
                    <a:pt x="3136" y="4531"/>
                    <a:pt x="3130" y="4562"/>
                    <a:pt x="3107" y="4577"/>
                  </a:cubicBezTo>
                  <a:cubicBezTo>
                    <a:pt x="3084" y="4593"/>
                    <a:pt x="3053" y="4587"/>
                    <a:pt x="3037" y="4564"/>
                  </a:cubicBezTo>
                  <a:close/>
                  <a:moveTo>
                    <a:pt x="2925" y="4398"/>
                  </a:moveTo>
                  <a:lnTo>
                    <a:pt x="2925" y="4398"/>
                  </a:lnTo>
                  <a:cubicBezTo>
                    <a:pt x="2910" y="4375"/>
                    <a:pt x="2916" y="4344"/>
                    <a:pt x="2939" y="4328"/>
                  </a:cubicBezTo>
                  <a:cubicBezTo>
                    <a:pt x="2962" y="4313"/>
                    <a:pt x="2993" y="4319"/>
                    <a:pt x="3008" y="4342"/>
                  </a:cubicBezTo>
                  <a:lnTo>
                    <a:pt x="3008" y="4342"/>
                  </a:lnTo>
                  <a:cubicBezTo>
                    <a:pt x="3024" y="4365"/>
                    <a:pt x="3018" y="4396"/>
                    <a:pt x="2995" y="4411"/>
                  </a:cubicBezTo>
                  <a:cubicBezTo>
                    <a:pt x="2972" y="4427"/>
                    <a:pt x="2941" y="4421"/>
                    <a:pt x="2925" y="4398"/>
                  </a:cubicBezTo>
                  <a:close/>
                  <a:moveTo>
                    <a:pt x="2813" y="4232"/>
                  </a:moveTo>
                  <a:lnTo>
                    <a:pt x="2813" y="4232"/>
                  </a:lnTo>
                  <a:cubicBezTo>
                    <a:pt x="2798" y="4209"/>
                    <a:pt x="2804" y="4178"/>
                    <a:pt x="2827" y="4162"/>
                  </a:cubicBezTo>
                  <a:cubicBezTo>
                    <a:pt x="2850" y="4147"/>
                    <a:pt x="2881" y="4153"/>
                    <a:pt x="2896" y="4176"/>
                  </a:cubicBezTo>
                  <a:lnTo>
                    <a:pt x="2896" y="4176"/>
                  </a:lnTo>
                  <a:cubicBezTo>
                    <a:pt x="2912" y="4199"/>
                    <a:pt x="2906" y="4230"/>
                    <a:pt x="2883" y="4245"/>
                  </a:cubicBezTo>
                  <a:cubicBezTo>
                    <a:pt x="2860" y="4261"/>
                    <a:pt x="2829" y="4255"/>
                    <a:pt x="2813" y="4232"/>
                  </a:cubicBezTo>
                  <a:close/>
                  <a:moveTo>
                    <a:pt x="2701" y="4066"/>
                  </a:moveTo>
                  <a:lnTo>
                    <a:pt x="2701" y="4066"/>
                  </a:lnTo>
                  <a:cubicBezTo>
                    <a:pt x="2686" y="4043"/>
                    <a:pt x="2692" y="4012"/>
                    <a:pt x="2715" y="3997"/>
                  </a:cubicBezTo>
                  <a:cubicBezTo>
                    <a:pt x="2738" y="3981"/>
                    <a:pt x="2769" y="3987"/>
                    <a:pt x="2784" y="4010"/>
                  </a:cubicBezTo>
                  <a:lnTo>
                    <a:pt x="2784" y="4010"/>
                  </a:lnTo>
                  <a:cubicBezTo>
                    <a:pt x="2800" y="4033"/>
                    <a:pt x="2794" y="4064"/>
                    <a:pt x="2771" y="4080"/>
                  </a:cubicBezTo>
                  <a:cubicBezTo>
                    <a:pt x="2748" y="4095"/>
                    <a:pt x="2717" y="4089"/>
                    <a:pt x="2701" y="4066"/>
                  </a:cubicBezTo>
                  <a:close/>
                  <a:moveTo>
                    <a:pt x="2590" y="3900"/>
                  </a:moveTo>
                  <a:lnTo>
                    <a:pt x="2589" y="3900"/>
                  </a:lnTo>
                  <a:cubicBezTo>
                    <a:pt x="2574" y="3877"/>
                    <a:pt x="2580" y="3846"/>
                    <a:pt x="2603" y="3831"/>
                  </a:cubicBezTo>
                  <a:cubicBezTo>
                    <a:pt x="2626" y="3815"/>
                    <a:pt x="2657" y="3821"/>
                    <a:pt x="2672" y="3844"/>
                  </a:cubicBezTo>
                  <a:lnTo>
                    <a:pt x="2672" y="3844"/>
                  </a:lnTo>
                  <a:cubicBezTo>
                    <a:pt x="2688" y="3867"/>
                    <a:pt x="2682" y="3898"/>
                    <a:pt x="2659" y="3914"/>
                  </a:cubicBezTo>
                  <a:cubicBezTo>
                    <a:pt x="2636" y="3929"/>
                    <a:pt x="2605" y="3923"/>
                    <a:pt x="2590" y="3900"/>
                  </a:cubicBezTo>
                  <a:close/>
                  <a:moveTo>
                    <a:pt x="2478" y="3734"/>
                  </a:moveTo>
                  <a:lnTo>
                    <a:pt x="2478" y="3734"/>
                  </a:lnTo>
                  <a:cubicBezTo>
                    <a:pt x="2462" y="3711"/>
                    <a:pt x="2468" y="3680"/>
                    <a:pt x="2491" y="3665"/>
                  </a:cubicBezTo>
                  <a:cubicBezTo>
                    <a:pt x="2514" y="3649"/>
                    <a:pt x="2545" y="3655"/>
                    <a:pt x="2560" y="3678"/>
                  </a:cubicBezTo>
                  <a:lnTo>
                    <a:pt x="2560" y="3678"/>
                  </a:lnTo>
                  <a:cubicBezTo>
                    <a:pt x="2576" y="3701"/>
                    <a:pt x="2570" y="3732"/>
                    <a:pt x="2547" y="3748"/>
                  </a:cubicBezTo>
                  <a:cubicBezTo>
                    <a:pt x="2524" y="3763"/>
                    <a:pt x="2493" y="3757"/>
                    <a:pt x="2478" y="3734"/>
                  </a:cubicBezTo>
                  <a:close/>
                  <a:moveTo>
                    <a:pt x="2366" y="3568"/>
                  </a:moveTo>
                  <a:lnTo>
                    <a:pt x="2366" y="3568"/>
                  </a:lnTo>
                  <a:cubicBezTo>
                    <a:pt x="2350" y="3545"/>
                    <a:pt x="2356" y="3514"/>
                    <a:pt x="2379" y="3499"/>
                  </a:cubicBezTo>
                  <a:cubicBezTo>
                    <a:pt x="2402" y="3484"/>
                    <a:pt x="2433" y="3490"/>
                    <a:pt x="2448" y="3512"/>
                  </a:cubicBezTo>
                  <a:lnTo>
                    <a:pt x="2449" y="3513"/>
                  </a:lnTo>
                  <a:cubicBezTo>
                    <a:pt x="2464" y="3535"/>
                    <a:pt x="2458" y="3567"/>
                    <a:pt x="2435" y="3582"/>
                  </a:cubicBezTo>
                  <a:cubicBezTo>
                    <a:pt x="2412" y="3597"/>
                    <a:pt x="2381" y="3591"/>
                    <a:pt x="2366" y="3568"/>
                  </a:cubicBezTo>
                  <a:close/>
                  <a:moveTo>
                    <a:pt x="2254" y="3403"/>
                  </a:moveTo>
                  <a:lnTo>
                    <a:pt x="2254" y="3403"/>
                  </a:lnTo>
                  <a:cubicBezTo>
                    <a:pt x="2238" y="3380"/>
                    <a:pt x="2244" y="3349"/>
                    <a:pt x="2267" y="3333"/>
                  </a:cubicBezTo>
                  <a:cubicBezTo>
                    <a:pt x="2290" y="3318"/>
                    <a:pt x="2321" y="3324"/>
                    <a:pt x="2337" y="3347"/>
                  </a:cubicBezTo>
                  <a:lnTo>
                    <a:pt x="2337" y="3347"/>
                  </a:lnTo>
                  <a:cubicBezTo>
                    <a:pt x="2352" y="3370"/>
                    <a:pt x="2346" y="3401"/>
                    <a:pt x="2323" y="3416"/>
                  </a:cubicBezTo>
                  <a:cubicBezTo>
                    <a:pt x="2300" y="3432"/>
                    <a:pt x="2269" y="3425"/>
                    <a:pt x="2254" y="3403"/>
                  </a:cubicBezTo>
                  <a:close/>
                  <a:moveTo>
                    <a:pt x="2142" y="3237"/>
                  </a:moveTo>
                  <a:lnTo>
                    <a:pt x="2142" y="3237"/>
                  </a:lnTo>
                  <a:cubicBezTo>
                    <a:pt x="2126" y="3214"/>
                    <a:pt x="2132" y="3183"/>
                    <a:pt x="2155" y="3167"/>
                  </a:cubicBezTo>
                  <a:cubicBezTo>
                    <a:pt x="2178" y="3152"/>
                    <a:pt x="2209" y="3158"/>
                    <a:pt x="2225" y="3181"/>
                  </a:cubicBezTo>
                  <a:lnTo>
                    <a:pt x="2225" y="3181"/>
                  </a:lnTo>
                  <a:cubicBezTo>
                    <a:pt x="2240" y="3204"/>
                    <a:pt x="2234" y="3235"/>
                    <a:pt x="2211" y="3250"/>
                  </a:cubicBezTo>
                  <a:cubicBezTo>
                    <a:pt x="2188" y="3266"/>
                    <a:pt x="2157" y="3260"/>
                    <a:pt x="2142" y="3237"/>
                  </a:cubicBezTo>
                  <a:close/>
                  <a:moveTo>
                    <a:pt x="2030" y="3071"/>
                  </a:moveTo>
                  <a:lnTo>
                    <a:pt x="2030" y="3071"/>
                  </a:lnTo>
                  <a:cubicBezTo>
                    <a:pt x="2014" y="3048"/>
                    <a:pt x="2020" y="3017"/>
                    <a:pt x="2043" y="3001"/>
                  </a:cubicBezTo>
                  <a:cubicBezTo>
                    <a:pt x="2066" y="2986"/>
                    <a:pt x="2097" y="2992"/>
                    <a:pt x="2113" y="3015"/>
                  </a:cubicBezTo>
                  <a:lnTo>
                    <a:pt x="2113" y="3015"/>
                  </a:lnTo>
                  <a:cubicBezTo>
                    <a:pt x="2128" y="3038"/>
                    <a:pt x="2122" y="3069"/>
                    <a:pt x="2099" y="3084"/>
                  </a:cubicBezTo>
                  <a:cubicBezTo>
                    <a:pt x="2076" y="3100"/>
                    <a:pt x="2045" y="3094"/>
                    <a:pt x="2030" y="3071"/>
                  </a:cubicBezTo>
                  <a:close/>
                  <a:moveTo>
                    <a:pt x="1918" y="2905"/>
                  </a:moveTo>
                  <a:lnTo>
                    <a:pt x="1918" y="2905"/>
                  </a:lnTo>
                  <a:cubicBezTo>
                    <a:pt x="1902" y="2882"/>
                    <a:pt x="1908" y="2851"/>
                    <a:pt x="1931" y="2836"/>
                  </a:cubicBezTo>
                  <a:cubicBezTo>
                    <a:pt x="1954" y="2820"/>
                    <a:pt x="1985" y="2826"/>
                    <a:pt x="2001" y="2849"/>
                  </a:cubicBezTo>
                  <a:lnTo>
                    <a:pt x="2001" y="2849"/>
                  </a:lnTo>
                  <a:cubicBezTo>
                    <a:pt x="2016" y="2872"/>
                    <a:pt x="2010" y="2903"/>
                    <a:pt x="1987" y="2918"/>
                  </a:cubicBezTo>
                  <a:cubicBezTo>
                    <a:pt x="1964" y="2934"/>
                    <a:pt x="1933" y="2928"/>
                    <a:pt x="1918" y="2905"/>
                  </a:cubicBezTo>
                  <a:close/>
                  <a:moveTo>
                    <a:pt x="1806" y="2739"/>
                  </a:moveTo>
                  <a:lnTo>
                    <a:pt x="1806" y="2739"/>
                  </a:lnTo>
                  <a:cubicBezTo>
                    <a:pt x="1790" y="2716"/>
                    <a:pt x="1797" y="2685"/>
                    <a:pt x="1819" y="2670"/>
                  </a:cubicBezTo>
                  <a:cubicBezTo>
                    <a:pt x="1842" y="2654"/>
                    <a:pt x="1873" y="2660"/>
                    <a:pt x="1889" y="2683"/>
                  </a:cubicBezTo>
                  <a:lnTo>
                    <a:pt x="1889" y="2683"/>
                  </a:lnTo>
                  <a:cubicBezTo>
                    <a:pt x="1904" y="2706"/>
                    <a:pt x="1898" y="2737"/>
                    <a:pt x="1875" y="2753"/>
                  </a:cubicBezTo>
                  <a:cubicBezTo>
                    <a:pt x="1852" y="2768"/>
                    <a:pt x="1821" y="2762"/>
                    <a:pt x="1806" y="2739"/>
                  </a:cubicBezTo>
                  <a:close/>
                  <a:moveTo>
                    <a:pt x="1694" y="2573"/>
                  </a:moveTo>
                  <a:lnTo>
                    <a:pt x="1694" y="2573"/>
                  </a:lnTo>
                  <a:cubicBezTo>
                    <a:pt x="1679" y="2550"/>
                    <a:pt x="1685" y="2519"/>
                    <a:pt x="1707" y="2504"/>
                  </a:cubicBezTo>
                  <a:cubicBezTo>
                    <a:pt x="1730" y="2488"/>
                    <a:pt x="1761" y="2494"/>
                    <a:pt x="1777" y="2517"/>
                  </a:cubicBezTo>
                  <a:lnTo>
                    <a:pt x="1777" y="2517"/>
                  </a:lnTo>
                  <a:cubicBezTo>
                    <a:pt x="1792" y="2540"/>
                    <a:pt x="1786" y="2571"/>
                    <a:pt x="1763" y="2587"/>
                  </a:cubicBezTo>
                  <a:cubicBezTo>
                    <a:pt x="1741" y="2602"/>
                    <a:pt x="1709" y="2596"/>
                    <a:pt x="1694" y="2573"/>
                  </a:cubicBezTo>
                  <a:close/>
                  <a:moveTo>
                    <a:pt x="1582" y="2407"/>
                  </a:moveTo>
                  <a:lnTo>
                    <a:pt x="1582" y="2407"/>
                  </a:lnTo>
                  <a:cubicBezTo>
                    <a:pt x="1567" y="2384"/>
                    <a:pt x="1573" y="2353"/>
                    <a:pt x="1596" y="2338"/>
                  </a:cubicBezTo>
                  <a:cubicBezTo>
                    <a:pt x="1618" y="2322"/>
                    <a:pt x="1650" y="2329"/>
                    <a:pt x="1665" y="2351"/>
                  </a:cubicBezTo>
                  <a:lnTo>
                    <a:pt x="1665" y="2351"/>
                  </a:lnTo>
                  <a:cubicBezTo>
                    <a:pt x="1680" y="2374"/>
                    <a:pt x="1674" y="2405"/>
                    <a:pt x="1652" y="2421"/>
                  </a:cubicBezTo>
                  <a:cubicBezTo>
                    <a:pt x="1629" y="2436"/>
                    <a:pt x="1598" y="2430"/>
                    <a:pt x="1582" y="2407"/>
                  </a:cubicBezTo>
                  <a:close/>
                  <a:moveTo>
                    <a:pt x="1470" y="2242"/>
                  </a:moveTo>
                  <a:lnTo>
                    <a:pt x="1470" y="2241"/>
                  </a:lnTo>
                  <a:cubicBezTo>
                    <a:pt x="1455" y="2219"/>
                    <a:pt x="1461" y="2187"/>
                    <a:pt x="1484" y="2172"/>
                  </a:cubicBezTo>
                  <a:cubicBezTo>
                    <a:pt x="1506" y="2157"/>
                    <a:pt x="1538" y="2163"/>
                    <a:pt x="1553" y="2186"/>
                  </a:cubicBezTo>
                  <a:lnTo>
                    <a:pt x="1553" y="2186"/>
                  </a:lnTo>
                  <a:cubicBezTo>
                    <a:pt x="1569" y="2209"/>
                    <a:pt x="1562" y="2240"/>
                    <a:pt x="1540" y="2255"/>
                  </a:cubicBezTo>
                  <a:cubicBezTo>
                    <a:pt x="1517" y="2270"/>
                    <a:pt x="1486" y="2264"/>
                    <a:pt x="1470" y="2242"/>
                  </a:cubicBezTo>
                  <a:close/>
                  <a:moveTo>
                    <a:pt x="1358" y="2076"/>
                  </a:moveTo>
                  <a:lnTo>
                    <a:pt x="1358" y="2076"/>
                  </a:lnTo>
                  <a:cubicBezTo>
                    <a:pt x="1343" y="2053"/>
                    <a:pt x="1349" y="2022"/>
                    <a:pt x="1372" y="2006"/>
                  </a:cubicBezTo>
                  <a:cubicBezTo>
                    <a:pt x="1395" y="1991"/>
                    <a:pt x="1426" y="1997"/>
                    <a:pt x="1441" y="2020"/>
                  </a:cubicBezTo>
                  <a:lnTo>
                    <a:pt x="1441" y="2020"/>
                  </a:lnTo>
                  <a:cubicBezTo>
                    <a:pt x="1457" y="2043"/>
                    <a:pt x="1451" y="2074"/>
                    <a:pt x="1428" y="2089"/>
                  </a:cubicBezTo>
                  <a:cubicBezTo>
                    <a:pt x="1405" y="2105"/>
                    <a:pt x="1374" y="2099"/>
                    <a:pt x="1358" y="2076"/>
                  </a:cubicBezTo>
                  <a:close/>
                  <a:moveTo>
                    <a:pt x="1246" y="1910"/>
                  </a:moveTo>
                  <a:lnTo>
                    <a:pt x="1246" y="1910"/>
                  </a:lnTo>
                  <a:cubicBezTo>
                    <a:pt x="1231" y="1887"/>
                    <a:pt x="1237" y="1856"/>
                    <a:pt x="1260" y="1840"/>
                  </a:cubicBezTo>
                  <a:cubicBezTo>
                    <a:pt x="1283" y="1825"/>
                    <a:pt x="1314" y="1831"/>
                    <a:pt x="1329" y="1854"/>
                  </a:cubicBezTo>
                  <a:lnTo>
                    <a:pt x="1329" y="1854"/>
                  </a:lnTo>
                  <a:cubicBezTo>
                    <a:pt x="1345" y="1877"/>
                    <a:pt x="1339" y="1908"/>
                    <a:pt x="1316" y="1923"/>
                  </a:cubicBezTo>
                  <a:cubicBezTo>
                    <a:pt x="1293" y="1939"/>
                    <a:pt x="1262" y="1933"/>
                    <a:pt x="1246" y="1910"/>
                  </a:cubicBezTo>
                  <a:close/>
                  <a:moveTo>
                    <a:pt x="1134" y="1744"/>
                  </a:moveTo>
                  <a:lnTo>
                    <a:pt x="1134" y="1744"/>
                  </a:lnTo>
                  <a:cubicBezTo>
                    <a:pt x="1119" y="1721"/>
                    <a:pt x="1125" y="1690"/>
                    <a:pt x="1148" y="1674"/>
                  </a:cubicBezTo>
                  <a:cubicBezTo>
                    <a:pt x="1171" y="1659"/>
                    <a:pt x="1202" y="1665"/>
                    <a:pt x="1217" y="1688"/>
                  </a:cubicBezTo>
                  <a:lnTo>
                    <a:pt x="1217" y="1688"/>
                  </a:lnTo>
                  <a:cubicBezTo>
                    <a:pt x="1233" y="1711"/>
                    <a:pt x="1227" y="1742"/>
                    <a:pt x="1204" y="1757"/>
                  </a:cubicBezTo>
                  <a:cubicBezTo>
                    <a:pt x="1181" y="1773"/>
                    <a:pt x="1150" y="1767"/>
                    <a:pt x="1134" y="1744"/>
                  </a:cubicBezTo>
                  <a:close/>
                  <a:moveTo>
                    <a:pt x="1022" y="1578"/>
                  </a:moveTo>
                  <a:lnTo>
                    <a:pt x="1022" y="1578"/>
                  </a:lnTo>
                  <a:cubicBezTo>
                    <a:pt x="1007" y="1555"/>
                    <a:pt x="1013" y="1524"/>
                    <a:pt x="1036" y="1509"/>
                  </a:cubicBezTo>
                  <a:cubicBezTo>
                    <a:pt x="1059" y="1493"/>
                    <a:pt x="1090" y="1499"/>
                    <a:pt x="1105" y="1522"/>
                  </a:cubicBezTo>
                  <a:lnTo>
                    <a:pt x="1105" y="1522"/>
                  </a:lnTo>
                  <a:cubicBezTo>
                    <a:pt x="1121" y="1545"/>
                    <a:pt x="1115" y="1576"/>
                    <a:pt x="1092" y="1592"/>
                  </a:cubicBezTo>
                  <a:cubicBezTo>
                    <a:pt x="1069" y="1607"/>
                    <a:pt x="1038" y="1601"/>
                    <a:pt x="1022" y="1578"/>
                  </a:cubicBezTo>
                  <a:close/>
                  <a:moveTo>
                    <a:pt x="910" y="1412"/>
                  </a:moveTo>
                  <a:lnTo>
                    <a:pt x="910" y="1412"/>
                  </a:lnTo>
                  <a:cubicBezTo>
                    <a:pt x="895" y="1389"/>
                    <a:pt x="901" y="1358"/>
                    <a:pt x="924" y="1343"/>
                  </a:cubicBezTo>
                  <a:cubicBezTo>
                    <a:pt x="947" y="1327"/>
                    <a:pt x="978" y="1333"/>
                    <a:pt x="993" y="1356"/>
                  </a:cubicBezTo>
                  <a:lnTo>
                    <a:pt x="993" y="1356"/>
                  </a:lnTo>
                  <a:cubicBezTo>
                    <a:pt x="1009" y="1379"/>
                    <a:pt x="1003" y="1410"/>
                    <a:pt x="980" y="1426"/>
                  </a:cubicBezTo>
                  <a:cubicBezTo>
                    <a:pt x="957" y="1441"/>
                    <a:pt x="926" y="1435"/>
                    <a:pt x="910" y="1412"/>
                  </a:cubicBezTo>
                  <a:close/>
                  <a:moveTo>
                    <a:pt x="799" y="1246"/>
                  </a:moveTo>
                  <a:lnTo>
                    <a:pt x="798" y="1246"/>
                  </a:lnTo>
                  <a:cubicBezTo>
                    <a:pt x="783" y="1223"/>
                    <a:pt x="789" y="1192"/>
                    <a:pt x="812" y="1177"/>
                  </a:cubicBezTo>
                  <a:cubicBezTo>
                    <a:pt x="835" y="1161"/>
                    <a:pt x="866" y="1167"/>
                    <a:pt x="881" y="1190"/>
                  </a:cubicBezTo>
                  <a:lnTo>
                    <a:pt x="881" y="1190"/>
                  </a:lnTo>
                  <a:cubicBezTo>
                    <a:pt x="897" y="1213"/>
                    <a:pt x="891" y="1244"/>
                    <a:pt x="868" y="1260"/>
                  </a:cubicBezTo>
                  <a:cubicBezTo>
                    <a:pt x="845" y="1275"/>
                    <a:pt x="814" y="1269"/>
                    <a:pt x="799" y="1246"/>
                  </a:cubicBezTo>
                  <a:close/>
                  <a:moveTo>
                    <a:pt x="687" y="1081"/>
                  </a:moveTo>
                  <a:lnTo>
                    <a:pt x="687" y="1080"/>
                  </a:lnTo>
                  <a:cubicBezTo>
                    <a:pt x="671" y="1058"/>
                    <a:pt x="677" y="1026"/>
                    <a:pt x="700" y="1011"/>
                  </a:cubicBezTo>
                  <a:cubicBezTo>
                    <a:pt x="723" y="996"/>
                    <a:pt x="754" y="1002"/>
                    <a:pt x="769" y="1025"/>
                  </a:cubicBezTo>
                  <a:lnTo>
                    <a:pt x="770" y="1025"/>
                  </a:lnTo>
                  <a:cubicBezTo>
                    <a:pt x="785" y="1047"/>
                    <a:pt x="779" y="1079"/>
                    <a:pt x="756" y="1094"/>
                  </a:cubicBezTo>
                  <a:cubicBezTo>
                    <a:pt x="733" y="1109"/>
                    <a:pt x="702" y="1103"/>
                    <a:pt x="687" y="1081"/>
                  </a:cubicBezTo>
                  <a:close/>
                  <a:moveTo>
                    <a:pt x="575" y="915"/>
                  </a:moveTo>
                  <a:lnTo>
                    <a:pt x="575" y="915"/>
                  </a:lnTo>
                  <a:cubicBezTo>
                    <a:pt x="559" y="892"/>
                    <a:pt x="565" y="861"/>
                    <a:pt x="588" y="845"/>
                  </a:cubicBezTo>
                  <a:cubicBezTo>
                    <a:pt x="611" y="830"/>
                    <a:pt x="642" y="836"/>
                    <a:pt x="658" y="859"/>
                  </a:cubicBezTo>
                  <a:lnTo>
                    <a:pt x="658" y="859"/>
                  </a:lnTo>
                  <a:cubicBezTo>
                    <a:pt x="673" y="882"/>
                    <a:pt x="667" y="913"/>
                    <a:pt x="644" y="928"/>
                  </a:cubicBezTo>
                  <a:cubicBezTo>
                    <a:pt x="621" y="944"/>
                    <a:pt x="590" y="938"/>
                    <a:pt x="575" y="915"/>
                  </a:cubicBezTo>
                  <a:close/>
                  <a:moveTo>
                    <a:pt x="463" y="749"/>
                  </a:moveTo>
                  <a:lnTo>
                    <a:pt x="463" y="749"/>
                  </a:lnTo>
                  <a:cubicBezTo>
                    <a:pt x="447" y="726"/>
                    <a:pt x="453" y="695"/>
                    <a:pt x="476" y="679"/>
                  </a:cubicBezTo>
                  <a:cubicBezTo>
                    <a:pt x="499" y="664"/>
                    <a:pt x="530" y="670"/>
                    <a:pt x="546" y="693"/>
                  </a:cubicBezTo>
                  <a:lnTo>
                    <a:pt x="546" y="693"/>
                  </a:lnTo>
                  <a:cubicBezTo>
                    <a:pt x="561" y="716"/>
                    <a:pt x="555" y="747"/>
                    <a:pt x="532" y="762"/>
                  </a:cubicBezTo>
                  <a:cubicBezTo>
                    <a:pt x="509" y="778"/>
                    <a:pt x="478" y="772"/>
                    <a:pt x="463" y="749"/>
                  </a:cubicBezTo>
                  <a:close/>
                  <a:moveTo>
                    <a:pt x="351" y="583"/>
                  </a:moveTo>
                  <a:lnTo>
                    <a:pt x="351" y="583"/>
                  </a:lnTo>
                  <a:cubicBezTo>
                    <a:pt x="335" y="560"/>
                    <a:pt x="341" y="529"/>
                    <a:pt x="364" y="513"/>
                  </a:cubicBezTo>
                  <a:cubicBezTo>
                    <a:pt x="387" y="498"/>
                    <a:pt x="418" y="504"/>
                    <a:pt x="434" y="527"/>
                  </a:cubicBezTo>
                  <a:lnTo>
                    <a:pt x="434" y="527"/>
                  </a:lnTo>
                  <a:cubicBezTo>
                    <a:pt x="449" y="550"/>
                    <a:pt x="443" y="581"/>
                    <a:pt x="420" y="596"/>
                  </a:cubicBezTo>
                  <a:cubicBezTo>
                    <a:pt x="397" y="612"/>
                    <a:pt x="366" y="606"/>
                    <a:pt x="351" y="583"/>
                  </a:cubicBezTo>
                  <a:close/>
                  <a:moveTo>
                    <a:pt x="239" y="417"/>
                  </a:moveTo>
                  <a:lnTo>
                    <a:pt x="239" y="417"/>
                  </a:lnTo>
                  <a:cubicBezTo>
                    <a:pt x="223" y="394"/>
                    <a:pt x="229" y="363"/>
                    <a:pt x="252" y="348"/>
                  </a:cubicBezTo>
                  <a:cubicBezTo>
                    <a:pt x="275" y="332"/>
                    <a:pt x="306" y="338"/>
                    <a:pt x="322" y="361"/>
                  </a:cubicBezTo>
                  <a:lnTo>
                    <a:pt x="322" y="361"/>
                  </a:lnTo>
                  <a:cubicBezTo>
                    <a:pt x="337" y="384"/>
                    <a:pt x="331" y="415"/>
                    <a:pt x="308" y="431"/>
                  </a:cubicBezTo>
                  <a:cubicBezTo>
                    <a:pt x="285" y="446"/>
                    <a:pt x="254" y="440"/>
                    <a:pt x="239" y="417"/>
                  </a:cubicBezTo>
                  <a:close/>
                  <a:moveTo>
                    <a:pt x="127" y="251"/>
                  </a:moveTo>
                  <a:lnTo>
                    <a:pt x="127" y="251"/>
                  </a:lnTo>
                  <a:cubicBezTo>
                    <a:pt x="111" y="228"/>
                    <a:pt x="117" y="197"/>
                    <a:pt x="140" y="182"/>
                  </a:cubicBezTo>
                  <a:cubicBezTo>
                    <a:pt x="163" y="166"/>
                    <a:pt x="194" y="172"/>
                    <a:pt x="210" y="195"/>
                  </a:cubicBezTo>
                  <a:lnTo>
                    <a:pt x="210" y="195"/>
                  </a:lnTo>
                  <a:cubicBezTo>
                    <a:pt x="225" y="218"/>
                    <a:pt x="219" y="249"/>
                    <a:pt x="196" y="265"/>
                  </a:cubicBezTo>
                  <a:cubicBezTo>
                    <a:pt x="173" y="280"/>
                    <a:pt x="142" y="274"/>
                    <a:pt x="127" y="251"/>
                  </a:cubicBezTo>
                  <a:close/>
                  <a:moveTo>
                    <a:pt x="15" y="85"/>
                  </a:moveTo>
                  <a:lnTo>
                    <a:pt x="15" y="85"/>
                  </a:lnTo>
                  <a:cubicBezTo>
                    <a:pt x="0" y="62"/>
                    <a:pt x="6" y="31"/>
                    <a:pt x="28" y="16"/>
                  </a:cubicBezTo>
                  <a:cubicBezTo>
                    <a:pt x="51" y="0"/>
                    <a:pt x="82" y="6"/>
                    <a:pt x="98" y="29"/>
                  </a:cubicBezTo>
                  <a:lnTo>
                    <a:pt x="98" y="29"/>
                  </a:lnTo>
                  <a:cubicBezTo>
                    <a:pt x="113" y="52"/>
                    <a:pt x="107" y="83"/>
                    <a:pt x="84" y="99"/>
                  </a:cubicBezTo>
                  <a:cubicBezTo>
                    <a:pt x="62" y="114"/>
                    <a:pt x="30" y="108"/>
                    <a:pt x="15" y="85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88"/>
            <p:cNvGrpSpPr>
              <a:grpSpLocks/>
            </p:cNvGrpSpPr>
            <p:nvPr/>
          </p:nvGrpSpPr>
          <p:grpSpPr bwMode="auto">
            <a:xfrm>
              <a:off x="1258888" y="304800"/>
              <a:ext cx="127000" cy="130175"/>
              <a:chOff x="3812" y="1251"/>
              <a:chExt cx="57" cy="58"/>
            </a:xfrm>
          </p:grpSpPr>
          <p:sp>
            <p:nvSpPr>
              <p:cNvPr id="42" name="Oval 89"/>
              <p:cNvSpPr>
                <a:spLocks noChangeArrowheads="1"/>
              </p:cNvSpPr>
              <p:nvPr/>
            </p:nvSpPr>
            <p:spPr bwMode="auto">
              <a:xfrm>
                <a:off x="3812" y="1251"/>
                <a:ext cx="57" cy="5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90"/>
              <p:cNvSpPr>
                <a:spLocks noChangeArrowheads="1"/>
              </p:cNvSpPr>
              <p:nvPr/>
            </p:nvSpPr>
            <p:spPr bwMode="auto">
              <a:xfrm>
                <a:off x="3812" y="1251"/>
                <a:ext cx="57" cy="58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91"/>
            <p:cNvGrpSpPr>
              <a:grpSpLocks/>
            </p:cNvGrpSpPr>
            <p:nvPr/>
          </p:nvGrpSpPr>
          <p:grpSpPr bwMode="auto">
            <a:xfrm>
              <a:off x="1179513" y="1330325"/>
              <a:ext cx="130175" cy="130175"/>
              <a:chOff x="3777" y="1710"/>
              <a:chExt cx="58" cy="58"/>
            </a:xfrm>
          </p:grpSpPr>
          <p:sp>
            <p:nvSpPr>
              <p:cNvPr id="40" name="Oval 92"/>
              <p:cNvSpPr>
                <a:spLocks noChangeArrowheads="1"/>
              </p:cNvSpPr>
              <p:nvPr/>
            </p:nvSpPr>
            <p:spPr bwMode="auto">
              <a:xfrm>
                <a:off x="3777" y="171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93"/>
              <p:cNvSpPr>
                <a:spLocks noChangeArrowheads="1"/>
              </p:cNvSpPr>
              <p:nvPr/>
            </p:nvSpPr>
            <p:spPr bwMode="auto">
              <a:xfrm>
                <a:off x="3777" y="1710"/>
                <a:ext cx="58" cy="58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Freeform 94"/>
            <p:cNvSpPr>
              <a:spLocks noEditPoints="1"/>
            </p:cNvSpPr>
            <p:nvPr/>
          </p:nvSpPr>
          <p:spPr bwMode="auto">
            <a:xfrm>
              <a:off x="273050" y="1506538"/>
              <a:ext cx="1398588" cy="688975"/>
            </a:xfrm>
            <a:custGeom>
              <a:avLst/>
              <a:gdLst/>
              <a:ahLst/>
              <a:cxnLst>
                <a:cxn ang="0">
                  <a:pos x="5415" y="2676"/>
                </a:cxn>
                <a:cxn ang="0">
                  <a:pos x="5325" y="2633"/>
                </a:cxn>
                <a:cxn ang="0">
                  <a:pos x="5235" y="2589"/>
                </a:cxn>
                <a:cxn ang="0">
                  <a:pos x="5146" y="2545"/>
                </a:cxn>
                <a:cxn ang="0">
                  <a:pos x="5056" y="2501"/>
                </a:cxn>
                <a:cxn ang="0">
                  <a:pos x="4966" y="2458"/>
                </a:cxn>
                <a:cxn ang="0">
                  <a:pos x="4876" y="2414"/>
                </a:cxn>
                <a:cxn ang="0">
                  <a:pos x="4786" y="2370"/>
                </a:cxn>
                <a:cxn ang="0">
                  <a:pos x="4696" y="2326"/>
                </a:cxn>
                <a:cxn ang="0">
                  <a:pos x="4606" y="2283"/>
                </a:cxn>
                <a:cxn ang="0">
                  <a:pos x="4516" y="2239"/>
                </a:cxn>
                <a:cxn ang="0">
                  <a:pos x="4426" y="2195"/>
                </a:cxn>
                <a:cxn ang="0">
                  <a:pos x="4336" y="2151"/>
                </a:cxn>
                <a:cxn ang="0">
                  <a:pos x="4246" y="2108"/>
                </a:cxn>
                <a:cxn ang="0">
                  <a:pos x="4156" y="2064"/>
                </a:cxn>
                <a:cxn ang="0">
                  <a:pos x="4066" y="2020"/>
                </a:cxn>
                <a:cxn ang="0">
                  <a:pos x="3976" y="1976"/>
                </a:cxn>
                <a:cxn ang="0">
                  <a:pos x="3886" y="1932"/>
                </a:cxn>
                <a:cxn ang="0">
                  <a:pos x="3796" y="1889"/>
                </a:cxn>
                <a:cxn ang="0">
                  <a:pos x="3706" y="1845"/>
                </a:cxn>
                <a:cxn ang="0">
                  <a:pos x="3616" y="1801"/>
                </a:cxn>
                <a:cxn ang="0">
                  <a:pos x="3526" y="1757"/>
                </a:cxn>
                <a:cxn ang="0">
                  <a:pos x="3436" y="1714"/>
                </a:cxn>
                <a:cxn ang="0">
                  <a:pos x="3346" y="1670"/>
                </a:cxn>
                <a:cxn ang="0">
                  <a:pos x="3256" y="1626"/>
                </a:cxn>
                <a:cxn ang="0">
                  <a:pos x="3166" y="1582"/>
                </a:cxn>
                <a:cxn ang="0">
                  <a:pos x="3076" y="1539"/>
                </a:cxn>
                <a:cxn ang="0">
                  <a:pos x="2986" y="1495"/>
                </a:cxn>
                <a:cxn ang="0">
                  <a:pos x="2896" y="1451"/>
                </a:cxn>
                <a:cxn ang="0">
                  <a:pos x="2806" y="1407"/>
                </a:cxn>
                <a:cxn ang="0">
                  <a:pos x="2716" y="1364"/>
                </a:cxn>
                <a:cxn ang="0">
                  <a:pos x="2626" y="1320"/>
                </a:cxn>
                <a:cxn ang="0">
                  <a:pos x="2536" y="1276"/>
                </a:cxn>
                <a:cxn ang="0">
                  <a:pos x="2446" y="1232"/>
                </a:cxn>
                <a:cxn ang="0">
                  <a:pos x="2356" y="1189"/>
                </a:cxn>
                <a:cxn ang="0">
                  <a:pos x="2266" y="1145"/>
                </a:cxn>
                <a:cxn ang="0">
                  <a:pos x="2176" y="1101"/>
                </a:cxn>
                <a:cxn ang="0">
                  <a:pos x="2086" y="1057"/>
                </a:cxn>
                <a:cxn ang="0">
                  <a:pos x="1996" y="1014"/>
                </a:cxn>
                <a:cxn ang="0">
                  <a:pos x="1906" y="970"/>
                </a:cxn>
                <a:cxn ang="0">
                  <a:pos x="1816" y="926"/>
                </a:cxn>
                <a:cxn ang="0">
                  <a:pos x="1727" y="882"/>
                </a:cxn>
                <a:cxn ang="0">
                  <a:pos x="1637" y="839"/>
                </a:cxn>
                <a:cxn ang="0">
                  <a:pos x="1547" y="795"/>
                </a:cxn>
                <a:cxn ang="0">
                  <a:pos x="1457" y="751"/>
                </a:cxn>
                <a:cxn ang="0">
                  <a:pos x="1367" y="707"/>
                </a:cxn>
                <a:cxn ang="0">
                  <a:pos x="1277" y="664"/>
                </a:cxn>
                <a:cxn ang="0">
                  <a:pos x="1187" y="620"/>
                </a:cxn>
                <a:cxn ang="0">
                  <a:pos x="1097" y="576"/>
                </a:cxn>
                <a:cxn ang="0">
                  <a:pos x="1007" y="532"/>
                </a:cxn>
                <a:cxn ang="0">
                  <a:pos x="917" y="489"/>
                </a:cxn>
                <a:cxn ang="0">
                  <a:pos x="827" y="445"/>
                </a:cxn>
                <a:cxn ang="0">
                  <a:pos x="737" y="401"/>
                </a:cxn>
                <a:cxn ang="0">
                  <a:pos x="647" y="357"/>
                </a:cxn>
                <a:cxn ang="0">
                  <a:pos x="557" y="314"/>
                </a:cxn>
                <a:cxn ang="0">
                  <a:pos x="467" y="270"/>
                </a:cxn>
                <a:cxn ang="0">
                  <a:pos x="377" y="226"/>
                </a:cxn>
                <a:cxn ang="0">
                  <a:pos x="287" y="182"/>
                </a:cxn>
                <a:cxn ang="0">
                  <a:pos x="197" y="139"/>
                </a:cxn>
                <a:cxn ang="0">
                  <a:pos x="107" y="95"/>
                </a:cxn>
                <a:cxn ang="0">
                  <a:pos x="17" y="51"/>
                </a:cxn>
              </a:cxnLst>
              <a:rect l="0" t="0" r="r" b="b"/>
              <a:pathLst>
                <a:path w="5455" h="2683">
                  <a:moveTo>
                    <a:pt x="5415" y="2676"/>
                  </a:moveTo>
                  <a:lnTo>
                    <a:pt x="5415" y="2676"/>
                  </a:lnTo>
                  <a:cubicBezTo>
                    <a:pt x="5403" y="2670"/>
                    <a:pt x="5398" y="2655"/>
                    <a:pt x="5404" y="2643"/>
                  </a:cubicBezTo>
                  <a:cubicBezTo>
                    <a:pt x="5411" y="2630"/>
                    <a:pt x="5426" y="2626"/>
                    <a:pt x="5438" y="2632"/>
                  </a:cubicBezTo>
                  <a:lnTo>
                    <a:pt x="5438" y="2632"/>
                  </a:lnTo>
                  <a:cubicBezTo>
                    <a:pt x="5450" y="2638"/>
                    <a:pt x="5455" y="2653"/>
                    <a:pt x="5449" y="2666"/>
                  </a:cubicBezTo>
                  <a:cubicBezTo>
                    <a:pt x="5443" y="2678"/>
                    <a:pt x="5428" y="2683"/>
                    <a:pt x="5415" y="2676"/>
                  </a:cubicBezTo>
                  <a:close/>
                  <a:moveTo>
                    <a:pt x="5325" y="2633"/>
                  </a:moveTo>
                  <a:lnTo>
                    <a:pt x="5325" y="2633"/>
                  </a:lnTo>
                  <a:cubicBezTo>
                    <a:pt x="5313" y="2626"/>
                    <a:pt x="5308" y="2611"/>
                    <a:pt x="5315" y="2599"/>
                  </a:cubicBezTo>
                  <a:cubicBezTo>
                    <a:pt x="5321" y="2587"/>
                    <a:pt x="5336" y="2582"/>
                    <a:pt x="5348" y="2588"/>
                  </a:cubicBezTo>
                  <a:lnTo>
                    <a:pt x="5348" y="2588"/>
                  </a:lnTo>
                  <a:cubicBezTo>
                    <a:pt x="5360" y="2594"/>
                    <a:pt x="5365" y="2609"/>
                    <a:pt x="5359" y="2622"/>
                  </a:cubicBezTo>
                  <a:cubicBezTo>
                    <a:pt x="5353" y="2634"/>
                    <a:pt x="5338" y="2639"/>
                    <a:pt x="5325" y="2633"/>
                  </a:cubicBezTo>
                  <a:close/>
                  <a:moveTo>
                    <a:pt x="5235" y="2589"/>
                  </a:moveTo>
                  <a:lnTo>
                    <a:pt x="5235" y="2589"/>
                  </a:lnTo>
                  <a:cubicBezTo>
                    <a:pt x="5223" y="2583"/>
                    <a:pt x="5218" y="2568"/>
                    <a:pt x="5225" y="2555"/>
                  </a:cubicBezTo>
                  <a:cubicBezTo>
                    <a:pt x="5231" y="2543"/>
                    <a:pt x="5246" y="2538"/>
                    <a:pt x="5258" y="2544"/>
                  </a:cubicBezTo>
                  <a:lnTo>
                    <a:pt x="5258" y="2544"/>
                  </a:lnTo>
                  <a:cubicBezTo>
                    <a:pt x="5271" y="2551"/>
                    <a:pt x="5275" y="2566"/>
                    <a:pt x="5269" y="2578"/>
                  </a:cubicBezTo>
                  <a:cubicBezTo>
                    <a:pt x="5263" y="2590"/>
                    <a:pt x="5248" y="2595"/>
                    <a:pt x="5235" y="2589"/>
                  </a:cubicBezTo>
                  <a:close/>
                  <a:moveTo>
                    <a:pt x="5146" y="2545"/>
                  </a:moveTo>
                  <a:lnTo>
                    <a:pt x="5145" y="2545"/>
                  </a:lnTo>
                  <a:cubicBezTo>
                    <a:pt x="5133" y="2539"/>
                    <a:pt x="5128" y="2524"/>
                    <a:pt x="5135" y="2511"/>
                  </a:cubicBezTo>
                  <a:cubicBezTo>
                    <a:pt x="5141" y="2499"/>
                    <a:pt x="5156" y="2494"/>
                    <a:pt x="5168" y="2501"/>
                  </a:cubicBezTo>
                  <a:lnTo>
                    <a:pt x="5168" y="2501"/>
                  </a:lnTo>
                  <a:cubicBezTo>
                    <a:pt x="5181" y="2507"/>
                    <a:pt x="5185" y="2522"/>
                    <a:pt x="5179" y="2534"/>
                  </a:cubicBezTo>
                  <a:cubicBezTo>
                    <a:pt x="5173" y="2547"/>
                    <a:pt x="5158" y="2551"/>
                    <a:pt x="5146" y="2545"/>
                  </a:cubicBezTo>
                  <a:close/>
                  <a:moveTo>
                    <a:pt x="5056" y="2501"/>
                  </a:moveTo>
                  <a:lnTo>
                    <a:pt x="5055" y="2501"/>
                  </a:lnTo>
                  <a:cubicBezTo>
                    <a:pt x="5043" y="2495"/>
                    <a:pt x="5038" y="2480"/>
                    <a:pt x="5045" y="2468"/>
                  </a:cubicBezTo>
                  <a:cubicBezTo>
                    <a:pt x="5051" y="2455"/>
                    <a:pt x="5066" y="2451"/>
                    <a:pt x="5078" y="2457"/>
                  </a:cubicBezTo>
                  <a:lnTo>
                    <a:pt x="5078" y="2457"/>
                  </a:lnTo>
                  <a:cubicBezTo>
                    <a:pt x="5091" y="2463"/>
                    <a:pt x="5095" y="2478"/>
                    <a:pt x="5089" y="2490"/>
                  </a:cubicBezTo>
                  <a:cubicBezTo>
                    <a:pt x="5083" y="2503"/>
                    <a:pt x="5068" y="2508"/>
                    <a:pt x="5056" y="2501"/>
                  </a:cubicBezTo>
                  <a:close/>
                  <a:moveTo>
                    <a:pt x="4966" y="2458"/>
                  </a:moveTo>
                  <a:lnTo>
                    <a:pt x="4966" y="2458"/>
                  </a:lnTo>
                  <a:cubicBezTo>
                    <a:pt x="4953" y="2451"/>
                    <a:pt x="4948" y="2436"/>
                    <a:pt x="4955" y="2424"/>
                  </a:cubicBezTo>
                  <a:cubicBezTo>
                    <a:pt x="4961" y="2412"/>
                    <a:pt x="4976" y="2407"/>
                    <a:pt x="4988" y="2413"/>
                  </a:cubicBezTo>
                  <a:lnTo>
                    <a:pt x="4988" y="2413"/>
                  </a:lnTo>
                  <a:cubicBezTo>
                    <a:pt x="5001" y="2419"/>
                    <a:pt x="5005" y="2434"/>
                    <a:pt x="4999" y="2447"/>
                  </a:cubicBezTo>
                  <a:cubicBezTo>
                    <a:pt x="4993" y="2459"/>
                    <a:pt x="4978" y="2464"/>
                    <a:pt x="4966" y="2458"/>
                  </a:cubicBezTo>
                  <a:close/>
                  <a:moveTo>
                    <a:pt x="4876" y="2414"/>
                  </a:moveTo>
                  <a:lnTo>
                    <a:pt x="4876" y="2414"/>
                  </a:lnTo>
                  <a:cubicBezTo>
                    <a:pt x="4863" y="2408"/>
                    <a:pt x="4858" y="2392"/>
                    <a:pt x="4865" y="2380"/>
                  </a:cubicBezTo>
                  <a:cubicBezTo>
                    <a:pt x="4871" y="2368"/>
                    <a:pt x="4886" y="2363"/>
                    <a:pt x="4898" y="2369"/>
                  </a:cubicBezTo>
                  <a:lnTo>
                    <a:pt x="4898" y="2369"/>
                  </a:lnTo>
                  <a:cubicBezTo>
                    <a:pt x="4911" y="2376"/>
                    <a:pt x="4915" y="2391"/>
                    <a:pt x="4909" y="2403"/>
                  </a:cubicBezTo>
                  <a:cubicBezTo>
                    <a:pt x="4903" y="2415"/>
                    <a:pt x="4888" y="2420"/>
                    <a:pt x="4876" y="2414"/>
                  </a:cubicBezTo>
                  <a:close/>
                  <a:moveTo>
                    <a:pt x="4786" y="2370"/>
                  </a:moveTo>
                  <a:lnTo>
                    <a:pt x="4786" y="2370"/>
                  </a:lnTo>
                  <a:cubicBezTo>
                    <a:pt x="4773" y="2364"/>
                    <a:pt x="4768" y="2349"/>
                    <a:pt x="4775" y="2336"/>
                  </a:cubicBezTo>
                  <a:cubicBezTo>
                    <a:pt x="4781" y="2324"/>
                    <a:pt x="4796" y="2319"/>
                    <a:pt x="4808" y="2326"/>
                  </a:cubicBezTo>
                  <a:lnTo>
                    <a:pt x="4808" y="2326"/>
                  </a:lnTo>
                  <a:cubicBezTo>
                    <a:pt x="4821" y="2332"/>
                    <a:pt x="4826" y="2347"/>
                    <a:pt x="4819" y="2359"/>
                  </a:cubicBezTo>
                  <a:cubicBezTo>
                    <a:pt x="4813" y="2371"/>
                    <a:pt x="4798" y="2376"/>
                    <a:pt x="4786" y="2370"/>
                  </a:cubicBezTo>
                  <a:close/>
                  <a:moveTo>
                    <a:pt x="4696" y="2326"/>
                  </a:moveTo>
                  <a:lnTo>
                    <a:pt x="4696" y="2326"/>
                  </a:lnTo>
                  <a:cubicBezTo>
                    <a:pt x="4683" y="2320"/>
                    <a:pt x="4678" y="2305"/>
                    <a:pt x="4685" y="2293"/>
                  </a:cubicBezTo>
                  <a:cubicBezTo>
                    <a:pt x="4691" y="2280"/>
                    <a:pt x="4706" y="2275"/>
                    <a:pt x="4718" y="2282"/>
                  </a:cubicBezTo>
                  <a:lnTo>
                    <a:pt x="4718" y="2282"/>
                  </a:lnTo>
                  <a:cubicBezTo>
                    <a:pt x="4731" y="2288"/>
                    <a:pt x="4736" y="2303"/>
                    <a:pt x="4729" y="2315"/>
                  </a:cubicBezTo>
                  <a:cubicBezTo>
                    <a:pt x="4723" y="2328"/>
                    <a:pt x="4708" y="2333"/>
                    <a:pt x="4696" y="2326"/>
                  </a:cubicBezTo>
                  <a:close/>
                  <a:moveTo>
                    <a:pt x="4606" y="2283"/>
                  </a:moveTo>
                  <a:lnTo>
                    <a:pt x="4606" y="2283"/>
                  </a:lnTo>
                  <a:cubicBezTo>
                    <a:pt x="4593" y="2276"/>
                    <a:pt x="4588" y="2261"/>
                    <a:pt x="4595" y="2249"/>
                  </a:cubicBezTo>
                  <a:cubicBezTo>
                    <a:pt x="4601" y="2237"/>
                    <a:pt x="4616" y="2232"/>
                    <a:pt x="4628" y="2238"/>
                  </a:cubicBezTo>
                  <a:lnTo>
                    <a:pt x="4628" y="2238"/>
                  </a:lnTo>
                  <a:cubicBezTo>
                    <a:pt x="4641" y="2244"/>
                    <a:pt x="4646" y="2259"/>
                    <a:pt x="4639" y="2272"/>
                  </a:cubicBezTo>
                  <a:cubicBezTo>
                    <a:pt x="4633" y="2284"/>
                    <a:pt x="4618" y="2289"/>
                    <a:pt x="4606" y="2283"/>
                  </a:cubicBezTo>
                  <a:close/>
                  <a:moveTo>
                    <a:pt x="4516" y="2239"/>
                  </a:moveTo>
                  <a:lnTo>
                    <a:pt x="4516" y="2239"/>
                  </a:lnTo>
                  <a:cubicBezTo>
                    <a:pt x="4503" y="2233"/>
                    <a:pt x="4498" y="2217"/>
                    <a:pt x="4505" y="2205"/>
                  </a:cubicBezTo>
                  <a:cubicBezTo>
                    <a:pt x="4511" y="2193"/>
                    <a:pt x="4526" y="2188"/>
                    <a:pt x="4538" y="2194"/>
                  </a:cubicBezTo>
                  <a:lnTo>
                    <a:pt x="4538" y="2194"/>
                  </a:lnTo>
                  <a:cubicBezTo>
                    <a:pt x="4551" y="2201"/>
                    <a:pt x="4556" y="2216"/>
                    <a:pt x="4549" y="2228"/>
                  </a:cubicBezTo>
                  <a:cubicBezTo>
                    <a:pt x="4543" y="2240"/>
                    <a:pt x="4528" y="2245"/>
                    <a:pt x="4516" y="2239"/>
                  </a:cubicBezTo>
                  <a:close/>
                  <a:moveTo>
                    <a:pt x="4426" y="2195"/>
                  </a:moveTo>
                  <a:lnTo>
                    <a:pt x="4426" y="2195"/>
                  </a:lnTo>
                  <a:cubicBezTo>
                    <a:pt x="4413" y="2189"/>
                    <a:pt x="4408" y="2174"/>
                    <a:pt x="4415" y="2161"/>
                  </a:cubicBezTo>
                  <a:cubicBezTo>
                    <a:pt x="4421" y="2149"/>
                    <a:pt x="4436" y="2144"/>
                    <a:pt x="4448" y="2151"/>
                  </a:cubicBezTo>
                  <a:lnTo>
                    <a:pt x="4448" y="2151"/>
                  </a:lnTo>
                  <a:cubicBezTo>
                    <a:pt x="4461" y="2157"/>
                    <a:pt x="4466" y="2172"/>
                    <a:pt x="4459" y="2184"/>
                  </a:cubicBezTo>
                  <a:cubicBezTo>
                    <a:pt x="4453" y="2196"/>
                    <a:pt x="4438" y="2201"/>
                    <a:pt x="4426" y="2195"/>
                  </a:cubicBezTo>
                  <a:close/>
                  <a:moveTo>
                    <a:pt x="4336" y="2151"/>
                  </a:moveTo>
                  <a:lnTo>
                    <a:pt x="4336" y="2151"/>
                  </a:lnTo>
                  <a:cubicBezTo>
                    <a:pt x="4323" y="2145"/>
                    <a:pt x="4319" y="2130"/>
                    <a:pt x="4325" y="2118"/>
                  </a:cubicBezTo>
                  <a:cubicBezTo>
                    <a:pt x="4331" y="2105"/>
                    <a:pt x="4346" y="2100"/>
                    <a:pt x="4358" y="2107"/>
                  </a:cubicBezTo>
                  <a:lnTo>
                    <a:pt x="4358" y="2107"/>
                  </a:lnTo>
                  <a:cubicBezTo>
                    <a:pt x="4371" y="2113"/>
                    <a:pt x="4376" y="2128"/>
                    <a:pt x="4369" y="2140"/>
                  </a:cubicBezTo>
                  <a:cubicBezTo>
                    <a:pt x="4363" y="2153"/>
                    <a:pt x="4348" y="2158"/>
                    <a:pt x="4336" y="2151"/>
                  </a:cubicBezTo>
                  <a:close/>
                  <a:moveTo>
                    <a:pt x="4246" y="2108"/>
                  </a:moveTo>
                  <a:lnTo>
                    <a:pt x="4246" y="2108"/>
                  </a:lnTo>
                  <a:cubicBezTo>
                    <a:pt x="4233" y="2101"/>
                    <a:pt x="4229" y="2086"/>
                    <a:pt x="4235" y="2074"/>
                  </a:cubicBezTo>
                  <a:cubicBezTo>
                    <a:pt x="4241" y="2062"/>
                    <a:pt x="4256" y="2057"/>
                    <a:pt x="4268" y="2063"/>
                  </a:cubicBezTo>
                  <a:lnTo>
                    <a:pt x="4268" y="2063"/>
                  </a:lnTo>
                  <a:cubicBezTo>
                    <a:pt x="4281" y="2069"/>
                    <a:pt x="4286" y="2084"/>
                    <a:pt x="4279" y="2097"/>
                  </a:cubicBezTo>
                  <a:cubicBezTo>
                    <a:pt x="4273" y="2109"/>
                    <a:pt x="4258" y="2114"/>
                    <a:pt x="4246" y="2108"/>
                  </a:cubicBezTo>
                  <a:close/>
                  <a:moveTo>
                    <a:pt x="4156" y="2064"/>
                  </a:moveTo>
                  <a:lnTo>
                    <a:pt x="4156" y="2064"/>
                  </a:lnTo>
                  <a:cubicBezTo>
                    <a:pt x="4143" y="2057"/>
                    <a:pt x="4139" y="2042"/>
                    <a:pt x="4145" y="2030"/>
                  </a:cubicBezTo>
                  <a:cubicBezTo>
                    <a:pt x="4151" y="2018"/>
                    <a:pt x="4166" y="2013"/>
                    <a:pt x="4178" y="2019"/>
                  </a:cubicBezTo>
                  <a:lnTo>
                    <a:pt x="4179" y="2019"/>
                  </a:lnTo>
                  <a:cubicBezTo>
                    <a:pt x="4191" y="2026"/>
                    <a:pt x="4196" y="2041"/>
                    <a:pt x="4189" y="2053"/>
                  </a:cubicBezTo>
                  <a:cubicBezTo>
                    <a:pt x="4183" y="2065"/>
                    <a:pt x="4168" y="2070"/>
                    <a:pt x="4156" y="2064"/>
                  </a:cubicBezTo>
                  <a:close/>
                  <a:moveTo>
                    <a:pt x="4066" y="2020"/>
                  </a:moveTo>
                  <a:lnTo>
                    <a:pt x="4066" y="2020"/>
                  </a:lnTo>
                  <a:cubicBezTo>
                    <a:pt x="4053" y="2014"/>
                    <a:pt x="4049" y="1999"/>
                    <a:pt x="4055" y="1986"/>
                  </a:cubicBezTo>
                  <a:cubicBezTo>
                    <a:pt x="4061" y="1974"/>
                    <a:pt x="4076" y="1969"/>
                    <a:pt x="4088" y="1975"/>
                  </a:cubicBezTo>
                  <a:lnTo>
                    <a:pt x="4089" y="1975"/>
                  </a:lnTo>
                  <a:cubicBezTo>
                    <a:pt x="4101" y="1982"/>
                    <a:pt x="4106" y="1997"/>
                    <a:pt x="4099" y="2009"/>
                  </a:cubicBezTo>
                  <a:cubicBezTo>
                    <a:pt x="4093" y="2021"/>
                    <a:pt x="4078" y="2026"/>
                    <a:pt x="4066" y="2020"/>
                  </a:cubicBezTo>
                  <a:close/>
                  <a:moveTo>
                    <a:pt x="3976" y="1976"/>
                  </a:moveTo>
                  <a:lnTo>
                    <a:pt x="3976" y="1976"/>
                  </a:lnTo>
                  <a:cubicBezTo>
                    <a:pt x="3963" y="1970"/>
                    <a:pt x="3959" y="1955"/>
                    <a:pt x="3965" y="1943"/>
                  </a:cubicBezTo>
                  <a:cubicBezTo>
                    <a:pt x="3971" y="1930"/>
                    <a:pt x="3986" y="1925"/>
                    <a:pt x="3999" y="1932"/>
                  </a:cubicBezTo>
                  <a:lnTo>
                    <a:pt x="3999" y="1932"/>
                  </a:lnTo>
                  <a:cubicBezTo>
                    <a:pt x="4011" y="1938"/>
                    <a:pt x="4016" y="1953"/>
                    <a:pt x="4009" y="1965"/>
                  </a:cubicBezTo>
                  <a:cubicBezTo>
                    <a:pt x="4003" y="1978"/>
                    <a:pt x="3988" y="1983"/>
                    <a:pt x="3976" y="1976"/>
                  </a:cubicBezTo>
                  <a:close/>
                  <a:moveTo>
                    <a:pt x="3886" y="1932"/>
                  </a:moveTo>
                  <a:lnTo>
                    <a:pt x="3886" y="1932"/>
                  </a:lnTo>
                  <a:cubicBezTo>
                    <a:pt x="3873" y="1926"/>
                    <a:pt x="3869" y="1911"/>
                    <a:pt x="3875" y="1899"/>
                  </a:cubicBezTo>
                  <a:cubicBezTo>
                    <a:pt x="3881" y="1886"/>
                    <a:pt x="3896" y="1882"/>
                    <a:pt x="3909" y="1888"/>
                  </a:cubicBezTo>
                  <a:lnTo>
                    <a:pt x="3909" y="1888"/>
                  </a:lnTo>
                  <a:cubicBezTo>
                    <a:pt x="3921" y="1894"/>
                    <a:pt x="3926" y="1909"/>
                    <a:pt x="3919" y="1922"/>
                  </a:cubicBezTo>
                  <a:cubicBezTo>
                    <a:pt x="3913" y="1934"/>
                    <a:pt x="3898" y="1939"/>
                    <a:pt x="3886" y="1932"/>
                  </a:cubicBezTo>
                  <a:close/>
                  <a:moveTo>
                    <a:pt x="3796" y="1889"/>
                  </a:moveTo>
                  <a:lnTo>
                    <a:pt x="3796" y="1889"/>
                  </a:lnTo>
                  <a:cubicBezTo>
                    <a:pt x="3783" y="1882"/>
                    <a:pt x="3779" y="1867"/>
                    <a:pt x="3785" y="1855"/>
                  </a:cubicBezTo>
                  <a:cubicBezTo>
                    <a:pt x="3791" y="1843"/>
                    <a:pt x="3806" y="1838"/>
                    <a:pt x="3819" y="1844"/>
                  </a:cubicBezTo>
                  <a:lnTo>
                    <a:pt x="3819" y="1844"/>
                  </a:lnTo>
                  <a:cubicBezTo>
                    <a:pt x="3831" y="1851"/>
                    <a:pt x="3836" y="1866"/>
                    <a:pt x="3829" y="1878"/>
                  </a:cubicBezTo>
                  <a:cubicBezTo>
                    <a:pt x="3823" y="1890"/>
                    <a:pt x="3808" y="1895"/>
                    <a:pt x="3796" y="1889"/>
                  </a:cubicBezTo>
                  <a:close/>
                  <a:moveTo>
                    <a:pt x="3706" y="1845"/>
                  </a:moveTo>
                  <a:lnTo>
                    <a:pt x="3706" y="1845"/>
                  </a:lnTo>
                  <a:cubicBezTo>
                    <a:pt x="3693" y="1839"/>
                    <a:pt x="3689" y="1824"/>
                    <a:pt x="3695" y="1811"/>
                  </a:cubicBezTo>
                  <a:cubicBezTo>
                    <a:pt x="3701" y="1799"/>
                    <a:pt x="3716" y="1794"/>
                    <a:pt x="3729" y="1800"/>
                  </a:cubicBezTo>
                  <a:lnTo>
                    <a:pt x="3729" y="1801"/>
                  </a:lnTo>
                  <a:cubicBezTo>
                    <a:pt x="3741" y="1807"/>
                    <a:pt x="3746" y="1822"/>
                    <a:pt x="3739" y="1834"/>
                  </a:cubicBezTo>
                  <a:cubicBezTo>
                    <a:pt x="3733" y="1846"/>
                    <a:pt x="3718" y="1851"/>
                    <a:pt x="3706" y="1845"/>
                  </a:cubicBezTo>
                  <a:close/>
                  <a:moveTo>
                    <a:pt x="3616" y="1801"/>
                  </a:moveTo>
                  <a:lnTo>
                    <a:pt x="3616" y="1801"/>
                  </a:lnTo>
                  <a:cubicBezTo>
                    <a:pt x="3604" y="1795"/>
                    <a:pt x="3599" y="1780"/>
                    <a:pt x="3605" y="1767"/>
                  </a:cubicBezTo>
                  <a:cubicBezTo>
                    <a:pt x="3611" y="1755"/>
                    <a:pt x="3626" y="1750"/>
                    <a:pt x="3639" y="1757"/>
                  </a:cubicBezTo>
                  <a:lnTo>
                    <a:pt x="3639" y="1757"/>
                  </a:lnTo>
                  <a:cubicBezTo>
                    <a:pt x="3651" y="1763"/>
                    <a:pt x="3656" y="1778"/>
                    <a:pt x="3650" y="1790"/>
                  </a:cubicBezTo>
                  <a:cubicBezTo>
                    <a:pt x="3643" y="1803"/>
                    <a:pt x="3628" y="1808"/>
                    <a:pt x="3616" y="1801"/>
                  </a:cubicBezTo>
                  <a:close/>
                  <a:moveTo>
                    <a:pt x="3526" y="1757"/>
                  </a:moveTo>
                  <a:lnTo>
                    <a:pt x="3526" y="1757"/>
                  </a:lnTo>
                  <a:cubicBezTo>
                    <a:pt x="3514" y="1751"/>
                    <a:pt x="3509" y="1736"/>
                    <a:pt x="3515" y="1724"/>
                  </a:cubicBezTo>
                  <a:cubicBezTo>
                    <a:pt x="3521" y="1711"/>
                    <a:pt x="3536" y="1707"/>
                    <a:pt x="3549" y="1713"/>
                  </a:cubicBezTo>
                  <a:lnTo>
                    <a:pt x="3549" y="1713"/>
                  </a:lnTo>
                  <a:cubicBezTo>
                    <a:pt x="3561" y="1719"/>
                    <a:pt x="3566" y="1734"/>
                    <a:pt x="3560" y="1747"/>
                  </a:cubicBezTo>
                  <a:cubicBezTo>
                    <a:pt x="3553" y="1759"/>
                    <a:pt x="3538" y="1764"/>
                    <a:pt x="3526" y="1757"/>
                  </a:cubicBezTo>
                  <a:close/>
                  <a:moveTo>
                    <a:pt x="3436" y="1714"/>
                  </a:moveTo>
                  <a:lnTo>
                    <a:pt x="3436" y="1714"/>
                  </a:lnTo>
                  <a:cubicBezTo>
                    <a:pt x="3424" y="1707"/>
                    <a:pt x="3419" y="1692"/>
                    <a:pt x="3425" y="1680"/>
                  </a:cubicBezTo>
                  <a:cubicBezTo>
                    <a:pt x="3431" y="1668"/>
                    <a:pt x="3446" y="1663"/>
                    <a:pt x="3459" y="1669"/>
                  </a:cubicBezTo>
                  <a:lnTo>
                    <a:pt x="3459" y="1669"/>
                  </a:lnTo>
                  <a:cubicBezTo>
                    <a:pt x="3471" y="1676"/>
                    <a:pt x="3476" y="1691"/>
                    <a:pt x="3470" y="1703"/>
                  </a:cubicBezTo>
                  <a:cubicBezTo>
                    <a:pt x="3463" y="1715"/>
                    <a:pt x="3448" y="1720"/>
                    <a:pt x="3436" y="1714"/>
                  </a:cubicBezTo>
                  <a:close/>
                  <a:moveTo>
                    <a:pt x="3346" y="1670"/>
                  </a:moveTo>
                  <a:lnTo>
                    <a:pt x="3346" y="1670"/>
                  </a:lnTo>
                  <a:cubicBezTo>
                    <a:pt x="3334" y="1664"/>
                    <a:pt x="3329" y="1648"/>
                    <a:pt x="3335" y="1636"/>
                  </a:cubicBezTo>
                  <a:cubicBezTo>
                    <a:pt x="3341" y="1624"/>
                    <a:pt x="3357" y="1619"/>
                    <a:pt x="3369" y="1625"/>
                  </a:cubicBezTo>
                  <a:lnTo>
                    <a:pt x="3369" y="1625"/>
                  </a:lnTo>
                  <a:cubicBezTo>
                    <a:pt x="3381" y="1632"/>
                    <a:pt x="3386" y="1647"/>
                    <a:pt x="3380" y="1659"/>
                  </a:cubicBezTo>
                  <a:cubicBezTo>
                    <a:pt x="3373" y="1671"/>
                    <a:pt x="3358" y="1676"/>
                    <a:pt x="3346" y="1670"/>
                  </a:cubicBezTo>
                  <a:close/>
                  <a:moveTo>
                    <a:pt x="3256" y="1626"/>
                  </a:moveTo>
                  <a:lnTo>
                    <a:pt x="3256" y="1626"/>
                  </a:lnTo>
                  <a:cubicBezTo>
                    <a:pt x="3244" y="1620"/>
                    <a:pt x="3239" y="1605"/>
                    <a:pt x="3245" y="1592"/>
                  </a:cubicBezTo>
                  <a:cubicBezTo>
                    <a:pt x="3251" y="1580"/>
                    <a:pt x="3267" y="1575"/>
                    <a:pt x="3279" y="1582"/>
                  </a:cubicBezTo>
                  <a:lnTo>
                    <a:pt x="3279" y="1582"/>
                  </a:lnTo>
                  <a:cubicBezTo>
                    <a:pt x="3291" y="1588"/>
                    <a:pt x="3296" y="1603"/>
                    <a:pt x="3290" y="1615"/>
                  </a:cubicBezTo>
                  <a:cubicBezTo>
                    <a:pt x="3283" y="1628"/>
                    <a:pt x="3268" y="1632"/>
                    <a:pt x="3256" y="1626"/>
                  </a:cubicBezTo>
                  <a:close/>
                  <a:moveTo>
                    <a:pt x="3166" y="1582"/>
                  </a:moveTo>
                  <a:lnTo>
                    <a:pt x="3166" y="1582"/>
                  </a:lnTo>
                  <a:cubicBezTo>
                    <a:pt x="3154" y="1576"/>
                    <a:pt x="3149" y="1561"/>
                    <a:pt x="3155" y="1549"/>
                  </a:cubicBezTo>
                  <a:cubicBezTo>
                    <a:pt x="3161" y="1536"/>
                    <a:pt x="3177" y="1532"/>
                    <a:pt x="3189" y="1538"/>
                  </a:cubicBezTo>
                  <a:lnTo>
                    <a:pt x="3189" y="1538"/>
                  </a:lnTo>
                  <a:cubicBezTo>
                    <a:pt x="3201" y="1544"/>
                    <a:pt x="3206" y="1559"/>
                    <a:pt x="3200" y="1572"/>
                  </a:cubicBezTo>
                  <a:cubicBezTo>
                    <a:pt x="3193" y="1584"/>
                    <a:pt x="3178" y="1589"/>
                    <a:pt x="3166" y="1582"/>
                  </a:cubicBezTo>
                  <a:close/>
                  <a:moveTo>
                    <a:pt x="3076" y="1539"/>
                  </a:moveTo>
                  <a:lnTo>
                    <a:pt x="3076" y="1539"/>
                  </a:lnTo>
                  <a:cubicBezTo>
                    <a:pt x="3064" y="1532"/>
                    <a:pt x="3059" y="1517"/>
                    <a:pt x="3065" y="1505"/>
                  </a:cubicBezTo>
                  <a:cubicBezTo>
                    <a:pt x="3072" y="1493"/>
                    <a:pt x="3087" y="1488"/>
                    <a:pt x="3099" y="1494"/>
                  </a:cubicBezTo>
                  <a:lnTo>
                    <a:pt x="3099" y="1494"/>
                  </a:lnTo>
                  <a:cubicBezTo>
                    <a:pt x="3111" y="1501"/>
                    <a:pt x="3116" y="1516"/>
                    <a:pt x="3110" y="1528"/>
                  </a:cubicBezTo>
                  <a:cubicBezTo>
                    <a:pt x="3103" y="1540"/>
                    <a:pt x="3088" y="1545"/>
                    <a:pt x="3076" y="1539"/>
                  </a:cubicBezTo>
                  <a:close/>
                  <a:moveTo>
                    <a:pt x="2986" y="1495"/>
                  </a:moveTo>
                  <a:lnTo>
                    <a:pt x="2986" y="1495"/>
                  </a:lnTo>
                  <a:cubicBezTo>
                    <a:pt x="2974" y="1489"/>
                    <a:pt x="2969" y="1473"/>
                    <a:pt x="2975" y="1461"/>
                  </a:cubicBezTo>
                  <a:cubicBezTo>
                    <a:pt x="2982" y="1449"/>
                    <a:pt x="2997" y="1444"/>
                    <a:pt x="3009" y="1450"/>
                  </a:cubicBezTo>
                  <a:lnTo>
                    <a:pt x="3009" y="1450"/>
                  </a:lnTo>
                  <a:cubicBezTo>
                    <a:pt x="3021" y="1457"/>
                    <a:pt x="3026" y="1472"/>
                    <a:pt x="3020" y="1484"/>
                  </a:cubicBezTo>
                  <a:cubicBezTo>
                    <a:pt x="3013" y="1496"/>
                    <a:pt x="2998" y="1501"/>
                    <a:pt x="2986" y="1495"/>
                  </a:cubicBezTo>
                  <a:close/>
                  <a:moveTo>
                    <a:pt x="2896" y="1451"/>
                  </a:moveTo>
                  <a:lnTo>
                    <a:pt x="2896" y="1451"/>
                  </a:lnTo>
                  <a:cubicBezTo>
                    <a:pt x="2884" y="1445"/>
                    <a:pt x="2879" y="1430"/>
                    <a:pt x="2885" y="1417"/>
                  </a:cubicBezTo>
                  <a:cubicBezTo>
                    <a:pt x="2892" y="1405"/>
                    <a:pt x="2907" y="1400"/>
                    <a:pt x="2919" y="1407"/>
                  </a:cubicBezTo>
                  <a:lnTo>
                    <a:pt x="2919" y="1407"/>
                  </a:lnTo>
                  <a:cubicBezTo>
                    <a:pt x="2931" y="1413"/>
                    <a:pt x="2936" y="1428"/>
                    <a:pt x="2930" y="1440"/>
                  </a:cubicBezTo>
                  <a:cubicBezTo>
                    <a:pt x="2923" y="1453"/>
                    <a:pt x="2908" y="1457"/>
                    <a:pt x="2896" y="1451"/>
                  </a:cubicBezTo>
                  <a:close/>
                  <a:moveTo>
                    <a:pt x="2806" y="1407"/>
                  </a:moveTo>
                  <a:lnTo>
                    <a:pt x="2806" y="1407"/>
                  </a:lnTo>
                  <a:cubicBezTo>
                    <a:pt x="2794" y="1401"/>
                    <a:pt x="2789" y="1386"/>
                    <a:pt x="2795" y="1374"/>
                  </a:cubicBezTo>
                  <a:cubicBezTo>
                    <a:pt x="2802" y="1361"/>
                    <a:pt x="2817" y="1357"/>
                    <a:pt x="2829" y="1363"/>
                  </a:cubicBezTo>
                  <a:lnTo>
                    <a:pt x="2829" y="1363"/>
                  </a:lnTo>
                  <a:cubicBezTo>
                    <a:pt x="2841" y="1369"/>
                    <a:pt x="2846" y="1384"/>
                    <a:pt x="2840" y="1397"/>
                  </a:cubicBezTo>
                  <a:cubicBezTo>
                    <a:pt x="2833" y="1409"/>
                    <a:pt x="2818" y="1414"/>
                    <a:pt x="2806" y="1407"/>
                  </a:cubicBezTo>
                  <a:close/>
                  <a:moveTo>
                    <a:pt x="2716" y="1364"/>
                  </a:moveTo>
                  <a:lnTo>
                    <a:pt x="2716" y="1364"/>
                  </a:lnTo>
                  <a:cubicBezTo>
                    <a:pt x="2704" y="1357"/>
                    <a:pt x="2699" y="1342"/>
                    <a:pt x="2705" y="1330"/>
                  </a:cubicBezTo>
                  <a:cubicBezTo>
                    <a:pt x="2712" y="1318"/>
                    <a:pt x="2727" y="1313"/>
                    <a:pt x="2739" y="1319"/>
                  </a:cubicBezTo>
                  <a:lnTo>
                    <a:pt x="2739" y="1319"/>
                  </a:lnTo>
                  <a:cubicBezTo>
                    <a:pt x="2751" y="1326"/>
                    <a:pt x="2756" y="1341"/>
                    <a:pt x="2750" y="1353"/>
                  </a:cubicBezTo>
                  <a:cubicBezTo>
                    <a:pt x="2743" y="1365"/>
                    <a:pt x="2728" y="1370"/>
                    <a:pt x="2716" y="1364"/>
                  </a:cubicBezTo>
                  <a:close/>
                  <a:moveTo>
                    <a:pt x="2626" y="1320"/>
                  </a:moveTo>
                  <a:lnTo>
                    <a:pt x="2626" y="1320"/>
                  </a:lnTo>
                  <a:cubicBezTo>
                    <a:pt x="2614" y="1313"/>
                    <a:pt x="2609" y="1298"/>
                    <a:pt x="2615" y="1286"/>
                  </a:cubicBezTo>
                  <a:cubicBezTo>
                    <a:pt x="2622" y="1274"/>
                    <a:pt x="2637" y="1269"/>
                    <a:pt x="2649" y="1275"/>
                  </a:cubicBezTo>
                  <a:lnTo>
                    <a:pt x="2649" y="1275"/>
                  </a:lnTo>
                  <a:cubicBezTo>
                    <a:pt x="2661" y="1282"/>
                    <a:pt x="2666" y="1297"/>
                    <a:pt x="2660" y="1309"/>
                  </a:cubicBezTo>
                  <a:cubicBezTo>
                    <a:pt x="2653" y="1321"/>
                    <a:pt x="2638" y="1326"/>
                    <a:pt x="2626" y="1320"/>
                  </a:cubicBezTo>
                  <a:close/>
                  <a:moveTo>
                    <a:pt x="2536" y="1276"/>
                  </a:moveTo>
                  <a:lnTo>
                    <a:pt x="2536" y="1276"/>
                  </a:lnTo>
                  <a:cubicBezTo>
                    <a:pt x="2524" y="1270"/>
                    <a:pt x="2519" y="1255"/>
                    <a:pt x="2525" y="1242"/>
                  </a:cubicBezTo>
                  <a:cubicBezTo>
                    <a:pt x="2532" y="1230"/>
                    <a:pt x="2547" y="1225"/>
                    <a:pt x="2559" y="1232"/>
                  </a:cubicBezTo>
                  <a:lnTo>
                    <a:pt x="2559" y="1232"/>
                  </a:lnTo>
                  <a:cubicBezTo>
                    <a:pt x="2571" y="1238"/>
                    <a:pt x="2576" y="1253"/>
                    <a:pt x="2570" y="1265"/>
                  </a:cubicBezTo>
                  <a:cubicBezTo>
                    <a:pt x="2563" y="1278"/>
                    <a:pt x="2548" y="1282"/>
                    <a:pt x="2536" y="1276"/>
                  </a:cubicBezTo>
                  <a:close/>
                  <a:moveTo>
                    <a:pt x="2446" y="1232"/>
                  </a:moveTo>
                  <a:lnTo>
                    <a:pt x="2446" y="1232"/>
                  </a:lnTo>
                  <a:cubicBezTo>
                    <a:pt x="2434" y="1226"/>
                    <a:pt x="2429" y="1211"/>
                    <a:pt x="2435" y="1199"/>
                  </a:cubicBezTo>
                  <a:cubicBezTo>
                    <a:pt x="2442" y="1186"/>
                    <a:pt x="2457" y="1182"/>
                    <a:pt x="2469" y="1188"/>
                  </a:cubicBezTo>
                  <a:lnTo>
                    <a:pt x="2469" y="1188"/>
                  </a:lnTo>
                  <a:cubicBezTo>
                    <a:pt x="2481" y="1194"/>
                    <a:pt x="2486" y="1209"/>
                    <a:pt x="2480" y="1222"/>
                  </a:cubicBezTo>
                  <a:cubicBezTo>
                    <a:pt x="2474" y="1234"/>
                    <a:pt x="2458" y="1239"/>
                    <a:pt x="2446" y="1232"/>
                  </a:cubicBezTo>
                  <a:close/>
                  <a:moveTo>
                    <a:pt x="2356" y="1189"/>
                  </a:moveTo>
                  <a:lnTo>
                    <a:pt x="2356" y="1189"/>
                  </a:lnTo>
                  <a:cubicBezTo>
                    <a:pt x="2344" y="1182"/>
                    <a:pt x="2339" y="1167"/>
                    <a:pt x="2345" y="1155"/>
                  </a:cubicBezTo>
                  <a:cubicBezTo>
                    <a:pt x="2352" y="1143"/>
                    <a:pt x="2367" y="1138"/>
                    <a:pt x="2379" y="1144"/>
                  </a:cubicBezTo>
                  <a:lnTo>
                    <a:pt x="2379" y="1144"/>
                  </a:lnTo>
                  <a:cubicBezTo>
                    <a:pt x="2391" y="1150"/>
                    <a:pt x="2396" y="1166"/>
                    <a:pt x="2390" y="1178"/>
                  </a:cubicBezTo>
                  <a:cubicBezTo>
                    <a:pt x="2384" y="1190"/>
                    <a:pt x="2368" y="1195"/>
                    <a:pt x="2356" y="1189"/>
                  </a:cubicBezTo>
                  <a:close/>
                  <a:moveTo>
                    <a:pt x="2266" y="1145"/>
                  </a:moveTo>
                  <a:lnTo>
                    <a:pt x="2266" y="1145"/>
                  </a:lnTo>
                  <a:cubicBezTo>
                    <a:pt x="2254" y="1138"/>
                    <a:pt x="2249" y="1123"/>
                    <a:pt x="2255" y="1111"/>
                  </a:cubicBezTo>
                  <a:cubicBezTo>
                    <a:pt x="2262" y="1099"/>
                    <a:pt x="2277" y="1094"/>
                    <a:pt x="2289" y="1100"/>
                  </a:cubicBezTo>
                  <a:lnTo>
                    <a:pt x="2289" y="1100"/>
                  </a:lnTo>
                  <a:cubicBezTo>
                    <a:pt x="2301" y="1107"/>
                    <a:pt x="2306" y="1122"/>
                    <a:pt x="2300" y="1134"/>
                  </a:cubicBezTo>
                  <a:cubicBezTo>
                    <a:pt x="2294" y="1146"/>
                    <a:pt x="2278" y="1151"/>
                    <a:pt x="2266" y="1145"/>
                  </a:cubicBezTo>
                  <a:close/>
                  <a:moveTo>
                    <a:pt x="2176" y="1101"/>
                  </a:moveTo>
                  <a:lnTo>
                    <a:pt x="2176" y="1101"/>
                  </a:lnTo>
                  <a:cubicBezTo>
                    <a:pt x="2164" y="1095"/>
                    <a:pt x="2159" y="1080"/>
                    <a:pt x="2165" y="1067"/>
                  </a:cubicBezTo>
                  <a:cubicBezTo>
                    <a:pt x="2172" y="1055"/>
                    <a:pt x="2187" y="1050"/>
                    <a:pt x="2199" y="1057"/>
                  </a:cubicBezTo>
                  <a:lnTo>
                    <a:pt x="2199" y="1057"/>
                  </a:lnTo>
                  <a:cubicBezTo>
                    <a:pt x="2211" y="1063"/>
                    <a:pt x="2216" y="1078"/>
                    <a:pt x="2210" y="1090"/>
                  </a:cubicBezTo>
                  <a:cubicBezTo>
                    <a:pt x="2204" y="1103"/>
                    <a:pt x="2189" y="1107"/>
                    <a:pt x="2176" y="1101"/>
                  </a:cubicBezTo>
                  <a:close/>
                  <a:moveTo>
                    <a:pt x="2086" y="1057"/>
                  </a:moveTo>
                  <a:lnTo>
                    <a:pt x="2086" y="1057"/>
                  </a:lnTo>
                  <a:cubicBezTo>
                    <a:pt x="2074" y="1051"/>
                    <a:pt x="2069" y="1036"/>
                    <a:pt x="2075" y="1024"/>
                  </a:cubicBezTo>
                  <a:cubicBezTo>
                    <a:pt x="2082" y="1011"/>
                    <a:pt x="2097" y="1007"/>
                    <a:pt x="2109" y="1013"/>
                  </a:cubicBezTo>
                  <a:lnTo>
                    <a:pt x="2109" y="1013"/>
                  </a:lnTo>
                  <a:cubicBezTo>
                    <a:pt x="2121" y="1019"/>
                    <a:pt x="2126" y="1034"/>
                    <a:pt x="2120" y="1047"/>
                  </a:cubicBezTo>
                  <a:cubicBezTo>
                    <a:pt x="2114" y="1059"/>
                    <a:pt x="2099" y="1064"/>
                    <a:pt x="2086" y="1057"/>
                  </a:cubicBezTo>
                  <a:close/>
                  <a:moveTo>
                    <a:pt x="1996" y="1014"/>
                  </a:moveTo>
                  <a:lnTo>
                    <a:pt x="1996" y="1014"/>
                  </a:lnTo>
                  <a:cubicBezTo>
                    <a:pt x="1984" y="1007"/>
                    <a:pt x="1979" y="992"/>
                    <a:pt x="1985" y="980"/>
                  </a:cubicBezTo>
                  <a:cubicBezTo>
                    <a:pt x="1992" y="968"/>
                    <a:pt x="2007" y="963"/>
                    <a:pt x="2019" y="969"/>
                  </a:cubicBezTo>
                  <a:lnTo>
                    <a:pt x="2019" y="969"/>
                  </a:lnTo>
                  <a:cubicBezTo>
                    <a:pt x="2031" y="975"/>
                    <a:pt x="2036" y="991"/>
                    <a:pt x="2030" y="1003"/>
                  </a:cubicBezTo>
                  <a:cubicBezTo>
                    <a:pt x="2024" y="1015"/>
                    <a:pt x="2009" y="1020"/>
                    <a:pt x="1996" y="1014"/>
                  </a:cubicBezTo>
                  <a:close/>
                  <a:moveTo>
                    <a:pt x="1906" y="970"/>
                  </a:moveTo>
                  <a:lnTo>
                    <a:pt x="1906" y="970"/>
                  </a:lnTo>
                  <a:cubicBezTo>
                    <a:pt x="1894" y="963"/>
                    <a:pt x="1889" y="948"/>
                    <a:pt x="1896" y="936"/>
                  </a:cubicBezTo>
                  <a:cubicBezTo>
                    <a:pt x="1902" y="924"/>
                    <a:pt x="1917" y="919"/>
                    <a:pt x="1929" y="925"/>
                  </a:cubicBezTo>
                  <a:lnTo>
                    <a:pt x="1929" y="925"/>
                  </a:lnTo>
                  <a:cubicBezTo>
                    <a:pt x="1942" y="932"/>
                    <a:pt x="1946" y="947"/>
                    <a:pt x="1940" y="959"/>
                  </a:cubicBezTo>
                  <a:cubicBezTo>
                    <a:pt x="1934" y="971"/>
                    <a:pt x="1919" y="976"/>
                    <a:pt x="1906" y="970"/>
                  </a:cubicBezTo>
                  <a:close/>
                  <a:moveTo>
                    <a:pt x="1816" y="926"/>
                  </a:moveTo>
                  <a:lnTo>
                    <a:pt x="1816" y="926"/>
                  </a:lnTo>
                  <a:cubicBezTo>
                    <a:pt x="1804" y="920"/>
                    <a:pt x="1799" y="905"/>
                    <a:pt x="1806" y="892"/>
                  </a:cubicBezTo>
                  <a:cubicBezTo>
                    <a:pt x="1812" y="880"/>
                    <a:pt x="1827" y="875"/>
                    <a:pt x="1839" y="882"/>
                  </a:cubicBezTo>
                  <a:lnTo>
                    <a:pt x="1839" y="882"/>
                  </a:lnTo>
                  <a:cubicBezTo>
                    <a:pt x="1852" y="888"/>
                    <a:pt x="1856" y="903"/>
                    <a:pt x="1850" y="915"/>
                  </a:cubicBezTo>
                  <a:cubicBezTo>
                    <a:pt x="1844" y="928"/>
                    <a:pt x="1829" y="932"/>
                    <a:pt x="1816" y="926"/>
                  </a:cubicBezTo>
                  <a:close/>
                  <a:moveTo>
                    <a:pt x="1727" y="882"/>
                  </a:moveTo>
                  <a:lnTo>
                    <a:pt x="1727" y="882"/>
                  </a:lnTo>
                  <a:cubicBezTo>
                    <a:pt x="1714" y="876"/>
                    <a:pt x="1709" y="861"/>
                    <a:pt x="1715" y="849"/>
                  </a:cubicBezTo>
                  <a:cubicBezTo>
                    <a:pt x="1722" y="837"/>
                    <a:pt x="1736" y="832"/>
                    <a:pt x="1749" y="838"/>
                  </a:cubicBezTo>
                  <a:lnTo>
                    <a:pt x="1749" y="838"/>
                  </a:lnTo>
                  <a:cubicBezTo>
                    <a:pt x="1761" y="844"/>
                    <a:pt x="1766" y="859"/>
                    <a:pt x="1760" y="871"/>
                  </a:cubicBezTo>
                  <a:cubicBezTo>
                    <a:pt x="1754" y="884"/>
                    <a:pt x="1739" y="889"/>
                    <a:pt x="1727" y="882"/>
                  </a:cubicBezTo>
                  <a:close/>
                  <a:moveTo>
                    <a:pt x="1637" y="839"/>
                  </a:moveTo>
                  <a:lnTo>
                    <a:pt x="1637" y="839"/>
                  </a:lnTo>
                  <a:cubicBezTo>
                    <a:pt x="1624" y="833"/>
                    <a:pt x="1619" y="818"/>
                    <a:pt x="1625" y="805"/>
                  </a:cubicBezTo>
                  <a:cubicBezTo>
                    <a:pt x="1632" y="793"/>
                    <a:pt x="1647" y="788"/>
                    <a:pt x="1659" y="794"/>
                  </a:cubicBezTo>
                  <a:lnTo>
                    <a:pt x="1659" y="794"/>
                  </a:lnTo>
                  <a:cubicBezTo>
                    <a:pt x="1671" y="800"/>
                    <a:pt x="1676" y="815"/>
                    <a:pt x="1670" y="827"/>
                  </a:cubicBezTo>
                  <a:cubicBezTo>
                    <a:pt x="1664" y="840"/>
                    <a:pt x="1649" y="845"/>
                    <a:pt x="1637" y="839"/>
                  </a:cubicBezTo>
                  <a:close/>
                  <a:moveTo>
                    <a:pt x="1547" y="795"/>
                  </a:moveTo>
                  <a:lnTo>
                    <a:pt x="1547" y="795"/>
                  </a:lnTo>
                  <a:cubicBezTo>
                    <a:pt x="1534" y="789"/>
                    <a:pt x="1529" y="774"/>
                    <a:pt x="1535" y="761"/>
                  </a:cubicBezTo>
                  <a:cubicBezTo>
                    <a:pt x="1542" y="749"/>
                    <a:pt x="1557" y="744"/>
                    <a:pt x="1569" y="750"/>
                  </a:cubicBezTo>
                  <a:lnTo>
                    <a:pt x="1569" y="750"/>
                  </a:lnTo>
                  <a:cubicBezTo>
                    <a:pt x="1581" y="756"/>
                    <a:pt x="1586" y="771"/>
                    <a:pt x="1580" y="784"/>
                  </a:cubicBezTo>
                  <a:cubicBezTo>
                    <a:pt x="1574" y="796"/>
                    <a:pt x="1559" y="801"/>
                    <a:pt x="1547" y="795"/>
                  </a:cubicBezTo>
                  <a:close/>
                  <a:moveTo>
                    <a:pt x="1457" y="751"/>
                  </a:moveTo>
                  <a:lnTo>
                    <a:pt x="1457" y="751"/>
                  </a:lnTo>
                  <a:cubicBezTo>
                    <a:pt x="1444" y="745"/>
                    <a:pt x="1439" y="730"/>
                    <a:pt x="1445" y="718"/>
                  </a:cubicBezTo>
                  <a:cubicBezTo>
                    <a:pt x="1452" y="705"/>
                    <a:pt x="1467" y="700"/>
                    <a:pt x="1479" y="706"/>
                  </a:cubicBezTo>
                  <a:lnTo>
                    <a:pt x="1479" y="706"/>
                  </a:lnTo>
                  <a:cubicBezTo>
                    <a:pt x="1491" y="713"/>
                    <a:pt x="1496" y="728"/>
                    <a:pt x="1490" y="740"/>
                  </a:cubicBezTo>
                  <a:cubicBezTo>
                    <a:pt x="1484" y="752"/>
                    <a:pt x="1469" y="757"/>
                    <a:pt x="1457" y="751"/>
                  </a:cubicBezTo>
                  <a:close/>
                  <a:moveTo>
                    <a:pt x="1367" y="707"/>
                  </a:moveTo>
                  <a:lnTo>
                    <a:pt x="1367" y="707"/>
                  </a:lnTo>
                  <a:cubicBezTo>
                    <a:pt x="1354" y="701"/>
                    <a:pt x="1349" y="686"/>
                    <a:pt x="1355" y="674"/>
                  </a:cubicBezTo>
                  <a:cubicBezTo>
                    <a:pt x="1362" y="662"/>
                    <a:pt x="1377" y="656"/>
                    <a:pt x="1389" y="663"/>
                  </a:cubicBezTo>
                  <a:lnTo>
                    <a:pt x="1389" y="663"/>
                  </a:lnTo>
                  <a:cubicBezTo>
                    <a:pt x="1401" y="669"/>
                    <a:pt x="1406" y="684"/>
                    <a:pt x="1400" y="696"/>
                  </a:cubicBezTo>
                  <a:cubicBezTo>
                    <a:pt x="1394" y="709"/>
                    <a:pt x="1379" y="714"/>
                    <a:pt x="1367" y="707"/>
                  </a:cubicBezTo>
                  <a:close/>
                  <a:moveTo>
                    <a:pt x="1277" y="664"/>
                  </a:moveTo>
                  <a:lnTo>
                    <a:pt x="1277" y="664"/>
                  </a:lnTo>
                  <a:cubicBezTo>
                    <a:pt x="1264" y="658"/>
                    <a:pt x="1259" y="643"/>
                    <a:pt x="1266" y="630"/>
                  </a:cubicBezTo>
                  <a:cubicBezTo>
                    <a:pt x="1272" y="618"/>
                    <a:pt x="1287" y="613"/>
                    <a:pt x="1299" y="619"/>
                  </a:cubicBezTo>
                  <a:lnTo>
                    <a:pt x="1299" y="619"/>
                  </a:lnTo>
                  <a:cubicBezTo>
                    <a:pt x="1311" y="625"/>
                    <a:pt x="1316" y="640"/>
                    <a:pt x="1310" y="652"/>
                  </a:cubicBezTo>
                  <a:cubicBezTo>
                    <a:pt x="1304" y="665"/>
                    <a:pt x="1289" y="670"/>
                    <a:pt x="1277" y="664"/>
                  </a:cubicBezTo>
                  <a:close/>
                  <a:moveTo>
                    <a:pt x="1187" y="620"/>
                  </a:moveTo>
                  <a:lnTo>
                    <a:pt x="1187" y="620"/>
                  </a:lnTo>
                  <a:cubicBezTo>
                    <a:pt x="1174" y="614"/>
                    <a:pt x="1169" y="599"/>
                    <a:pt x="1176" y="586"/>
                  </a:cubicBezTo>
                  <a:cubicBezTo>
                    <a:pt x="1182" y="574"/>
                    <a:pt x="1197" y="569"/>
                    <a:pt x="1209" y="575"/>
                  </a:cubicBezTo>
                  <a:lnTo>
                    <a:pt x="1209" y="575"/>
                  </a:lnTo>
                  <a:cubicBezTo>
                    <a:pt x="1221" y="581"/>
                    <a:pt x="1227" y="596"/>
                    <a:pt x="1220" y="609"/>
                  </a:cubicBezTo>
                  <a:cubicBezTo>
                    <a:pt x="1214" y="621"/>
                    <a:pt x="1199" y="626"/>
                    <a:pt x="1187" y="620"/>
                  </a:cubicBezTo>
                  <a:close/>
                  <a:moveTo>
                    <a:pt x="1097" y="576"/>
                  </a:moveTo>
                  <a:lnTo>
                    <a:pt x="1097" y="576"/>
                  </a:lnTo>
                  <a:cubicBezTo>
                    <a:pt x="1085" y="570"/>
                    <a:pt x="1079" y="555"/>
                    <a:pt x="1086" y="543"/>
                  </a:cubicBezTo>
                  <a:cubicBezTo>
                    <a:pt x="1092" y="530"/>
                    <a:pt x="1107" y="525"/>
                    <a:pt x="1119" y="531"/>
                  </a:cubicBezTo>
                  <a:lnTo>
                    <a:pt x="1119" y="531"/>
                  </a:lnTo>
                  <a:cubicBezTo>
                    <a:pt x="1131" y="537"/>
                    <a:pt x="1137" y="552"/>
                    <a:pt x="1130" y="565"/>
                  </a:cubicBezTo>
                  <a:cubicBezTo>
                    <a:pt x="1124" y="577"/>
                    <a:pt x="1109" y="582"/>
                    <a:pt x="1097" y="576"/>
                  </a:cubicBezTo>
                  <a:close/>
                  <a:moveTo>
                    <a:pt x="1007" y="532"/>
                  </a:moveTo>
                  <a:lnTo>
                    <a:pt x="1007" y="532"/>
                  </a:lnTo>
                  <a:cubicBezTo>
                    <a:pt x="995" y="526"/>
                    <a:pt x="989" y="511"/>
                    <a:pt x="996" y="499"/>
                  </a:cubicBezTo>
                  <a:cubicBezTo>
                    <a:pt x="1002" y="487"/>
                    <a:pt x="1017" y="481"/>
                    <a:pt x="1029" y="488"/>
                  </a:cubicBezTo>
                  <a:lnTo>
                    <a:pt x="1029" y="488"/>
                  </a:lnTo>
                  <a:cubicBezTo>
                    <a:pt x="1042" y="494"/>
                    <a:pt x="1047" y="509"/>
                    <a:pt x="1040" y="521"/>
                  </a:cubicBezTo>
                  <a:cubicBezTo>
                    <a:pt x="1034" y="533"/>
                    <a:pt x="1019" y="539"/>
                    <a:pt x="1007" y="532"/>
                  </a:cubicBezTo>
                  <a:close/>
                  <a:moveTo>
                    <a:pt x="917" y="489"/>
                  </a:moveTo>
                  <a:lnTo>
                    <a:pt x="917" y="489"/>
                  </a:lnTo>
                  <a:cubicBezTo>
                    <a:pt x="905" y="483"/>
                    <a:pt x="899" y="468"/>
                    <a:pt x="906" y="455"/>
                  </a:cubicBezTo>
                  <a:cubicBezTo>
                    <a:pt x="912" y="443"/>
                    <a:pt x="927" y="438"/>
                    <a:pt x="939" y="444"/>
                  </a:cubicBezTo>
                  <a:lnTo>
                    <a:pt x="939" y="444"/>
                  </a:lnTo>
                  <a:cubicBezTo>
                    <a:pt x="952" y="450"/>
                    <a:pt x="957" y="465"/>
                    <a:pt x="950" y="477"/>
                  </a:cubicBezTo>
                  <a:cubicBezTo>
                    <a:pt x="944" y="490"/>
                    <a:pt x="929" y="495"/>
                    <a:pt x="917" y="489"/>
                  </a:cubicBezTo>
                  <a:close/>
                  <a:moveTo>
                    <a:pt x="827" y="445"/>
                  </a:moveTo>
                  <a:lnTo>
                    <a:pt x="827" y="445"/>
                  </a:lnTo>
                  <a:cubicBezTo>
                    <a:pt x="815" y="439"/>
                    <a:pt x="810" y="424"/>
                    <a:pt x="816" y="411"/>
                  </a:cubicBezTo>
                  <a:cubicBezTo>
                    <a:pt x="822" y="399"/>
                    <a:pt x="837" y="394"/>
                    <a:pt x="849" y="400"/>
                  </a:cubicBezTo>
                  <a:lnTo>
                    <a:pt x="849" y="400"/>
                  </a:lnTo>
                  <a:cubicBezTo>
                    <a:pt x="862" y="406"/>
                    <a:pt x="867" y="421"/>
                    <a:pt x="861" y="434"/>
                  </a:cubicBezTo>
                  <a:cubicBezTo>
                    <a:pt x="854" y="446"/>
                    <a:pt x="839" y="451"/>
                    <a:pt x="827" y="445"/>
                  </a:cubicBezTo>
                  <a:close/>
                  <a:moveTo>
                    <a:pt x="737" y="401"/>
                  </a:moveTo>
                  <a:lnTo>
                    <a:pt x="737" y="401"/>
                  </a:lnTo>
                  <a:cubicBezTo>
                    <a:pt x="725" y="395"/>
                    <a:pt x="720" y="380"/>
                    <a:pt x="726" y="368"/>
                  </a:cubicBezTo>
                  <a:cubicBezTo>
                    <a:pt x="732" y="355"/>
                    <a:pt x="747" y="350"/>
                    <a:pt x="759" y="356"/>
                  </a:cubicBezTo>
                  <a:lnTo>
                    <a:pt x="759" y="356"/>
                  </a:lnTo>
                  <a:cubicBezTo>
                    <a:pt x="772" y="362"/>
                    <a:pt x="777" y="377"/>
                    <a:pt x="771" y="390"/>
                  </a:cubicBezTo>
                  <a:cubicBezTo>
                    <a:pt x="764" y="402"/>
                    <a:pt x="749" y="407"/>
                    <a:pt x="737" y="401"/>
                  </a:cubicBezTo>
                  <a:close/>
                  <a:moveTo>
                    <a:pt x="647" y="357"/>
                  </a:moveTo>
                  <a:lnTo>
                    <a:pt x="647" y="357"/>
                  </a:lnTo>
                  <a:cubicBezTo>
                    <a:pt x="635" y="351"/>
                    <a:pt x="630" y="336"/>
                    <a:pt x="636" y="324"/>
                  </a:cubicBezTo>
                  <a:cubicBezTo>
                    <a:pt x="642" y="312"/>
                    <a:pt x="657" y="306"/>
                    <a:pt x="669" y="313"/>
                  </a:cubicBezTo>
                  <a:lnTo>
                    <a:pt x="669" y="313"/>
                  </a:lnTo>
                  <a:cubicBezTo>
                    <a:pt x="682" y="319"/>
                    <a:pt x="687" y="334"/>
                    <a:pt x="681" y="346"/>
                  </a:cubicBezTo>
                  <a:cubicBezTo>
                    <a:pt x="674" y="358"/>
                    <a:pt x="659" y="364"/>
                    <a:pt x="647" y="357"/>
                  </a:cubicBezTo>
                  <a:close/>
                  <a:moveTo>
                    <a:pt x="557" y="314"/>
                  </a:moveTo>
                  <a:lnTo>
                    <a:pt x="557" y="314"/>
                  </a:lnTo>
                  <a:cubicBezTo>
                    <a:pt x="545" y="308"/>
                    <a:pt x="540" y="293"/>
                    <a:pt x="546" y="280"/>
                  </a:cubicBezTo>
                  <a:cubicBezTo>
                    <a:pt x="552" y="268"/>
                    <a:pt x="567" y="263"/>
                    <a:pt x="579" y="269"/>
                  </a:cubicBezTo>
                  <a:lnTo>
                    <a:pt x="579" y="269"/>
                  </a:lnTo>
                  <a:cubicBezTo>
                    <a:pt x="592" y="275"/>
                    <a:pt x="597" y="290"/>
                    <a:pt x="591" y="302"/>
                  </a:cubicBezTo>
                  <a:cubicBezTo>
                    <a:pt x="584" y="315"/>
                    <a:pt x="569" y="320"/>
                    <a:pt x="557" y="314"/>
                  </a:cubicBezTo>
                  <a:close/>
                  <a:moveTo>
                    <a:pt x="467" y="270"/>
                  </a:moveTo>
                  <a:lnTo>
                    <a:pt x="467" y="270"/>
                  </a:lnTo>
                  <a:cubicBezTo>
                    <a:pt x="455" y="264"/>
                    <a:pt x="450" y="249"/>
                    <a:pt x="456" y="236"/>
                  </a:cubicBezTo>
                  <a:cubicBezTo>
                    <a:pt x="462" y="224"/>
                    <a:pt x="477" y="219"/>
                    <a:pt x="489" y="225"/>
                  </a:cubicBezTo>
                  <a:lnTo>
                    <a:pt x="489" y="225"/>
                  </a:lnTo>
                  <a:cubicBezTo>
                    <a:pt x="502" y="231"/>
                    <a:pt x="507" y="246"/>
                    <a:pt x="501" y="259"/>
                  </a:cubicBezTo>
                  <a:cubicBezTo>
                    <a:pt x="494" y="271"/>
                    <a:pt x="479" y="276"/>
                    <a:pt x="467" y="270"/>
                  </a:cubicBezTo>
                  <a:close/>
                  <a:moveTo>
                    <a:pt x="377" y="226"/>
                  </a:moveTo>
                  <a:lnTo>
                    <a:pt x="377" y="226"/>
                  </a:lnTo>
                  <a:cubicBezTo>
                    <a:pt x="365" y="220"/>
                    <a:pt x="360" y="205"/>
                    <a:pt x="366" y="193"/>
                  </a:cubicBezTo>
                  <a:cubicBezTo>
                    <a:pt x="372" y="180"/>
                    <a:pt x="387" y="175"/>
                    <a:pt x="399" y="181"/>
                  </a:cubicBezTo>
                  <a:lnTo>
                    <a:pt x="399" y="181"/>
                  </a:lnTo>
                  <a:cubicBezTo>
                    <a:pt x="412" y="187"/>
                    <a:pt x="417" y="202"/>
                    <a:pt x="411" y="215"/>
                  </a:cubicBezTo>
                  <a:cubicBezTo>
                    <a:pt x="405" y="227"/>
                    <a:pt x="390" y="232"/>
                    <a:pt x="377" y="226"/>
                  </a:cubicBezTo>
                  <a:close/>
                  <a:moveTo>
                    <a:pt x="287" y="182"/>
                  </a:moveTo>
                  <a:lnTo>
                    <a:pt x="287" y="182"/>
                  </a:lnTo>
                  <a:cubicBezTo>
                    <a:pt x="275" y="176"/>
                    <a:pt x="270" y="161"/>
                    <a:pt x="276" y="149"/>
                  </a:cubicBezTo>
                  <a:cubicBezTo>
                    <a:pt x="282" y="137"/>
                    <a:pt x="297" y="131"/>
                    <a:pt x="309" y="138"/>
                  </a:cubicBezTo>
                  <a:lnTo>
                    <a:pt x="309" y="138"/>
                  </a:lnTo>
                  <a:cubicBezTo>
                    <a:pt x="322" y="144"/>
                    <a:pt x="327" y="159"/>
                    <a:pt x="321" y="171"/>
                  </a:cubicBezTo>
                  <a:cubicBezTo>
                    <a:pt x="315" y="183"/>
                    <a:pt x="300" y="189"/>
                    <a:pt x="287" y="182"/>
                  </a:cubicBezTo>
                  <a:close/>
                  <a:moveTo>
                    <a:pt x="197" y="139"/>
                  </a:moveTo>
                  <a:lnTo>
                    <a:pt x="197" y="139"/>
                  </a:lnTo>
                  <a:cubicBezTo>
                    <a:pt x="185" y="133"/>
                    <a:pt x="180" y="118"/>
                    <a:pt x="186" y="105"/>
                  </a:cubicBezTo>
                  <a:cubicBezTo>
                    <a:pt x="192" y="93"/>
                    <a:pt x="207" y="88"/>
                    <a:pt x="219" y="94"/>
                  </a:cubicBezTo>
                  <a:lnTo>
                    <a:pt x="219" y="94"/>
                  </a:lnTo>
                  <a:cubicBezTo>
                    <a:pt x="232" y="100"/>
                    <a:pt x="237" y="115"/>
                    <a:pt x="231" y="127"/>
                  </a:cubicBezTo>
                  <a:cubicBezTo>
                    <a:pt x="225" y="140"/>
                    <a:pt x="210" y="145"/>
                    <a:pt x="197" y="139"/>
                  </a:cubicBezTo>
                  <a:close/>
                  <a:moveTo>
                    <a:pt x="107" y="95"/>
                  </a:moveTo>
                  <a:lnTo>
                    <a:pt x="107" y="95"/>
                  </a:lnTo>
                  <a:cubicBezTo>
                    <a:pt x="95" y="89"/>
                    <a:pt x="90" y="74"/>
                    <a:pt x="96" y="61"/>
                  </a:cubicBezTo>
                  <a:cubicBezTo>
                    <a:pt x="102" y="49"/>
                    <a:pt x="117" y="44"/>
                    <a:pt x="129" y="50"/>
                  </a:cubicBezTo>
                  <a:lnTo>
                    <a:pt x="129" y="50"/>
                  </a:lnTo>
                  <a:cubicBezTo>
                    <a:pt x="142" y="56"/>
                    <a:pt x="147" y="71"/>
                    <a:pt x="141" y="84"/>
                  </a:cubicBezTo>
                  <a:cubicBezTo>
                    <a:pt x="135" y="96"/>
                    <a:pt x="120" y="101"/>
                    <a:pt x="107" y="95"/>
                  </a:cubicBezTo>
                  <a:close/>
                  <a:moveTo>
                    <a:pt x="17" y="51"/>
                  </a:moveTo>
                  <a:lnTo>
                    <a:pt x="17" y="51"/>
                  </a:lnTo>
                  <a:cubicBezTo>
                    <a:pt x="5" y="45"/>
                    <a:pt x="0" y="30"/>
                    <a:pt x="6" y="18"/>
                  </a:cubicBezTo>
                  <a:cubicBezTo>
                    <a:pt x="12" y="5"/>
                    <a:pt x="27" y="0"/>
                    <a:pt x="39" y="6"/>
                  </a:cubicBezTo>
                  <a:lnTo>
                    <a:pt x="39" y="6"/>
                  </a:lnTo>
                  <a:cubicBezTo>
                    <a:pt x="52" y="12"/>
                    <a:pt x="57" y="27"/>
                    <a:pt x="51" y="40"/>
                  </a:cubicBezTo>
                  <a:cubicBezTo>
                    <a:pt x="45" y="52"/>
                    <a:pt x="30" y="57"/>
                    <a:pt x="17" y="51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95"/>
            <p:cNvGrpSpPr>
              <a:grpSpLocks/>
            </p:cNvGrpSpPr>
            <p:nvPr/>
          </p:nvGrpSpPr>
          <p:grpSpPr bwMode="auto">
            <a:xfrm>
              <a:off x="219075" y="1446213"/>
              <a:ext cx="130175" cy="127000"/>
              <a:chOff x="3347" y="1762"/>
              <a:chExt cx="58" cy="57"/>
            </a:xfrm>
          </p:grpSpPr>
          <p:sp>
            <p:nvSpPr>
              <p:cNvPr id="38" name="Oval 96"/>
              <p:cNvSpPr>
                <a:spLocks noChangeArrowheads="1"/>
              </p:cNvSpPr>
              <p:nvPr/>
            </p:nvSpPr>
            <p:spPr bwMode="auto">
              <a:xfrm>
                <a:off x="3347" y="1762"/>
                <a:ext cx="58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97"/>
              <p:cNvSpPr>
                <a:spLocks noChangeArrowheads="1"/>
              </p:cNvSpPr>
              <p:nvPr/>
            </p:nvSpPr>
            <p:spPr bwMode="auto">
              <a:xfrm>
                <a:off x="3347" y="1762"/>
                <a:ext cx="58" cy="57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02DB-B56D-449A-AAE3-BBEB1306B68A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954371" name="Group 3"/>
          <p:cNvGrpSpPr>
            <a:grpSpLocks/>
          </p:cNvGrpSpPr>
          <p:nvPr/>
        </p:nvGrpSpPr>
        <p:grpSpPr bwMode="auto">
          <a:xfrm>
            <a:off x="2773363" y="2427288"/>
            <a:ext cx="2335212" cy="3578225"/>
            <a:chOff x="3648" y="1248"/>
            <a:chExt cx="1859" cy="2848"/>
          </a:xfrm>
        </p:grpSpPr>
        <p:pic>
          <p:nvPicPr>
            <p:cNvPr id="954372" name="Picture 4" descr="W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1248"/>
              <a:ext cx="1859" cy="2848"/>
            </a:xfrm>
            <a:prstGeom prst="rect">
              <a:avLst/>
            </a:prstGeom>
            <a:noFill/>
          </p:spPr>
        </p:pic>
        <p:pic>
          <p:nvPicPr>
            <p:cNvPr id="954373" name="Picture 5" descr="Fig2"/>
            <p:cNvPicPr>
              <a:picLocks noChangeAspect="1" noChangeArrowheads="1"/>
            </p:cNvPicPr>
            <p:nvPr/>
          </p:nvPicPr>
          <p:blipFill>
            <a:blip r:embed="rId4"/>
            <a:srcRect l="12355" t="12097" r="13385" b="26218"/>
            <a:stretch>
              <a:fillRect/>
            </a:stretch>
          </p:blipFill>
          <p:spPr bwMode="auto">
            <a:xfrm>
              <a:off x="3901" y="1605"/>
              <a:ext cx="1356" cy="1755"/>
            </a:xfrm>
            <a:prstGeom prst="rect">
              <a:avLst/>
            </a:prstGeom>
            <a:noFill/>
          </p:spPr>
        </p:pic>
      </p:grpSp>
      <p:sp>
        <p:nvSpPr>
          <p:cNvPr id="954374" name="Rectangle 6"/>
          <p:cNvSpPr>
            <a:spLocks noChangeArrowheads="1"/>
          </p:cNvSpPr>
          <p:nvPr/>
        </p:nvSpPr>
        <p:spPr bwMode="auto">
          <a:xfrm>
            <a:off x="7296150" y="6492875"/>
            <a:ext cx="18478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2400"/>
              <a:t>[Baudisch 03]</a:t>
            </a:r>
          </a:p>
        </p:txBody>
      </p:sp>
      <p:sp>
        <p:nvSpPr>
          <p:cNvPr id="954375" name="Text Box 7"/>
          <p:cNvSpPr txBox="1">
            <a:spLocks noChangeArrowheads="1"/>
          </p:cNvSpPr>
          <p:nvPr/>
        </p:nvSpPr>
        <p:spPr bwMode="auto">
          <a:xfrm>
            <a:off x="565150" y="-76200"/>
            <a:ext cx="9604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rgbClr val="EA0000"/>
                </a:solidFill>
              </a:rPr>
              <a:t>halo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F2E6-0939-4A74-9CC9-9CE5410D2AD7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925713" name="Group 17"/>
          <p:cNvGrpSpPr>
            <a:grpSpLocks/>
          </p:cNvGrpSpPr>
          <p:nvPr/>
        </p:nvGrpSpPr>
        <p:grpSpPr bwMode="auto">
          <a:xfrm>
            <a:off x="838200" y="1066800"/>
            <a:ext cx="7385050" cy="6445250"/>
            <a:chOff x="3199" y="1680"/>
            <a:chExt cx="1628" cy="1421"/>
          </a:xfrm>
        </p:grpSpPr>
        <p:pic>
          <p:nvPicPr>
            <p:cNvPr id="925705" name="Picture 9" descr="Wedge"/>
            <p:cNvPicPr>
              <a:picLocks noChangeAspect="1" noChangeArrowheads="1"/>
            </p:cNvPicPr>
            <p:nvPr/>
          </p:nvPicPr>
          <p:blipFill>
            <a:blip r:embed="rId3"/>
            <a:srcRect t="43069"/>
            <a:stretch>
              <a:fillRect/>
            </a:stretch>
          </p:blipFill>
          <p:spPr bwMode="auto">
            <a:xfrm>
              <a:off x="3199" y="1680"/>
              <a:ext cx="1628" cy="1421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925706" name="Picture 10"/>
            <p:cNvPicPr>
              <a:picLocks noChangeAspect="1" noChangeArrowheads="1"/>
            </p:cNvPicPr>
            <p:nvPr/>
          </p:nvPicPr>
          <p:blipFill>
            <a:blip r:embed="rId4"/>
            <a:srcRect l="16173" t="44041" r="17790" b="26811"/>
            <a:stretch>
              <a:fillRect/>
            </a:stretch>
          </p:blipFill>
          <p:spPr bwMode="auto">
            <a:xfrm>
              <a:off x="3430" y="1680"/>
              <a:ext cx="1160" cy="762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/>
          </p:spPr>
        </p:pic>
      </p:grpSp>
      <p:sp>
        <p:nvSpPr>
          <p:cNvPr id="925717" name="Rectangle 21"/>
          <p:cNvSpPr>
            <a:spLocks noChangeArrowheads="1"/>
          </p:cNvSpPr>
          <p:nvPr/>
        </p:nvSpPr>
        <p:spPr bwMode="auto">
          <a:xfrm>
            <a:off x="228600" y="293688"/>
            <a:ext cx="769620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5400" b="1">
                <a:solidFill>
                  <a:srgbClr val="EA0000"/>
                </a:solidFill>
              </a:rPr>
              <a:t>the problem: clutter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1EE-A79D-4E9D-A497-BF3549AE9F9E}" type="slidenum">
              <a:rPr lang="en-US"/>
              <a:pPr/>
              <a:t>12</a:t>
            </a:fld>
            <a:endParaRPr lang="en-US"/>
          </a:p>
        </p:txBody>
      </p:sp>
      <p:sp>
        <p:nvSpPr>
          <p:cNvPr id="974882" name="Rectangle 34"/>
          <p:cNvSpPr>
            <a:spLocks noChangeArrowheads="1"/>
          </p:cNvSpPr>
          <p:nvPr/>
        </p:nvSpPr>
        <p:spPr bwMode="auto">
          <a:xfrm>
            <a:off x="228600" y="293688"/>
            <a:ext cx="769620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5400" b="1">
                <a:solidFill>
                  <a:srgbClr val="EA0000"/>
                </a:solidFill>
              </a:rPr>
              <a:t>the problem: clutter</a:t>
            </a:r>
          </a:p>
        </p:txBody>
      </p:sp>
      <p:grpSp>
        <p:nvGrpSpPr>
          <p:cNvPr id="974870" name="Group 22"/>
          <p:cNvGrpSpPr>
            <a:grpSpLocks/>
          </p:cNvGrpSpPr>
          <p:nvPr/>
        </p:nvGrpSpPr>
        <p:grpSpPr bwMode="auto">
          <a:xfrm>
            <a:off x="-990600" y="3227388"/>
            <a:ext cx="9982200" cy="4486275"/>
            <a:chOff x="-624" y="2033"/>
            <a:chExt cx="6288" cy="2826"/>
          </a:xfrm>
        </p:grpSpPr>
        <p:sp>
          <p:nvSpPr>
            <p:cNvPr id="974852" name="Arc 4"/>
            <p:cNvSpPr>
              <a:spLocks/>
            </p:cNvSpPr>
            <p:nvPr/>
          </p:nvSpPr>
          <p:spPr bwMode="auto">
            <a:xfrm>
              <a:off x="-624" y="2033"/>
              <a:ext cx="5650" cy="2826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6"/>
                <a:gd name="T1" fmla="*/ 21172 h 21600"/>
                <a:gd name="T2" fmla="*/ 43196 w 43196"/>
                <a:gd name="T3" fmla="*/ 21600 h 21600"/>
                <a:gd name="T4" fmla="*/ 21596 w 431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600" fill="none" extrusionOk="0">
                  <a:moveTo>
                    <a:pt x="0" y="21172"/>
                  </a:moveTo>
                  <a:cubicBezTo>
                    <a:pt x="233" y="9411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</a:path>
                <a:path w="43196" h="21600" stroke="0" extrusionOk="0">
                  <a:moveTo>
                    <a:pt x="0" y="21172"/>
                  </a:moveTo>
                  <a:cubicBezTo>
                    <a:pt x="233" y="9411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76200">
              <a:solidFill>
                <a:srgbClr val="EA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74853" name="Arc 5"/>
            <p:cNvSpPr>
              <a:spLocks/>
            </p:cNvSpPr>
            <p:nvPr/>
          </p:nvSpPr>
          <p:spPr bwMode="auto">
            <a:xfrm>
              <a:off x="14" y="2033"/>
              <a:ext cx="5650" cy="2826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6"/>
                <a:gd name="T1" fmla="*/ 21172 h 21600"/>
                <a:gd name="T2" fmla="*/ 43196 w 43196"/>
                <a:gd name="T3" fmla="*/ 21600 h 21600"/>
                <a:gd name="T4" fmla="*/ 21596 w 431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600" fill="none" extrusionOk="0">
                  <a:moveTo>
                    <a:pt x="0" y="21172"/>
                  </a:moveTo>
                  <a:cubicBezTo>
                    <a:pt x="233" y="9411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</a:path>
                <a:path w="43196" h="21600" stroke="0" extrusionOk="0">
                  <a:moveTo>
                    <a:pt x="0" y="21172"/>
                  </a:moveTo>
                  <a:cubicBezTo>
                    <a:pt x="233" y="9411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76200">
              <a:solidFill>
                <a:srgbClr val="EA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4872" name="Group 24"/>
          <p:cNvGrpSpPr>
            <a:grpSpLocks/>
          </p:cNvGrpSpPr>
          <p:nvPr/>
        </p:nvGrpSpPr>
        <p:grpSpPr bwMode="auto">
          <a:xfrm>
            <a:off x="-685800" y="2903538"/>
            <a:ext cx="9144000" cy="2041525"/>
            <a:chOff x="-432" y="1829"/>
            <a:chExt cx="5760" cy="1286"/>
          </a:xfrm>
        </p:grpSpPr>
        <p:sp>
          <p:nvSpPr>
            <p:cNvPr id="974864" name="Rectangle 16"/>
            <p:cNvSpPr>
              <a:spLocks noChangeArrowheads="1"/>
            </p:cNvSpPr>
            <p:nvPr/>
          </p:nvSpPr>
          <p:spPr bwMode="auto">
            <a:xfrm>
              <a:off x="-432" y="1829"/>
              <a:ext cx="5760" cy="576"/>
            </a:xfrm>
            <a:prstGeom prst="rect">
              <a:avLst/>
            </a:prstGeom>
            <a:solidFill>
              <a:srgbClr val="DDDDDD">
                <a:alpha val="6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74869" name="Group 21"/>
            <p:cNvGrpSpPr>
              <a:grpSpLocks/>
            </p:cNvGrpSpPr>
            <p:nvPr/>
          </p:nvGrpSpPr>
          <p:grpSpPr bwMode="auto">
            <a:xfrm>
              <a:off x="358" y="1968"/>
              <a:ext cx="4338" cy="1147"/>
              <a:chOff x="358" y="1968"/>
              <a:chExt cx="4338" cy="1147"/>
            </a:xfrm>
          </p:grpSpPr>
          <p:sp>
            <p:nvSpPr>
              <p:cNvPr id="974857" name="Arc 9"/>
              <p:cNvSpPr>
                <a:spLocks/>
              </p:cNvSpPr>
              <p:nvPr/>
            </p:nvSpPr>
            <p:spPr bwMode="auto">
              <a:xfrm>
                <a:off x="358" y="1968"/>
                <a:ext cx="4338" cy="1147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43196"/>
                  <a:gd name="T1" fmla="*/ 21172 h 21600"/>
                  <a:gd name="T2" fmla="*/ 43196 w 43196"/>
                  <a:gd name="T3" fmla="*/ 21600 h 21600"/>
                  <a:gd name="T4" fmla="*/ 21596 w 431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6" h="21600" fill="none" extrusionOk="0">
                    <a:moveTo>
                      <a:pt x="0" y="21172"/>
                    </a:moveTo>
                    <a:cubicBezTo>
                      <a:pt x="233" y="9411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</a:path>
                  <a:path w="43196" h="21600" stroke="0" extrusionOk="0">
                    <a:moveTo>
                      <a:pt x="0" y="21172"/>
                    </a:moveTo>
                    <a:cubicBezTo>
                      <a:pt x="233" y="9411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4859" name="Arc 11"/>
              <p:cNvSpPr>
                <a:spLocks/>
              </p:cNvSpPr>
              <p:nvPr/>
            </p:nvSpPr>
            <p:spPr bwMode="auto">
              <a:xfrm>
                <a:off x="1176" y="2072"/>
                <a:ext cx="2688" cy="998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43194"/>
                  <a:gd name="T1" fmla="*/ 21172 h 21600"/>
                  <a:gd name="T2" fmla="*/ 43194 w 43194"/>
                  <a:gd name="T3" fmla="*/ 21280 h 21600"/>
                  <a:gd name="T4" fmla="*/ 21596 w 4319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4" h="21600" fill="none" extrusionOk="0">
                    <a:moveTo>
                      <a:pt x="0" y="21172"/>
                    </a:moveTo>
                    <a:cubicBezTo>
                      <a:pt x="233" y="9411"/>
                      <a:pt x="9833" y="-1"/>
                      <a:pt x="21596" y="0"/>
                    </a:cubicBezTo>
                    <a:cubicBezTo>
                      <a:pt x="33400" y="0"/>
                      <a:pt x="43018" y="9476"/>
                      <a:pt x="43193" y="21280"/>
                    </a:cubicBezTo>
                  </a:path>
                  <a:path w="43194" h="21600" stroke="0" extrusionOk="0">
                    <a:moveTo>
                      <a:pt x="0" y="21172"/>
                    </a:moveTo>
                    <a:cubicBezTo>
                      <a:pt x="233" y="9411"/>
                      <a:pt x="9833" y="-1"/>
                      <a:pt x="21596" y="0"/>
                    </a:cubicBezTo>
                    <a:cubicBezTo>
                      <a:pt x="33400" y="0"/>
                      <a:pt x="43018" y="9476"/>
                      <a:pt x="43193" y="2128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4854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32004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4727-C097-45F2-B415-4007FFCF1FC7}" type="slidenum">
              <a:rPr lang="en-US"/>
              <a:pPr/>
              <a:t>13</a:t>
            </a:fld>
            <a:endParaRPr lang="en-US"/>
          </a:p>
        </p:txBody>
      </p:sp>
      <p:sp>
        <p:nvSpPr>
          <p:cNvPr id="953349" name="Text Box 5"/>
          <p:cNvSpPr txBox="1">
            <a:spLocks noChangeArrowheads="1"/>
          </p:cNvSpPr>
          <p:nvPr/>
        </p:nvSpPr>
        <p:spPr bwMode="auto">
          <a:xfrm rot="-21600000">
            <a:off x="4292600" y="5532438"/>
            <a:ext cx="11493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>
                <a:solidFill>
                  <a:srgbClr val="EA0000"/>
                </a:solidFill>
                <a:cs typeface="Arial" charset="0"/>
              </a:rPr>
              <a:t>corner</a:t>
            </a:r>
          </a:p>
        </p:txBody>
      </p:sp>
      <p:sp>
        <p:nvSpPr>
          <p:cNvPr id="953353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141288"/>
            <a:ext cx="8382000" cy="576262"/>
          </a:xfrm>
          <a:noFill/>
          <a:ln/>
        </p:spPr>
        <p:txBody>
          <a:bodyPr lIns="0" tIns="0" rIns="0" bIns="0" anchor="t"/>
          <a:lstStyle/>
          <a:p>
            <a:pPr>
              <a:lnSpc>
                <a:spcPct val="70000"/>
              </a:lnSpc>
            </a:pPr>
            <a:r>
              <a:rPr lang="en-US" sz="5400" b="1">
                <a:solidFill>
                  <a:srgbClr val="EA0000"/>
                </a:solidFill>
                <a:latin typeface="Arial" charset="0"/>
              </a:rPr>
              <a:t>(also not great: corners)</a:t>
            </a:r>
          </a:p>
        </p:txBody>
      </p:sp>
      <p:pic>
        <p:nvPicPr>
          <p:cNvPr id="953358" name="Picture 14"/>
          <p:cNvPicPr>
            <a:picLocks noChangeAspect="1" noChangeArrowheads="1"/>
          </p:cNvPicPr>
          <p:nvPr/>
        </p:nvPicPr>
        <p:blipFill>
          <a:blip r:embed="rId3"/>
          <a:srcRect l="39726" b="38710"/>
          <a:stretch>
            <a:fillRect/>
          </a:stretch>
        </p:blipFill>
        <p:spPr bwMode="auto">
          <a:xfrm>
            <a:off x="1527175" y="1752600"/>
            <a:ext cx="4111625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53360" name="Picture 16"/>
          <p:cNvPicPr>
            <a:picLocks noChangeAspect="1" noChangeArrowheads="1"/>
          </p:cNvPicPr>
          <p:nvPr/>
        </p:nvPicPr>
        <p:blipFill>
          <a:blip r:embed="rId3"/>
          <a:srcRect l="2234" r="73190" b="38710"/>
          <a:stretch>
            <a:fillRect/>
          </a:stretch>
        </p:blipFill>
        <p:spPr bwMode="auto">
          <a:xfrm>
            <a:off x="3962400" y="4267200"/>
            <a:ext cx="1676400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53362" name="Text Box 18"/>
          <p:cNvSpPr txBox="1">
            <a:spLocks noChangeArrowheads="1"/>
          </p:cNvSpPr>
          <p:nvPr/>
        </p:nvSpPr>
        <p:spPr bwMode="auto">
          <a:xfrm rot="-21600000">
            <a:off x="3203575" y="3124200"/>
            <a:ext cx="7445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>
                <a:solidFill>
                  <a:srgbClr val="EA0000"/>
                </a:solidFill>
                <a:cs typeface="Arial" charset="0"/>
              </a:rPr>
              <a:t>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99B4-D885-49AA-BB5E-1C35712AAE75}" type="slidenum">
              <a:rPr lang="en-US"/>
              <a:pPr/>
              <a:t>14</a:t>
            </a:fld>
            <a:endParaRPr lang="en-US"/>
          </a:p>
        </p:txBody>
      </p:sp>
      <p:pic>
        <p:nvPicPr>
          <p:cNvPr id="797700" name="Picture 4" descr="Clustering as proposed in CHI 200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9600" y="2609850"/>
            <a:ext cx="2163763" cy="942975"/>
          </a:xfrm>
          <a:prstGeom prst="rect">
            <a:avLst/>
          </a:prstGeom>
          <a:noFill/>
        </p:spPr>
      </p:pic>
      <p:pic>
        <p:nvPicPr>
          <p:cNvPr id="797702" name="Picture 6" descr="Cutlines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30238" y="5153025"/>
            <a:ext cx="2163762" cy="942975"/>
          </a:xfrm>
          <a:prstGeom prst="rect">
            <a:avLst/>
          </a:prstGeom>
          <a:noFill/>
        </p:spPr>
      </p:pic>
      <p:pic>
        <p:nvPicPr>
          <p:cNvPr id="797703" name="Picture 7" descr="H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8838" y="5153025"/>
            <a:ext cx="2163762" cy="942975"/>
          </a:xfrm>
          <a:prstGeom prst="rect">
            <a:avLst/>
          </a:prstGeom>
          <a:noFill/>
        </p:spPr>
      </p:pic>
      <p:pic>
        <p:nvPicPr>
          <p:cNvPr id="797707" name="Picture 11" descr="Oval2b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336925" y="2638425"/>
            <a:ext cx="2163763" cy="942975"/>
          </a:xfrm>
          <a:prstGeom prst="rect">
            <a:avLst/>
          </a:prstGeom>
          <a:noFill/>
        </p:spPr>
      </p:pic>
      <p:sp>
        <p:nvSpPr>
          <p:cNvPr id="797713" name="Text Box 17"/>
          <p:cNvSpPr txBox="1">
            <a:spLocks noChangeArrowheads="1"/>
          </p:cNvSpPr>
          <p:nvPr/>
        </p:nvSpPr>
        <p:spPr bwMode="auto">
          <a:xfrm rot="-21600000">
            <a:off x="307975" y="4600575"/>
            <a:ext cx="14890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cut lines</a:t>
            </a:r>
          </a:p>
        </p:txBody>
      </p:sp>
      <p:sp>
        <p:nvSpPr>
          <p:cNvPr id="797714" name="Text Box 18"/>
          <p:cNvSpPr txBox="1">
            <a:spLocks noChangeArrowheads="1"/>
          </p:cNvSpPr>
          <p:nvPr/>
        </p:nvSpPr>
        <p:spPr bwMode="auto">
          <a:xfrm rot="-21600000">
            <a:off x="3127375" y="4600575"/>
            <a:ext cx="8794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color</a:t>
            </a:r>
          </a:p>
        </p:txBody>
      </p:sp>
      <p:sp>
        <p:nvSpPr>
          <p:cNvPr id="797716" name="Text Box 20"/>
          <p:cNvSpPr txBox="1">
            <a:spLocks noChangeArrowheads="1"/>
          </p:cNvSpPr>
          <p:nvPr/>
        </p:nvSpPr>
        <p:spPr bwMode="auto">
          <a:xfrm rot="-21600000">
            <a:off x="3090863" y="2057400"/>
            <a:ext cx="947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ovals</a:t>
            </a:r>
          </a:p>
        </p:txBody>
      </p:sp>
      <p:sp>
        <p:nvSpPr>
          <p:cNvPr id="797717" name="Text Box 21"/>
          <p:cNvSpPr txBox="1">
            <a:spLocks noChangeArrowheads="1"/>
          </p:cNvSpPr>
          <p:nvPr/>
        </p:nvSpPr>
        <p:spPr bwMode="auto">
          <a:xfrm rot="-21600000">
            <a:off x="384175" y="2057400"/>
            <a:ext cx="17367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clustering</a:t>
            </a:r>
          </a:p>
        </p:txBody>
      </p:sp>
      <p:sp>
        <p:nvSpPr>
          <p:cNvPr id="797718" name="Text Box 22"/>
          <p:cNvSpPr txBox="1">
            <a:spLocks noChangeArrowheads="1"/>
          </p:cNvSpPr>
          <p:nvPr/>
        </p:nvSpPr>
        <p:spPr bwMode="auto">
          <a:xfrm rot="-21600000">
            <a:off x="4440238" y="3565525"/>
            <a:ext cx="893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>
                <a:solidFill>
                  <a:srgbClr val="6B6B6B"/>
                </a:solidFill>
                <a:cs typeface="Arial" charset="0"/>
              </a:rPr>
              <a:t>Irani et al.</a:t>
            </a:r>
          </a:p>
        </p:txBody>
      </p:sp>
      <p:sp>
        <p:nvSpPr>
          <p:cNvPr id="797719" name="Text Box 23"/>
          <p:cNvSpPr txBox="1">
            <a:spLocks noChangeArrowheads="1"/>
          </p:cNvSpPr>
          <p:nvPr/>
        </p:nvSpPr>
        <p:spPr bwMode="auto">
          <a:xfrm rot="-21600000">
            <a:off x="609600" y="3541713"/>
            <a:ext cx="209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6B6B6B"/>
                </a:solidFill>
                <a:cs typeface="Arial" charset="0"/>
              </a:rPr>
              <a:t>Baudisch &amp; Rosenholtz</a:t>
            </a:r>
          </a:p>
        </p:txBody>
      </p:sp>
      <p:sp>
        <p:nvSpPr>
          <p:cNvPr id="797720" name="Line 24"/>
          <p:cNvSpPr>
            <a:spLocks noChangeShapeType="1"/>
          </p:cNvSpPr>
          <p:nvPr/>
        </p:nvSpPr>
        <p:spPr bwMode="auto">
          <a:xfrm>
            <a:off x="685800" y="4191000"/>
            <a:ext cx="46482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797727" name="Rectangle 31"/>
          <p:cNvSpPr>
            <a:spLocks noChangeArrowheads="1"/>
          </p:cNvSpPr>
          <p:nvPr/>
        </p:nvSpPr>
        <p:spPr bwMode="auto">
          <a:xfrm>
            <a:off x="76200" y="76200"/>
            <a:ext cx="769620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5400" b="1">
                <a:solidFill>
                  <a:srgbClr val="EA0000"/>
                </a:solidFill>
              </a:rPr>
              <a:t>initial approaches</a:t>
            </a:r>
          </a:p>
        </p:txBody>
      </p:sp>
      <p:sp>
        <p:nvSpPr>
          <p:cNvPr id="797728" name="Text Box 32"/>
          <p:cNvSpPr txBox="1">
            <a:spLocks noChangeArrowheads="1"/>
          </p:cNvSpPr>
          <p:nvPr/>
        </p:nvSpPr>
        <p:spPr bwMode="auto">
          <a:xfrm rot="-21600000">
            <a:off x="6042025" y="5121275"/>
            <a:ext cx="15779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separate</a:t>
            </a:r>
            <a:br>
              <a:rPr lang="en-US" sz="3200">
                <a:cs typeface="Arial" charset="0"/>
              </a:rPr>
            </a:br>
            <a:r>
              <a:rPr lang="en-US" sz="3200">
                <a:cs typeface="Arial" charset="0"/>
              </a:rPr>
              <a:t>visually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16DC-9ABB-49C0-B2EE-E540FF25371A}" type="slidenum">
              <a:rPr lang="en-US"/>
              <a:pPr/>
              <a:t>15</a:t>
            </a:fld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4102100" y="3475038"/>
            <a:ext cx="1003300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200" b="1">
                <a:solidFill>
                  <a:srgbClr val="6B6B6B"/>
                </a:solidFill>
              </a:rPr>
              <a:t>e</a:t>
            </a:r>
          </a:p>
        </p:txBody>
      </p:sp>
      <p:sp>
        <p:nvSpPr>
          <p:cNvPr id="928771" name="Text Box 3"/>
          <p:cNvSpPr txBox="1">
            <a:spLocks noChangeArrowheads="1"/>
          </p:cNvSpPr>
          <p:nvPr/>
        </p:nvSpPr>
        <p:spPr bwMode="auto">
          <a:xfrm>
            <a:off x="1508125" y="4211638"/>
            <a:ext cx="525780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FF0000"/>
                </a:solidFill>
              </a:rPr>
              <a:t>wedge</a:t>
            </a:r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2438400" y="3475038"/>
            <a:ext cx="1701800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200" b="1">
                <a:solidFill>
                  <a:srgbClr val="6B6B6B"/>
                </a:solidFill>
              </a:rPr>
              <a:t>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B50-36AB-4490-AE7B-1DFD918282AB}" type="slidenum">
              <a:rPr lang="en-US"/>
              <a:pPr/>
              <a:t>16</a:t>
            </a:fld>
            <a:endParaRPr lang="en-US"/>
          </a:p>
        </p:txBody>
      </p:sp>
      <p:sp>
        <p:nvSpPr>
          <p:cNvPr id="775198" name="Line 30"/>
          <p:cNvSpPr>
            <a:spLocks noChangeShapeType="1"/>
          </p:cNvSpPr>
          <p:nvPr/>
        </p:nvSpPr>
        <p:spPr bwMode="auto">
          <a:xfrm flipH="1" flipV="1">
            <a:off x="4316413" y="-19050"/>
            <a:ext cx="149225" cy="6905625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775172" name="Picture 4" descr="emptyScreen"/>
          <p:cNvPicPr>
            <a:picLocks noChangeAspect="1" noChangeArrowheads="1"/>
          </p:cNvPicPr>
          <p:nvPr/>
        </p:nvPicPr>
        <p:blipFill>
          <a:blip r:embed="rId3"/>
          <a:srcRect l="21228" t="60060" r="59973" b="14952"/>
          <a:stretch>
            <a:fillRect/>
          </a:stretch>
        </p:blipFill>
        <p:spPr bwMode="auto">
          <a:xfrm>
            <a:off x="4433888" y="6350"/>
            <a:ext cx="4724400" cy="6851650"/>
          </a:xfrm>
          <a:prstGeom prst="rect">
            <a:avLst/>
          </a:prstGeom>
          <a:noFill/>
        </p:spPr>
      </p:pic>
      <p:sp>
        <p:nvSpPr>
          <p:cNvPr id="775173" name="Text Box 5"/>
          <p:cNvSpPr txBox="1">
            <a:spLocks noChangeArrowheads="1"/>
          </p:cNvSpPr>
          <p:nvPr/>
        </p:nvSpPr>
        <p:spPr bwMode="auto">
          <a:xfrm rot="-24165683">
            <a:off x="2286000" y="3902075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EA0000"/>
                </a:solidFill>
                <a:cs typeface="Arial" charset="0"/>
              </a:rPr>
              <a:t>leg</a:t>
            </a:r>
          </a:p>
        </p:txBody>
      </p:sp>
      <p:sp>
        <p:nvSpPr>
          <p:cNvPr id="775175" name="Freeform 7"/>
          <p:cNvSpPr>
            <a:spLocks/>
          </p:cNvSpPr>
          <p:nvPr/>
        </p:nvSpPr>
        <p:spPr bwMode="auto">
          <a:xfrm>
            <a:off x="5835650" y="615950"/>
            <a:ext cx="3081338" cy="2897188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276" y="0"/>
              </a:cxn>
              <a:cxn ang="0">
                <a:pos x="550" y="417"/>
              </a:cxn>
              <a:cxn ang="0">
                <a:pos x="285" y="517"/>
              </a:cxn>
            </a:cxnLst>
            <a:rect l="0" t="0" r="r" b="b"/>
            <a:pathLst>
              <a:path w="550" h="517">
                <a:moveTo>
                  <a:pt x="0" y="259"/>
                </a:moveTo>
                <a:lnTo>
                  <a:pt x="276" y="0"/>
                </a:lnTo>
                <a:lnTo>
                  <a:pt x="550" y="417"/>
                </a:lnTo>
                <a:lnTo>
                  <a:pt x="285" y="517"/>
                </a:lnTo>
              </a:path>
            </a:pathLst>
          </a:custGeom>
          <a:noFill/>
          <a:ln w="1143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 rot="-22985475">
            <a:off x="2984500" y="5045075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EA0000"/>
                </a:solidFill>
                <a:cs typeface="Arial" charset="0"/>
              </a:rPr>
              <a:t>leg</a:t>
            </a:r>
          </a:p>
        </p:txBody>
      </p:sp>
      <p:sp>
        <p:nvSpPr>
          <p:cNvPr id="775177" name="Text Box 9"/>
          <p:cNvSpPr txBox="1">
            <a:spLocks noChangeArrowheads="1"/>
          </p:cNvSpPr>
          <p:nvPr/>
        </p:nvSpPr>
        <p:spPr bwMode="auto">
          <a:xfrm rot="-21600000">
            <a:off x="671513" y="5362575"/>
            <a:ext cx="10366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>
                <a:solidFill>
                  <a:srgbClr val="6B6B6B"/>
                </a:solidFill>
                <a:cs typeface="Arial" charset="0"/>
              </a:rPr>
              <a:t>target</a:t>
            </a:r>
          </a:p>
        </p:txBody>
      </p:sp>
      <p:sp>
        <p:nvSpPr>
          <p:cNvPr id="775185" name="Rectangle 17"/>
          <p:cNvSpPr>
            <a:spLocks noChangeArrowheads="1"/>
          </p:cNvSpPr>
          <p:nvPr/>
        </p:nvSpPr>
        <p:spPr bwMode="auto">
          <a:xfrm>
            <a:off x="5780088" y="1198563"/>
            <a:ext cx="95250" cy="2254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5186" name="Rectangle 18"/>
          <p:cNvSpPr>
            <a:spLocks noChangeArrowheads="1"/>
          </p:cNvSpPr>
          <p:nvPr/>
        </p:nvSpPr>
        <p:spPr bwMode="auto">
          <a:xfrm rot="5400000">
            <a:off x="7223125" y="2462213"/>
            <a:ext cx="263525" cy="2251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5189" name="AutoShape 21"/>
          <p:cNvSpPr>
            <a:spLocks noChangeArrowheads="1"/>
          </p:cNvSpPr>
          <p:nvPr/>
        </p:nvSpPr>
        <p:spPr bwMode="auto">
          <a:xfrm rot="-7354465">
            <a:off x="3707606" y="102394"/>
            <a:ext cx="2767013" cy="7261225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010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5193" name="Text Box 25"/>
          <p:cNvSpPr txBox="1">
            <a:spLocks noChangeArrowheads="1"/>
          </p:cNvSpPr>
          <p:nvPr/>
        </p:nvSpPr>
        <p:spPr bwMode="auto">
          <a:xfrm>
            <a:off x="7489825" y="1311275"/>
            <a:ext cx="156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9EBD1"/>
                </a:solidFill>
                <a:cs typeface="Arial" charset="0"/>
              </a:rPr>
              <a:t>base</a:t>
            </a:r>
          </a:p>
        </p:txBody>
      </p:sp>
      <p:sp>
        <p:nvSpPr>
          <p:cNvPr id="775190" name="Text Box 22"/>
          <p:cNvSpPr txBox="1">
            <a:spLocks noChangeArrowheads="1"/>
          </p:cNvSpPr>
          <p:nvPr/>
        </p:nvSpPr>
        <p:spPr bwMode="auto">
          <a:xfrm>
            <a:off x="7475538" y="1244600"/>
            <a:ext cx="156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9EBD1"/>
                </a:solidFill>
                <a:cs typeface="Arial" charset="0"/>
              </a:rPr>
              <a:t>base</a:t>
            </a:r>
          </a:p>
        </p:txBody>
      </p:sp>
      <p:sp>
        <p:nvSpPr>
          <p:cNvPr id="775197" name="Text Box 29"/>
          <p:cNvSpPr txBox="1">
            <a:spLocks noChangeArrowheads="1"/>
          </p:cNvSpPr>
          <p:nvPr/>
        </p:nvSpPr>
        <p:spPr bwMode="auto">
          <a:xfrm>
            <a:off x="7531100" y="1268413"/>
            <a:ext cx="156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9EBD1"/>
                </a:solidFill>
                <a:cs typeface="Arial" charset="0"/>
              </a:rPr>
              <a:t>base</a:t>
            </a:r>
          </a:p>
        </p:txBody>
      </p:sp>
      <p:sp>
        <p:nvSpPr>
          <p:cNvPr id="775196" name="Text Box 28"/>
          <p:cNvSpPr txBox="1">
            <a:spLocks noChangeArrowheads="1"/>
          </p:cNvSpPr>
          <p:nvPr/>
        </p:nvSpPr>
        <p:spPr bwMode="auto">
          <a:xfrm>
            <a:off x="7497763" y="1271588"/>
            <a:ext cx="156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A0000"/>
                </a:solidFill>
                <a:cs typeface="Arial" charset="0"/>
              </a:rPr>
              <a:t>base</a:t>
            </a:r>
          </a:p>
        </p:txBody>
      </p:sp>
      <p:sp>
        <p:nvSpPr>
          <p:cNvPr id="775171" name="Oval 3"/>
          <p:cNvSpPr>
            <a:spLocks noChangeArrowheads="1"/>
          </p:cNvSpPr>
          <p:nvPr/>
        </p:nvSpPr>
        <p:spPr bwMode="auto">
          <a:xfrm>
            <a:off x="1803400" y="5305425"/>
            <a:ext cx="604838" cy="6064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5199" name="Text Box 31"/>
          <p:cNvSpPr txBox="1">
            <a:spLocks noChangeArrowheads="1"/>
          </p:cNvSpPr>
          <p:nvPr/>
        </p:nvSpPr>
        <p:spPr bwMode="auto">
          <a:xfrm>
            <a:off x="0" y="-152400"/>
            <a:ext cx="3792538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9600" b="1">
                <a:solidFill>
                  <a:srgbClr val="EA0000"/>
                </a:solidFill>
              </a:rPr>
              <a:t>wedge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29F0-D85E-4D04-B7C0-364F08DCF2F1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837644" name="Group 12"/>
          <p:cNvGrpSpPr>
            <a:grpSpLocks/>
          </p:cNvGrpSpPr>
          <p:nvPr/>
        </p:nvGrpSpPr>
        <p:grpSpPr bwMode="auto">
          <a:xfrm>
            <a:off x="477838" y="685800"/>
            <a:ext cx="3898900" cy="5105400"/>
            <a:chOff x="301" y="432"/>
            <a:chExt cx="1283" cy="1680"/>
          </a:xfrm>
        </p:grpSpPr>
        <p:pic>
          <p:nvPicPr>
            <p:cNvPr id="837639" name="Picture 7" descr="Wedge"/>
            <p:cNvPicPr>
              <a:picLocks noChangeAspect="1" noChangeArrowheads="1"/>
            </p:cNvPicPr>
            <p:nvPr/>
          </p:nvPicPr>
          <p:blipFill>
            <a:blip r:embed="rId3"/>
            <a:srcRect r="46764" b="54546"/>
            <a:stretch>
              <a:fillRect/>
            </a:stretch>
          </p:blipFill>
          <p:spPr bwMode="auto">
            <a:xfrm>
              <a:off x="301" y="432"/>
              <a:ext cx="1283" cy="1680"/>
            </a:xfrm>
            <a:prstGeom prst="rect">
              <a:avLst/>
            </a:prstGeom>
            <a:noFill/>
          </p:spPr>
        </p:pic>
        <p:pic>
          <p:nvPicPr>
            <p:cNvPr id="837635" name="Picture 3"/>
            <p:cNvPicPr>
              <a:picLocks noChangeAspect="1" noChangeArrowheads="1"/>
            </p:cNvPicPr>
            <p:nvPr/>
          </p:nvPicPr>
          <p:blipFill>
            <a:blip r:embed="rId4"/>
            <a:srcRect l="16533" t="15344" r="47742" b="53772"/>
            <a:stretch>
              <a:fillRect/>
            </a:stretch>
          </p:blipFill>
          <p:spPr bwMode="auto">
            <a:xfrm>
              <a:off x="650" y="911"/>
              <a:ext cx="934" cy="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37645" name="Group 13"/>
          <p:cNvGrpSpPr>
            <a:grpSpLocks/>
          </p:cNvGrpSpPr>
          <p:nvPr/>
        </p:nvGrpSpPr>
        <p:grpSpPr bwMode="auto">
          <a:xfrm>
            <a:off x="4724400" y="685800"/>
            <a:ext cx="3792538" cy="5105400"/>
            <a:chOff x="2976" y="432"/>
            <a:chExt cx="1248" cy="1680"/>
          </a:xfrm>
        </p:grpSpPr>
        <p:pic>
          <p:nvPicPr>
            <p:cNvPr id="837638" name="Picture 6" descr="Wedge"/>
            <p:cNvPicPr>
              <a:picLocks noChangeAspect="1" noChangeArrowheads="1"/>
            </p:cNvPicPr>
            <p:nvPr/>
          </p:nvPicPr>
          <p:blipFill>
            <a:blip r:embed="rId3"/>
            <a:srcRect r="48238" b="54546"/>
            <a:stretch>
              <a:fillRect/>
            </a:stretch>
          </p:blipFill>
          <p:spPr bwMode="auto">
            <a:xfrm>
              <a:off x="2976" y="432"/>
              <a:ext cx="1248" cy="1680"/>
            </a:xfrm>
            <a:prstGeom prst="rect">
              <a:avLst/>
            </a:prstGeom>
            <a:noFill/>
          </p:spPr>
        </p:pic>
        <p:pic>
          <p:nvPicPr>
            <p:cNvPr id="83763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523" t="13898" r="49741" b="54587"/>
            <a:stretch>
              <a:fillRect/>
            </a:stretch>
          </p:blipFill>
          <p:spPr bwMode="auto">
            <a:xfrm>
              <a:off x="3325" y="905"/>
              <a:ext cx="899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37642" name="Text Box 10"/>
          <p:cNvSpPr txBox="1">
            <a:spLocks noChangeArrowheads="1"/>
          </p:cNvSpPr>
          <p:nvPr/>
        </p:nvSpPr>
        <p:spPr bwMode="auto">
          <a:xfrm>
            <a:off x="0" y="0"/>
            <a:ext cx="10429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rgbClr val="EA0000"/>
                </a:solidFill>
              </a:rPr>
              <a:t>halo</a:t>
            </a:r>
          </a:p>
        </p:txBody>
      </p:sp>
      <p:sp>
        <p:nvSpPr>
          <p:cNvPr id="837643" name="Text Box 11"/>
          <p:cNvSpPr txBox="1">
            <a:spLocks noChangeArrowheads="1"/>
          </p:cNvSpPr>
          <p:nvPr/>
        </p:nvSpPr>
        <p:spPr bwMode="auto">
          <a:xfrm>
            <a:off x="4114800" y="0"/>
            <a:ext cx="1579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rgbClr val="EA0000"/>
                </a:solidFill>
              </a:rPr>
              <a:t>wedge</a:t>
            </a:r>
          </a:p>
        </p:txBody>
      </p:sp>
      <p:sp>
        <p:nvSpPr>
          <p:cNvPr id="837648" name="Line 16"/>
          <p:cNvSpPr>
            <a:spLocks noChangeShapeType="1"/>
          </p:cNvSpPr>
          <p:nvPr/>
        </p:nvSpPr>
        <p:spPr bwMode="auto">
          <a:xfrm>
            <a:off x="5867400" y="3200400"/>
            <a:ext cx="609600" cy="60325"/>
          </a:xfrm>
          <a:prstGeom prst="line">
            <a:avLst/>
          </a:prstGeom>
          <a:noFill/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rot="-480000">
            <a:off x="5869504" y="2642826"/>
            <a:ext cx="343584" cy="54251"/>
          </a:xfrm>
          <a:prstGeom prst="line">
            <a:avLst/>
          </a:prstGeom>
          <a:noFill/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F5B9-5B1A-47B0-906A-55215356702B}" type="slidenum">
              <a:rPr lang="en-US"/>
              <a:pPr/>
              <a:t>18</a:t>
            </a:fld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8305800" cy="639762"/>
          </a:xfrm>
          <a:noFill/>
          <a:ln/>
        </p:spPr>
        <p:txBody>
          <a:bodyPr lIns="0" tIns="0" rIns="0" bIns="0" anchor="t"/>
          <a:lstStyle/>
          <a:p>
            <a:pPr>
              <a:lnSpc>
                <a:spcPct val="70000"/>
              </a:lnSpc>
            </a:pPr>
            <a:r>
              <a:rPr lang="en-US" sz="6000" b="1">
                <a:solidFill>
                  <a:srgbClr val="EA0000"/>
                </a:solidFill>
                <a:latin typeface="Arial" charset="0"/>
              </a:rPr>
              <a:t>3 degrees of freedom</a:t>
            </a:r>
          </a:p>
        </p:txBody>
      </p:sp>
      <p:pic>
        <p:nvPicPr>
          <p:cNvPr id="777220" name="Picture 4" descr="wedge20i10a"/>
          <p:cNvPicPr>
            <a:picLocks noChangeAspect="1" noChangeArrowheads="1"/>
          </p:cNvPicPr>
          <p:nvPr/>
        </p:nvPicPr>
        <p:blipFill>
          <a:blip r:embed="rId3"/>
          <a:srcRect l="8398" b="47827"/>
          <a:stretch>
            <a:fillRect/>
          </a:stretch>
        </p:blipFill>
        <p:spPr bwMode="auto">
          <a:xfrm>
            <a:off x="7194550" y="3889375"/>
            <a:ext cx="1298575" cy="9445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77221" name="Picture 5" descr="wedge20i10a"/>
          <p:cNvPicPr>
            <a:picLocks noChangeAspect="1" noChangeArrowheads="1"/>
          </p:cNvPicPr>
          <p:nvPr/>
        </p:nvPicPr>
        <p:blipFill>
          <a:blip r:embed="rId3"/>
          <a:srcRect l="8398" b="47827"/>
          <a:stretch>
            <a:fillRect/>
          </a:stretch>
        </p:blipFill>
        <p:spPr bwMode="auto">
          <a:xfrm>
            <a:off x="7194550" y="2943225"/>
            <a:ext cx="12985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77222" name="Oval 6"/>
          <p:cNvSpPr>
            <a:spLocks noChangeArrowheads="1"/>
          </p:cNvSpPr>
          <p:nvPr/>
        </p:nvSpPr>
        <p:spPr bwMode="auto">
          <a:xfrm>
            <a:off x="6392863" y="3967163"/>
            <a:ext cx="314325" cy="315912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4" name="AutoShape 8"/>
          <p:cNvSpPr>
            <a:spLocks noChangeArrowheads="1"/>
          </p:cNvSpPr>
          <p:nvPr/>
        </p:nvSpPr>
        <p:spPr bwMode="auto">
          <a:xfrm rot="16200000">
            <a:off x="7271544" y="3180556"/>
            <a:ext cx="788988" cy="18891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61" name="Group 45"/>
          <p:cNvGrpSpPr>
            <a:grpSpLocks/>
          </p:cNvGrpSpPr>
          <p:nvPr/>
        </p:nvGrpSpPr>
        <p:grpSpPr bwMode="auto">
          <a:xfrm>
            <a:off x="4543425" y="2900363"/>
            <a:ext cx="1290638" cy="1892300"/>
            <a:chOff x="2605" y="1817"/>
            <a:chExt cx="813" cy="1192"/>
          </a:xfrm>
        </p:grpSpPr>
        <p:pic>
          <p:nvPicPr>
            <p:cNvPr id="777237" name="Picture 21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777238" name="Picture 22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777239" name="Oval 23"/>
          <p:cNvSpPr>
            <a:spLocks noChangeArrowheads="1"/>
          </p:cNvSpPr>
          <p:nvPr/>
        </p:nvSpPr>
        <p:spPr bwMode="auto">
          <a:xfrm>
            <a:off x="3733800" y="3924300"/>
            <a:ext cx="315913" cy="31591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40" name="AutoShape 24"/>
          <p:cNvSpPr>
            <a:spLocks noChangeArrowheads="1"/>
          </p:cNvSpPr>
          <p:nvPr/>
        </p:nvSpPr>
        <p:spPr bwMode="auto">
          <a:xfrm rot="16200000">
            <a:off x="4613275" y="3136901"/>
            <a:ext cx="788987" cy="189071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7231063" y="4968875"/>
            <a:ext cx="1017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cs typeface="Arial" charset="0"/>
              </a:rPr>
              <a:t>rotation</a:t>
            </a:r>
          </a:p>
        </p:txBody>
      </p:sp>
      <p:sp>
        <p:nvSpPr>
          <p:cNvPr id="777253" name="Text Box 37"/>
          <p:cNvSpPr txBox="1">
            <a:spLocks noChangeArrowheads="1"/>
          </p:cNvSpPr>
          <p:nvPr/>
        </p:nvSpPr>
        <p:spPr bwMode="auto">
          <a:xfrm>
            <a:off x="4573588" y="4959350"/>
            <a:ext cx="1593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 smtClean="0">
                <a:cs typeface="Arial" charset="0"/>
              </a:rPr>
              <a:t>base length</a:t>
            </a:r>
            <a:endParaRPr lang="en-US" sz="2400" dirty="0">
              <a:cs typeface="Arial" charset="0"/>
            </a:endParaRPr>
          </a:p>
        </p:txBody>
      </p:sp>
      <p:grpSp>
        <p:nvGrpSpPr>
          <p:cNvPr id="777265" name="Group 49"/>
          <p:cNvGrpSpPr>
            <a:grpSpLocks/>
          </p:cNvGrpSpPr>
          <p:nvPr/>
        </p:nvGrpSpPr>
        <p:grpSpPr bwMode="auto">
          <a:xfrm>
            <a:off x="6435725" y="3097213"/>
            <a:ext cx="1998663" cy="1570037"/>
            <a:chOff x="171" y="1951"/>
            <a:chExt cx="1259" cy="989"/>
          </a:xfrm>
        </p:grpSpPr>
        <p:sp>
          <p:nvSpPr>
            <p:cNvPr id="777226" name="Arc 10"/>
            <p:cNvSpPr>
              <a:spLocks/>
            </p:cNvSpPr>
            <p:nvPr/>
          </p:nvSpPr>
          <p:spPr bwMode="auto">
            <a:xfrm>
              <a:off x="282" y="1951"/>
              <a:ext cx="794" cy="989"/>
            </a:xfrm>
            <a:custGeom>
              <a:avLst/>
              <a:gdLst>
                <a:gd name="G0" fmla="+- 0 0 0"/>
                <a:gd name="G1" fmla="+- 17379 0 0"/>
                <a:gd name="G2" fmla="+- 21600 0 0"/>
                <a:gd name="T0" fmla="*/ 12827 w 21600"/>
                <a:gd name="T1" fmla="*/ 0 h 26890"/>
                <a:gd name="T2" fmla="*/ 19393 w 21600"/>
                <a:gd name="T3" fmla="*/ 26890 h 26890"/>
                <a:gd name="T4" fmla="*/ 0 w 21600"/>
                <a:gd name="T5" fmla="*/ 17379 h 26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890" fill="none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</a:path>
                <a:path w="21600" h="26890" stroke="0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  <a:lnTo>
                    <a:pt x="0" y="17379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25" name="AutoShape 9"/>
            <p:cNvSpPr>
              <a:spLocks noChangeArrowheads="1"/>
            </p:cNvSpPr>
            <p:nvPr/>
          </p:nvSpPr>
          <p:spPr bwMode="auto">
            <a:xfrm rot="14221566">
              <a:off x="553" y="1613"/>
              <a:ext cx="496" cy="1259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10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55" name="Arc 39"/>
            <p:cNvSpPr>
              <a:spLocks/>
            </p:cNvSpPr>
            <p:nvPr/>
          </p:nvSpPr>
          <p:spPr bwMode="auto">
            <a:xfrm>
              <a:off x="282" y="1951"/>
              <a:ext cx="794" cy="989"/>
            </a:xfrm>
            <a:custGeom>
              <a:avLst/>
              <a:gdLst>
                <a:gd name="G0" fmla="+- 0 0 0"/>
                <a:gd name="G1" fmla="+- 17379 0 0"/>
                <a:gd name="G2" fmla="+- 21600 0 0"/>
                <a:gd name="T0" fmla="*/ 12827 w 21600"/>
                <a:gd name="T1" fmla="*/ 0 h 26890"/>
                <a:gd name="T2" fmla="*/ 19393 w 21600"/>
                <a:gd name="T3" fmla="*/ 26890 h 26890"/>
                <a:gd name="T4" fmla="*/ 0 w 21600"/>
                <a:gd name="T5" fmla="*/ 17379 h 26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890" fill="none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</a:path>
                <a:path w="21600" h="26890" stroke="0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  <a:lnTo>
                    <a:pt x="0" y="1737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7263" name="Group 47"/>
          <p:cNvGrpSpPr>
            <a:grpSpLocks/>
          </p:cNvGrpSpPr>
          <p:nvPr/>
        </p:nvGrpSpPr>
        <p:grpSpPr bwMode="auto">
          <a:xfrm>
            <a:off x="3924300" y="3241675"/>
            <a:ext cx="2032000" cy="1665288"/>
            <a:chOff x="2088" y="2042"/>
            <a:chExt cx="1280" cy="1049"/>
          </a:xfrm>
        </p:grpSpPr>
        <p:sp>
          <p:nvSpPr>
            <p:cNvPr id="777242" name="AutoShape 26"/>
            <p:cNvSpPr>
              <a:spLocks noChangeArrowheads="1"/>
            </p:cNvSpPr>
            <p:nvPr/>
          </p:nvSpPr>
          <p:spPr bwMode="auto">
            <a:xfrm rot="16200000">
              <a:off x="2213" y="1932"/>
              <a:ext cx="1030" cy="1280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FF010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58" name="Line 42"/>
            <p:cNvSpPr>
              <a:spLocks noChangeShapeType="1"/>
            </p:cNvSpPr>
            <p:nvPr/>
          </p:nvSpPr>
          <p:spPr bwMode="auto">
            <a:xfrm rot="5400000" flipH="1">
              <a:off x="2369" y="2567"/>
              <a:ext cx="104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0" name="Line 44"/>
            <p:cNvSpPr>
              <a:spLocks noChangeShapeType="1"/>
            </p:cNvSpPr>
            <p:nvPr/>
          </p:nvSpPr>
          <p:spPr bwMode="auto">
            <a:xfrm rot="5400000" flipH="1">
              <a:off x="2369" y="2567"/>
              <a:ext cx="10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7266" name="Picture 50" descr="wedge20i10a"/>
          <p:cNvPicPr>
            <a:picLocks noChangeAspect="1" noChangeArrowheads="1"/>
          </p:cNvPicPr>
          <p:nvPr/>
        </p:nvPicPr>
        <p:blipFill>
          <a:blip r:embed="rId3"/>
          <a:srcRect l="8287" b="47827"/>
          <a:stretch>
            <a:fillRect/>
          </a:stretch>
        </p:blipFill>
        <p:spPr bwMode="auto">
          <a:xfrm>
            <a:off x="1149350" y="3841750"/>
            <a:ext cx="130016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77267" name="Picture 51" descr="wedge20i10a"/>
          <p:cNvPicPr>
            <a:picLocks noChangeAspect="1" noChangeArrowheads="1"/>
          </p:cNvPicPr>
          <p:nvPr/>
        </p:nvPicPr>
        <p:blipFill>
          <a:blip r:embed="rId3"/>
          <a:srcRect l="7838" b="47827"/>
          <a:stretch>
            <a:fillRect/>
          </a:stretch>
        </p:blipFill>
        <p:spPr bwMode="auto">
          <a:xfrm>
            <a:off x="1143000" y="2895600"/>
            <a:ext cx="130651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77268" name="Oval 52"/>
          <p:cNvSpPr>
            <a:spLocks noChangeArrowheads="1"/>
          </p:cNvSpPr>
          <p:nvPr/>
        </p:nvSpPr>
        <p:spPr bwMode="auto">
          <a:xfrm>
            <a:off x="349250" y="3921125"/>
            <a:ext cx="314325" cy="3143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69" name="AutoShape 53"/>
          <p:cNvSpPr>
            <a:spLocks noChangeArrowheads="1"/>
          </p:cNvSpPr>
          <p:nvPr/>
        </p:nvSpPr>
        <p:spPr bwMode="auto">
          <a:xfrm rot="16200000">
            <a:off x="1228726" y="3133725"/>
            <a:ext cx="787400" cy="18891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70" name="Text Box 54"/>
          <p:cNvSpPr txBox="1">
            <a:spLocks noChangeArrowheads="1"/>
          </p:cNvSpPr>
          <p:nvPr/>
        </p:nvSpPr>
        <p:spPr bwMode="auto">
          <a:xfrm>
            <a:off x="1181100" y="4945063"/>
            <a:ext cx="1154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cs typeface="Arial" charset="0"/>
              </a:rPr>
              <a:t>intrusion</a:t>
            </a:r>
          </a:p>
        </p:txBody>
      </p:sp>
      <p:grpSp>
        <p:nvGrpSpPr>
          <p:cNvPr id="777271" name="Group 55"/>
          <p:cNvGrpSpPr>
            <a:grpSpLocks/>
          </p:cNvGrpSpPr>
          <p:nvPr/>
        </p:nvGrpSpPr>
        <p:grpSpPr bwMode="auto">
          <a:xfrm>
            <a:off x="628650" y="3525838"/>
            <a:ext cx="2713038" cy="1084262"/>
            <a:chOff x="3859" y="2230"/>
            <a:chExt cx="1709" cy="683"/>
          </a:xfrm>
        </p:grpSpPr>
        <p:sp>
          <p:nvSpPr>
            <p:cNvPr id="777272" name="AutoShape 56"/>
            <p:cNvSpPr>
              <a:spLocks noChangeArrowheads="1"/>
            </p:cNvSpPr>
            <p:nvPr/>
          </p:nvSpPr>
          <p:spPr bwMode="auto">
            <a:xfrm rot="16200000">
              <a:off x="4372" y="1717"/>
              <a:ext cx="683" cy="1709"/>
            </a:xfrm>
            <a:prstGeom prst="triangle">
              <a:avLst>
                <a:gd name="adj" fmla="val 49394"/>
              </a:avLst>
            </a:prstGeom>
            <a:noFill/>
            <a:ln w="38100" algn="ctr">
              <a:solidFill>
                <a:srgbClr val="FF010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3" name="Line 57"/>
            <p:cNvSpPr>
              <a:spLocks noChangeShapeType="1"/>
            </p:cNvSpPr>
            <p:nvPr/>
          </p:nvSpPr>
          <p:spPr bwMode="auto">
            <a:xfrm flipH="1">
              <a:off x="4377" y="2613"/>
              <a:ext cx="119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4" name="Line 58"/>
            <p:cNvSpPr>
              <a:spLocks noChangeShapeType="1"/>
            </p:cNvSpPr>
            <p:nvPr/>
          </p:nvSpPr>
          <p:spPr bwMode="auto">
            <a:xfrm flipH="1">
              <a:off x="4377" y="2613"/>
              <a:ext cx="1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301-2F96-48A9-9218-77CAECE06D83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779328" name="Group 64"/>
          <p:cNvGrpSpPr>
            <a:grpSpLocks/>
          </p:cNvGrpSpPr>
          <p:nvPr/>
        </p:nvGrpSpPr>
        <p:grpSpPr bwMode="auto">
          <a:xfrm>
            <a:off x="4208463" y="1371600"/>
            <a:ext cx="1290637" cy="1892300"/>
            <a:chOff x="2605" y="1817"/>
            <a:chExt cx="813" cy="1192"/>
          </a:xfrm>
        </p:grpSpPr>
        <p:pic>
          <p:nvPicPr>
            <p:cNvPr id="779329" name="Picture 65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779330" name="Picture 66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779270" name="Oval 6"/>
          <p:cNvSpPr>
            <a:spLocks noChangeArrowheads="1"/>
          </p:cNvSpPr>
          <p:nvPr/>
        </p:nvSpPr>
        <p:spPr bwMode="auto">
          <a:xfrm>
            <a:off x="3429000" y="2389188"/>
            <a:ext cx="312738" cy="312737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1" name="AutoShape 7"/>
          <p:cNvSpPr>
            <a:spLocks noChangeArrowheads="1"/>
          </p:cNvSpPr>
          <p:nvPr/>
        </p:nvSpPr>
        <p:spPr bwMode="auto">
          <a:xfrm rot="16200000">
            <a:off x="4300538" y="1609725"/>
            <a:ext cx="781050" cy="187325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8" name="Oval 14"/>
          <p:cNvSpPr>
            <a:spLocks noChangeArrowheads="1"/>
          </p:cNvSpPr>
          <p:nvPr/>
        </p:nvSpPr>
        <p:spPr bwMode="auto">
          <a:xfrm>
            <a:off x="3429000" y="1755775"/>
            <a:ext cx="312738" cy="312738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9" name="AutoShape 15"/>
          <p:cNvSpPr>
            <a:spLocks noChangeArrowheads="1"/>
          </p:cNvSpPr>
          <p:nvPr/>
        </p:nvSpPr>
        <p:spPr bwMode="auto">
          <a:xfrm rot="16200000">
            <a:off x="4300538" y="984250"/>
            <a:ext cx="781050" cy="187325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337" name="Rectangle 73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6051550" cy="914400"/>
          </a:xfrm>
          <a:noFill/>
          <a:ln/>
        </p:spPr>
        <p:txBody>
          <a:bodyPr wrap="none" lIns="0" tIns="0" rIns="0" bIns="0" anchor="t"/>
          <a:lstStyle/>
          <a:p>
            <a:r>
              <a:rPr lang="en-US" sz="6000" b="1">
                <a:solidFill>
                  <a:srgbClr val="EA0000"/>
                </a:solidFill>
                <a:latin typeface="Arial" charset="0"/>
              </a:rPr>
              <a:t>avoiding overlap</a:t>
            </a:r>
          </a:p>
        </p:txBody>
      </p:sp>
      <p:sp>
        <p:nvSpPr>
          <p:cNvPr id="779339" name="Freeform 75"/>
          <p:cNvSpPr>
            <a:spLocks/>
          </p:cNvSpPr>
          <p:nvPr/>
        </p:nvSpPr>
        <p:spPr bwMode="auto">
          <a:xfrm rot="-2619127">
            <a:off x="1676400" y="23622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779357" name="Group 93"/>
          <p:cNvGrpSpPr>
            <a:grpSpLocks/>
          </p:cNvGrpSpPr>
          <p:nvPr/>
        </p:nvGrpSpPr>
        <p:grpSpPr bwMode="auto">
          <a:xfrm>
            <a:off x="5943600" y="2514600"/>
            <a:ext cx="2693988" cy="3498850"/>
            <a:chOff x="3744" y="1584"/>
            <a:chExt cx="1697" cy="2204"/>
          </a:xfrm>
        </p:grpSpPr>
        <p:grpSp>
          <p:nvGrpSpPr>
            <p:cNvPr id="779344" name="Group 80"/>
            <p:cNvGrpSpPr>
              <a:grpSpLocks/>
            </p:cNvGrpSpPr>
            <p:nvPr/>
          </p:nvGrpSpPr>
          <p:grpSpPr bwMode="auto">
            <a:xfrm>
              <a:off x="3943" y="2400"/>
              <a:ext cx="1385" cy="1388"/>
              <a:chOff x="423" y="2352"/>
              <a:chExt cx="1385" cy="1388"/>
            </a:xfrm>
          </p:grpSpPr>
          <p:grpSp>
            <p:nvGrpSpPr>
              <p:cNvPr id="779319" name="Group 55"/>
              <p:cNvGrpSpPr>
                <a:grpSpLocks/>
              </p:cNvGrpSpPr>
              <p:nvPr/>
            </p:nvGrpSpPr>
            <p:grpSpPr bwMode="auto">
              <a:xfrm>
                <a:off x="912" y="2548"/>
                <a:ext cx="813" cy="1192"/>
                <a:chOff x="2605" y="1817"/>
                <a:chExt cx="813" cy="1192"/>
              </a:xfrm>
            </p:grpSpPr>
            <p:pic>
              <p:nvPicPr>
                <p:cNvPr id="779320" name="Picture 56" descr="wedge20i10a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958" b="47827"/>
                <a:stretch>
                  <a:fillRect/>
                </a:stretch>
              </p:blipFill>
              <p:spPr bwMode="auto">
                <a:xfrm>
                  <a:off x="2605" y="2413"/>
                  <a:ext cx="813" cy="596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9321" name="Picture 57" descr="wedge20i10a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958" b="47827"/>
                <a:stretch>
                  <a:fillRect/>
                </a:stretch>
              </p:blipFill>
              <p:spPr bwMode="auto">
                <a:xfrm>
                  <a:off x="2605" y="1817"/>
                  <a:ext cx="813" cy="596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79275" name="Oval 11"/>
              <p:cNvSpPr>
                <a:spLocks noChangeArrowheads="1"/>
              </p:cNvSpPr>
              <p:nvPr/>
            </p:nvSpPr>
            <p:spPr bwMode="auto">
              <a:xfrm>
                <a:off x="423" y="3188"/>
                <a:ext cx="196" cy="197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76" name="AutoShape 12"/>
              <p:cNvSpPr>
                <a:spLocks noChangeArrowheads="1"/>
              </p:cNvSpPr>
              <p:nvPr/>
            </p:nvSpPr>
            <p:spPr bwMode="auto">
              <a:xfrm rot="16200000">
                <a:off x="972" y="2697"/>
                <a:ext cx="492" cy="11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10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80" name="Oval 16"/>
              <p:cNvSpPr>
                <a:spLocks noChangeArrowheads="1"/>
              </p:cNvSpPr>
              <p:nvPr/>
            </p:nvSpPr>
            <p:spPr bwMode="auto">
              <a:xfrm>
                <a:off x="423" y="2789"/>
                <a:ext cx="196" cy="1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81" name="AutoShape 17"/>
              <p:cNvSpPr>
                <a:spLocks noChangeArrowheads="1"/>
              </p:cNvSpPr>
              <p:nvPr/>
            </p:nvSpPr>
            <p:spPr bwMode="auto">
              <a:xfrm rot="15357826">
                <a:off x="914" y="2137"/>
                <a:ext cx="492" cy="11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10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9282" name="Group 18"/>
              <p:cNvGrpSpPr>
                <a:grpSpLocks/>
              </p:cNvGrpSpPr>
              <p:nvPr/>
            </p:nvGrpSpPr>
            <p:grpSpPr bwMode="auto">
              <a:xfrm>
                <a:off x="560" y="2352"/>
                <a:ext cx="742" cy="633"/>
                <a:chOff x="1283" y="1296"/>
                <a:chExt cx="362" cy="309"/>
              </a:xfrm>
            </p:grpSpPr>
            <p:sp>
              <p:nvSpPr>
                <p:cNvPr id="779283" name="Arc 19"/>
                <p:cNvSpPr>
                  <a:spLocks/>
                </p:cNvSpPr>
                <p:nvPr/>
              </p:nvSpPr>
              <p:spPr bwMode="auto">
                <a:xfrm>
                  <a:off x="1283" y="1296"/>
                  <a:ext cx="362" cy="309"/>
                </a:xfrm>
                <a:custGeom>
                  <a:avLst/>
                  <a:gdLst>
                    <a:gd name="G0" fmla="+- 0 0 0"/>
                    <a:gd name="G1" fmla="+- 17379 0 0"/>
                    <a:gd name="G2" fmla="+- 21600 0 0"/>
                    <a:gd name="T0" fmla="*/ 12827 w 20364"/>
                    <a:gd name="T1" fmla="*/ 0 h 17379"/>
                    <a:gd name="T2" fmla="*/ 20364 w 20364"/>
                    <a:gd name="T3" fmla="*/ 10178 h 17379"/>
                    <a:gd name="T4" fmla="*/ 0 w 20364"/>
                    <a:gd name="T5" fmla="*/ 17379 h 17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364" h="17379" fill="none" extrusionOk="0">
                      <a:moveTo>
                        <a:pt x="12826" y="0"/>
                      </a:moveTo>
                      <a:cubicBezTo>
                        <a:pt x="16299" y="2563"/>
                        <a:pt x="18925" y="6108"/>
                        <a:pt x="20364" y="10177"/>
                      </a:cubicBezTo>
                    </a:path>
                    <a:path w="20364" h="17379" stroke="0" extrusionOk="0">
                      <a:moveTo>
                        <a:pt x="12826" y="0"/>
                      </a:moveTo>
                      <a:cubicBezTo>
                        <a:pt x="16299" y="2563"/>
                        <a:pt x="18925" y="6108"/>
                        <a:pt x="20364" y="10177"/>
                      </a:cubicBezTo>
                      <a:lnTo>
                        <a:pt x="0" y="17379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284" name="Arc 20"/>
                <p:cNvSpPr>
                  <a:spLocks/>
                </p:cNvSpPr>
                <p:nvPr/>
              </p:nvSpPr>
              <p:spPr bwMode="auto">
                <a:xfrm>
                  <a:off x="1283" y="1296"/>
                  <a:ext cx="356" cy="309"/>
                </a:xfrm>
                <a:custGeom>
                  <a:avLst/>
                  <a:gdLst>
                    <a:gd name="G0" fmla="+- 0 0 0"/>
                    <a:gd name="G1" fmla="+- 17379 0 0"/>
                    <a:gd name="G2" fmla="+- 21600 0 0"/>
                    <a:gd name="T0" fmla="*/ 12827 w 20029"/>
                    <a:gd name="T1" fmla="*/ 0 h 17379"/>
                    <a:gd name="T2" fmla="*/ 20029 w 20029"/>
                    <a:gd name="T3" fmla="*/ 9291 h 17379"/>
                    <a:gd name="T4" fmla="*/ 0 w 20029"/>
                    <a:gd name="T5" fmla="*/ 17379 h 17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9" h="17379" fill="none" extrusionOk="0">
                      <a:moveTo>
                        <a:pt x="12826" y="0"/>
                      </a:moveTo>
                      <a:cubicBezTo>
                        <a:pt x="16040" y="2371"/>
                        <a:pt x="18533" y="5587"/>
                        <a:pt x="20028" y="9291"/>
                      </a:cubicBezTo>
                    </a:path>
                    <a:path w="20029" h="17379" stroke="0" extrusionOk="0">
                      <a:moveTo>
                        <a:pt x="12826" y="0"/>
                      </a:moveTo>
                      <a:cubicBezTo>
                        <a:pt x="16040" y="2371"/>
                        <a:pt x="18533" y="5587"/>
                        <a:pt x="20028" y="9291"/>
                      </a:cubicBezTo>
                      <a:lnTo>
                        <a:pt x="0" y="17379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prstDash val="dash"/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79332" name="Text Box 68"/>
            <p:cNvSpPr txBox="1">
              <a:spLocks noChangeArrowheads="1"/>
            </p:cNvSpPr>
            <p:nvPr/>
          </p:nvSpPr>
          <p:spPr bwMode="auto">
            <a:xfrm>
              <a:off x="4800" y="2016"/>
              <a:ext cx="6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>
                  <a:cs typeface="Arial" charset="0"/>
                </a:rPr>
                <a:t>rotation</a:t>
              </a:r>
            </a:p>
          </p:txBody>
        </p:sp>
        <p:sp>
          <p:nvSpPr>
            <p:cNvPr id="779340" name="Freeform 76"/>
            <p:cNvSpPr>
              <a:spLocks/>
            </p:cNvSpPr>
            <p:nvPr/>
          </p:nvSpPr>
          <p:spPr bwMode="auto">
            <a:xfrm rot="2619127" flipH="1">
              <a:off x="3744" y="1584"/>
              <a:ext cx="1056" cy="72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88"/>
                </a:cxn>
                <a:cxn ang="0">
                  <a:pos x="288" y="576"/>
                </a:cxn>
                <a:cxn ang="0">
                  <a:pos x="288" y="432"/>
                </a:cxn>
                <a:cxn ang="0">
                  <a:pos x="1056" y="720"/>
                </a:cxn>
                <a:cxn ang="0">
                  <a:pos x="288" y="96"/>
                </a:cxn>
                <a:cxn ang="0">
                  <a:pos x="288" y="0"/>
                </a:cxn>
              </a:cxnLst>
              <a:rect l="0" t="0" r="r" b="b"/>
              <a:pathLst>
                <a:path w="1056" h="720">
                  <a:moveTo>
                    <a:pt x="288" y="0"/>
                  </a:moveTo>
                  <a:lnTo>
                    <a:pt x="0" y="288"/>
                  </a:lnTo>
                  <a:lnTo>
                    <a:pt x="288" y="576"/>
                  </a:lnTo>
                  <a:lnTo>
                    <a:pt x="288" y="432"/>
                  </a:lnTo>
                  <a:cubicBezTo>
                    <a:pt x="288" y="432"/>
                    <a:pt x="528" y="256"/>
                    <a:pt x="1056" y="720"/>
                  </a:cubicBezTo>
                  <a:cubicBezTo>
                    <a:pt x="667" y="160"/>
                    <a:pt x="416" y="216"/>
                    <a:pt x="288" y="96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779369" name="Group 105"/>
          <p:cNvGrpSpPr>
            <a:grpSpLocks/>
          </p:cNvGrpSpPr>
          <p:nvPr/>
        </p:nvGrpSpPr>
        <p:grpSpPr bwMode="auto">
          <a:xfrm>
            <a:off x="3276600" y="2938463"/>
            <a:ext cx="2238374" cy="3373437"/>
            <a:chOff x="2064" y="1851"/>
            <a:chExt cx="1410" cy="2125"/>
          </a:xfrm>
        </p:grpSpPr>
        <p:grpSp>
          <p:nvGrpSpPr>
            <p:cNvPr id="779325" name="Group 61"/>
            <p:cNvGrpSpPr>
              <a:grpSpLocks/>
            </p:cNvGrpSpPr>
            <p:nvPr/>
          </p:nvGrpSpPr>
          <p:grpSpPr bwMode="auto">
            <a:xfrm>
              <a:off x="2592" y="2784"/>
              <a:ext cx="813" cy="1192"/>
              <a:chOff x="2605" y="1817"/>
              <a:chExt cx="813" cy="1192"/>
            </a:xfrm>
          </p:grpSpPr>
          <p:pic>
            <p:nvPicPr>
              <p:cNvPr id="779326" name="Picture 62" descr="wedge20i10a"/>
              <p:cNvPicPr>
                <a:picLocks noChangeAspect="1" noChangeArrowheads="1"/>
              </p:cNvPicPr>
              <p:nvPr/>
            </p:nvPicPr>
            <p:blipFill>
              <a:blip r:embed="rId3"/>
              <a:srcRect l="8958" b="47827"/>
              <a:stretch>
                <a:fillRect/>
              </a:stretch>
            </p:blipFill>
            <p:spPr bwMode="auto">
              <a:xfrm>
                <a:off x="2605" y="2413"/>
                <a:ext cx="813" cy="5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pic>
            <p:nvPicPr>
              <p:cNvPr id="779327" name="Picture 63" descr="wedge20i10a"/>
              <p:cNvPicPr>
                <a:picLocks noChangeAspect="1" noChangeArrowheads="1"/>
              </p:cNvPicPr>
              <p:nvPr/>
            </p:nvPicPr>
            <p:blipFill>
              <a:blip r:embed="rId3"/>
              <a:srcRect l="8958" b="47827"/>
              <a:stretch>
                <a:fillRect/>
              </a:stretch>
            </p:blipFill>
            <p:spPr bwMode="auto">
              <a:xfrm>
                <a:off x="2605" y="1817"/>
                <a:ext cx="813" cy="5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  <p:sp>
          <p:nvSpPr>
            <p:cNvPr id="779287" name="Oval 23"/>
            <p:cNvSpPr>
              <a:spLocks noChangeArrowheads="1"/>
            </p:cNvSpPr>
            <p:nvPr/>
          </p:nvSpPr>
          <p:spPr bwMode="auto">
            <a:xfrm>
              <a:off x="2091" y="3423"/>
              <a:ext cx="197" cy="19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8" name="AutoShape 24"/>
            <p:cNvSpPr>
              <a:spLocks noChangeArrowheads="1"/>
            </p:cNvSpPr>
            <p:nvPr/>
          </p:nvSpPr>
          <p:spPr bwMode="auto">
            <a:xfrm rot="16200000">
              <a:off x="2636" y="2931"/>
              <a:ext cx="492" cy="118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10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95" name="Oval 31"/>
            <p:cNvSpPr>
              <a:spLocks noChangeArrowheads="1"/>
            </p:cNvSpPr>
            <p:nvPr/>
          </p:nvSpPr>
          <p:spPr bwMode="auto">
            <a:xfrm>
              <a:off x="2091" y="3023"/>
              <a:ext cx="197" cy="19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96" name="AutoShape 32"/>
            <p:cNvSpPr>
              <a:spLocks noChangeArrowheads="1"/>
            </p:cNvSpPr>
            <p:nvPr/>
          </p:nvSpPr>
          <p:spPr bwMode="auto">
            <a:xfrm rot="16200000">
              <a:off x="2864" y="2574"/>
              <a:ext cx="111" cy="110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10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303" name="Group 39"/>
            <p:cNvGrpSpPr>
              <a:grpSpLocks/>
            </p:cNvGrpSpPr>
            <p:nvPr/>
          </p:nvGrpSpPr>
          <p:grpSpPr bwMode="auto">
            <a:xfrm>
              <a:off x="3175" y="2923"/>
              <a:ext cx="0" cy="471"/>
              <a:chOff x="865" y="2228"/>
              <a:chExt cx="0" cy="230"/>
            </a:xfrm>
          </p:grpSpPr>
          <p:grpSp>
            <p:nvGrpSpPr>
              <p:cNvPr id="779304" name="Group 40"/>
              <p:cNvGrpSpPr>
                <a:grpSpLocks/>
              </p:cNvGrpSpPr>
              <p:nvPr/>
            </p:nvGrpSpPr>
            <p:grpSpPr bwMode="auto">
              <a:xfrm rot="5400000">
                <a:off x="750" y="2343"/>
                <a:ext cx="230" cy="0"/>
                <a:chOff x="800" y="3977"/>
                <a:chExt cx="576" cy="0"/>
              </a:xfrm>
            </p:grpSpPr>
            <p:sp>
              <p:nvSpPr>
                <p:cNvPr id="77930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0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9307" name="Group 43"/>
              <p:cNvGrpSpPr>
                <a:grpSpLocks/>
              </p:cNvGrpSpPr>
              <p:nvPr/>
            </p:nvGrpSpPr>
            <p:grpSpPr bwMode="auto">
              <a:xfrm rot="5400000">
                <a:off x="862" y="2259"/>
                <a:ext cx="6" cy="0"/>
                <a:chOff x="800" y="3977"/>
                <a:chExt cx="576" cy="0"/>
              </a:xfrm>
            </p:grpSpPr>
            <p:sp>
              <p:nvSpPr>
                <p:cNvPr id="77930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0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dash"/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9310" name="Group 46"/>
              <p:cNvGrpSpPr>
                <a:grpSpLocks/>
              </p:cNvGrpSpPr>
              <p:nvPr/>
            </p:nvGrpSpPr>
            <p:grpSpPr bwMode="auto">
              <a:xfrm rot="16200000" flipV="1">
                <a:off x="862" y="2430"/>
                <a:ext cx="6" cy="0"/>
                <a:chOff x="800" y="3977"/>
                <a:chExt cx="576" cy="0"/>
              </a:xfrm>
            </p:grpSpPr>
            <p:sp>
              <p:nvSpPr>
                <p:cNvPr id="77931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1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800" y="397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dash"/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79334" name="Text Box 70"/>
            <p:cNvSpPr txBox="1">
              <a:spLocks noChangeArrowheads="1"/>
            </p:cNvSpPr>
            <p:nvPr/>
          </p:nvSpPr>
          <p:spPr bwMode="auto">
            <a:xfrm>
              <a:off x="2064" y="2503"/>
              <a:ext cx="10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 dirty="0" smtClean="0">
                  <a:cs typeface="Arial" charset="0"/>
                </a:rPr>
                <a:t>base length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779338" name="Freeform 74"/>
            <p:cNvSpPr>
              <a:spLocks/>
            </p:cNvSpPr>
            <p:nvPr/>
          </p:nvSpPr>
          <p:spPr bwMode="auto">
            <a:xfrm>
              <a:off x="2774" y="1851"/>
              <a:ext cx="576" cy="755"/>
            </a:xfrm>
            <a:custGeom>
              <a:avLst/>
              <a:gdLst/>
              <a:ahLst/>
              <a:cxnLst>
                <a:cxn ang="0">
                  <a:pos x="576" y="467"/>
                </a:cxn>
                <a:cxn ang="0">
                  <a:pos x="288" y="755"/>
                </a:cxn>
                <a:cxn ang="0">
                  <a:pos x="0" y="467"/>
                </a:cxn>
                <a:cxn ang="0">
                  <a:pos x="144" y="467"/>
                </a:cxn>
                <a:cxn ang="0">
                  <a:pos x="120" y="0"/>
                </a:cxn>
                <a:cxn ang="0">
                  <a:pos x="480" y="467"/>
                </a:cxn>
                <a:cxn ang="0">
                  <a:pos x="576" y="467"/>
                </a:cxn>
              </a:cxnLst>
              <a:rect l="0" t="0" r="r" b="b"/>
              <a:pathLst>
                <a:path w="576" h="755">
                  <a:moveTo>
                    <a:pt x="576" y="467"/>
                  </a:moveTo>
                  <a:lnTo>
                    <a:pt x="288" y="755"/>
                  </a:lnTo>
                  <a:lnTo>
                    <a:pt x="0" y="467"/>
                  </a:lnTo>
                  <a:lnTo>
                    <a:pt x="144" y="467"/>
                  </a:lnTo>
                  <a:cubicBezTo>
                    <a:pt x="164" y="389"/>
                    <a:pt x="285" y="283"/>
                    <a:pt x="120" y="0"/>
                  </a:cubicBezTo>
                  <a:cubicBezTo>
                    <a:pt x="451" y="267"/>
                    <a:pt x="360" y="339"/>
                    <a:pt x="480" y="467"/>
                  </a:cubicBezTo>
                  <a:lnTo>
                    <a:pt x="576" y="467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779358" name="Group 94"/>
          <p:cNvGrpSpPr>
            <a:grpSpLocks/>
          </p:cNvGrpSpPr>
          <p:nvPr/>
        </p:nvGrpSpPr>
        <p:grpSpPr bwMode="auto">
          <a:xfrm>
            <a:off x="1168400" y="3670300"/>
            <a:ext cx="1290638" cy="1892300"/>
            <a:chOff x="2605" y="1817"/>
            <a:chExt cx="813" cy="1192"/>
          </a:xfrm>
        </p:grpSpPr>
        <p:pic>
          <p:nvPicPr>
            <p:cNvPr id="779359" name="Picture 95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779360" name="Picture 96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779361" name="Oval 97"/>
          <p:cNvSpPr>
            <a:spLocks noChangeArrowheads="1"/>
          </p:cNvSpPr>
          <p:nvPr/>
        </p:nvSpPr>
        <p:spPr bwMode="auto">
          <a:xfrm>
            <a:off x="381000" y="4684713"/>
            <a:ext cx="312738" cy="312737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362" name="AutoShape 98"/>
          <p:cNvSpPr>
            <a:spLocks noChangeArrowheads="1"/>
          </p:cNvSpPr>
          <p:nvPr/>
        </p:nvSpPr>
        <p:spPr bwMode="auto">
          <a:xfrm rot="16200000">
            <a:off x="1252538" y="3903663"/>
            <a:ext cx="781050" cy="187325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363" name="Oval 99"/>
          <p:cNvSpPr>
            <a:spLocks noChangeArrowheads="1"/>
          </p:cNvSpPr>
          <p:nvPr/>
        </p:nvSpPr>
        <p:spPr bwMode="auto">
          <a:xfrm>
            <a:off x="381000" y="4049713"/>
            <a:ext cx="312738" cy="312737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364" name="AutoShape 100"/>
          <p:cNvSpPr>
            <a:spLocks noChangeArrowheads="1"/>
          </p:cNvSpPr>
          <p:nvPr/>
        </p:nvSpPr>
        <p:spPr bwMode="auto">
          <a:xfrm rot="16200000">
            <a:off x="1064419" y="3613944"/>
            <a:ext cx="468313" cy="118427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9365" name="Group 101"/>
          <p:cNvGrpSpPr>
            <a:grpSpLocks/>
          </p:cNvGrpSpPr>
          <p:nvPr/>
        </p:nvGrpSpPr>
        <p:grpSpPr bwMode="auto">
          <a:xfrm>
            <a:off x="1357313" y="4206875"/>
            <a:ext cx="747712" cy="0"/>
            <a:chOff x="1516" y="2325"/>
            <a:chExt cx="230" cy="0"/>
          </a:xfrm>
        </p:grpSpPr>
        <p:sp>
          <p:nvSpPr>
            <p:cNvPr id="779366" name="Line 102"/>
            <p:cNvSpPr>
              <a:spLocks noChangeShapeType="1"/>
            </p:cNvSpPr>
            <p:nvPr/>
          </p:nvSpPr>
          <p:spPr bwMode="auto">
            <a:xfrm>
              <a:off x="1516" y="2325"/>
              <a:ext cx="23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67" name="Line 103"/>
            <p:cNvSpPr>
              <a:spLocks noChangeShapeType="1"/>
            </p:cNvSpPr>
            <p:nvPr/>
          </p:nvSpPr>
          <p:spPr bwMode="auto">
            <a:xfrm>
              <a:off x="1516" y="2325"/>
              <a:ext cx="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368" name="Text Box 104"/>
          <p:cNvSpPr txBox="1">
            <a:spLocks noChangeArrowheads="1"/>
          </p:cNvSpPr>
          <p:nvPr/>
        </p:nvSpPr>
        <p:spPr bwMode="auto">
          <a:xfrm>
            <a:off x="381000" y="3213100"/>
            <a:ext cx="1154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cs typeface="Arial" charset="0"/>
              </a:rPr>
              <a:t>intrusion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4FCB-7768-49AF-B78A-88B548408F26}" type="slidenum">
              <a:rPr lang="en-US"/>
              <a:pPr/>
              <a:t>2</a:t>
            </a:fld>
            <a:endParaRPr lang="en-US"/>
          </a:p>
        </p:txBody>
      </p:sp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76200" y="-304800"/>
            <a:ext cx="9089027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 dirty="0" smtClean="0">
                <a:solidFill>
                  <a:srgbClr val="EA0000"/>
                </a:solidFill>
              </a:rPr>
              <a:t>off-screen </a:t>
            </a:r>
            <a:r>
              <a:rPr lang="en-US" sz="11000" b="1" dirty="0" err="1" smtClean="0">
                <a:solidFill>
                  <a:srgbClr val="EA0000"/>
                </a:solidFill>
              </a:rPr>
              <a:t>viz</a:t>
            </a:r>
            <a:endParaRPr lang="en-US" sz="11000" b="1" dirty="0">
              <a:solidFill>
                <a:srgbClr val="EA0000"/>
              </a:solidFill>
            </a:endParaRPr>
          </a:p>
        </p:txBody>
      </p:sp>
      <p:pic>
        <p:nvPicPr>
          <p:cNvPr id="35" name="Picture 14" descr="arrow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5169" y="1676400"/>
            <a:ext cx="2658431" cy="409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 descr="hal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676400"/>
            <a:ext cx="2640428" cy="406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8" descr="overvie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2703438" cy="41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6152053" y="9794589"/>
            <a:ext cx="113205" cy="108857"/>
          </a:xfrm>
          <a:prstGeom prst="ellipse">
            <a:avLst/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838200" y="5867400"/>
            <a:ext cx="160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 smtClean="0"/>
              <a:t>overview</a:t>
            </a:r>
            <a:endParaRPr lang="en-US" sz="2400" dirty="0"/>
          </a:p>
        </p:txBody>
      </p:sp>
      <p:sp>
        <p:nvSpPr>
          <p:cNvPr id="46" name="Text Box 82"/>
          <p:cNvSpPr txBox="1">
            <a:spLocks noChangeArrowheads="1"/>
          </p:cNvSpPr>
          <p:nvPr/>
        </p:nvSpPr>
        <p:spPr bwMode="auto">
          <a:xfrm>
            <a:off x="3733800" y="5867400"/>
            <a:ext cx="160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 smtClean="0"/>
              <a:t>arrows</a:t>
            </a:r>
            <a:endParaRPr lang="en-US" sz="2400" dirty="0"/>
          </a:p>
        </p:txBody>
      </p: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6858000" y="5867400"/>
            <a:ext cx="160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 smtClean="0"/>
              <a:t>halo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AC74-2BF0-4412-8FD7-A7AF6FFE0C3D}" type="slidenum">
              <a:rPr lang="en-US"/>
              <a:pPr/>
              <a:t>20</a:t>
            </a:fld>
            <a:endParaRPr lang="en-US"/>
          </a:p>
        </p:txBody>
      </p:sp>
      <p:sp>
        <p:nvSpPr>
          <p:cNvPr id="786434" name="Text Box 2"/>
          <p:cNvSpPr txBox="1">
            <a:spLocks noChangeArrowheads="1"/>
          </p:cNvSpPr>
          <p:nvPr/>
        </p:nvSpPr>
        <p:spPr bwMode="auto">
          <a:xfrm>
            <a:off x="4225925" y="3462338"/>
            <a:ext cx="262572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300" b="1">
                <a:solidFill>
                  <a:srgbClr val="6B6B6B"/>
                </a:solidFill>
              </a:rPr>
              <a:t>out</a:t>
            </a:r>
            <a:endParaRPr lang="en-US" sz="13300" b="1" noProof="1">
              <a:solidFill>
                <a:srgbClr val="6B6B6B"/>
              </a:solidFill>
            </a:endParaRPr>
          </a:p>
        </p:txBody>
      </p:sp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533400" y="4211638"/>
            <a:ext cx="769620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FF0000"/>
                </a:solidFill>
              </a:rPr>
              <a:t>algorithm</a:t>
            </a:r>
          </a:p>
        </p:txBody>
      </p:sp>
      <p:sp>
        <p:nvSpPr>
          <p:cNvPr id="786436" name="Text Box 4"/>
          <p:cNvSpPr txBox="1">
            <a:spLocks noChangeArrowheads="1"/>
          </p:cNvSpPr>
          <p:nvPr/>
        </p:nvSpPr>
        <p:spPr bwMode="auto">
          <a:xfrm>
            <a:off x="1917700" y="3462338"/>
            <a:ext cx="234950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6B6B6B"/>
                </a:solidFill>
              </a:rPr>
              <a:t>lay</a:t>
            </a:r>
            <a:endParaRPr lang="en-US" sz="13300" b="1" noProof="1">
              <a:solidFill>
                <a:srgbClr val="6B6B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B0C3-AC24-4EF9-B52F-55BF6D26DD7D}" type="slidenum">
              <a:rPr lang="en-US"/>
              <a:pPr/>
              <a:t>21</a:t>
            </a:fld>
            <a:endParaRPr lang="en-US"/>
          </a:p>
        </p:txBody>
      </p:sp>
      <p:sp>
        <p:nvSpPr>
          <p:cNvPr id="822357" name="Rectangle 85"/>
          <p:cNvSpPr>
            <a:spLocks noChangeArrowheads="1"/>
          </p:cNvSpPr>
          <p:nvPr/>
        </p:nvSpPr>
        <p:spPr bwMode="auto">
          <a:xfrm>
            <a:off x="152400" y="0"/>
            <a:ext cx="74072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0" b="1">
                <a:solidFill>
                  <a:srgbClr val="EA0000"/>
                </a:solidFill>
              </a:rPr>
              <a:t>avoidance algorithm</a:t>
            </a:r>
          </a:p>
        </p:txBody>
      </p:sp>
      <p:grpSp>
        <p:nvGrpSpPr>
          <p:cNvPr id="822274" name="Group 2"/>
          <p:cNvGrpSpPr>
            <a:grpSpLocks/>
          </p:cNvGrpSpPr>
          <p:nvPr/>
        </p:nvGrpSpPr>
        <p:grpSpPr bwMode="auto">
          <a:xfrm>
            <a:off x="2819400" y="990600"/>
            <a:ext cx="3325813" cy="4876800"/>
            <a:chOff x="2605" y="1817"/>
            <a:chExt cx="813" cy="1192"/>
          </a:xfrm>
        </p:grpSpPr>
        <p:pic>
          <p:nvPicPr>
            <p:cNvPr id="822275" name="Picture 3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22276" name="Picture 4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822277" name="Group 5"/>
          <p:cNvGrpSpPr>
            <a:grpSpLocks/>
          </p:cNvGrpSpPr>
          <p:nvPr/>
        </p:nvGrpSpPr>
        <p:grpSpPr bwMode="auto">
          <a:xfrm>
            <a:off x="1752600" y="1709738"/>
            <a:ext cx="3700463" cy="3371850"/>
            <a:chOff x="1206" y="337"/>
            <a:chExt cx="1405" cy="1280"/>
          </a:xfrm>
        </p:grpSpPr>
        <p:grpSp>
          <p:nvGrpSpPr>
            <p:cNvPr id="822278" name="Group 6"/>
            <p:cNvGrpSpPr>
              <a:grpSpLocks/>
            </p:cNvGrpSpPr>
            <p:nvPr/>
          </p:nvGrpSpPr>
          <p:grpSpPr bwMode="auto">
            <a:xfrm>
              <a:off x="1206" y="1047"/>
              <a:ext cx="201" cy="200"/>
              <a:chOff x="1587" y="1745"/>
              <a:chExt cx="93" cy="93"/>
            </a:xfrm>
          </p:grpSpPr>
          <p:sp>
            <p:nvSpPr>
              <p:cNvPr id="822279" name="Oval 7"/>
              <p:cNvSpPr>
                <a:spLocks noChangeArrowheads="1"/>
              </p:cNvSpPr>
              <p:nvPr/>
            </p:nvSpPr>
            <p:spPr bwMode="auto">
              <a:xfrm>
                <a:off x="1587" y="1745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80" name="Oval 8"/>
              <p:cNvSpPr>
                <a:spLocks noChangeArrowheads="1"/>
              </p:cNvSpPr>
              <p:nvPr/>
            </p:nvSpPr>
            <p:spPr bwMode="auto">
              <a:xfrm>
                <a:off x="1587" y="1745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281" name="Freeform 9"/>
            <p:cNvSpPr>
              <a:spLocks/>
            </p:cNvSpPr>
            <p:nvPr/>
          </p:nvSpPr>
          <p:spPr bwMode="auto">
            <a:xfrm>
              <a:off x="1415" y="897"/>
              <a:ext cx="1196" cy="501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556" y="233"/>
                </a:cxn>
                <a:cxn ang="0">
                  <a:pos x="556" y="0"/>
                </a:cxn>
                <a:cxn ang="0">
                  <a:pos x="0" y="117"/>
                </a:cxn>
              </a:cxnLst>
              <a:rect l="0" t="0" r="r" b="b"/>
              <a:pathLst>
                <a:path w="556" h="233">
                  <a:moveTo>
                    <a:pt x="0" y="117"/>
                  </a:moveTo>
                  <a:lnTo>
                    <a:pt x="556" y="233"/>
                  </a:lnTo>
                  <a:lnTo>
                    <a:pt x="556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282" name="Group 10"/>
            <p:cNvGrpSpPr>
              <a:grpSpLocks/>
            </p:cNvGrpSpPr>
            <p:nvPr/>
          </p:nvGrpSpPr>
          <p:grpSpPr bwMode="auto">
            <a:xfrm>
              <a:off x="1206" y="482"/>
              <a:ext cx="201" cy="200"/>
              <a:chOff x="1587" y="1482"/>
              <a:chExt cx="93" cy="93"/>
            </a:xfrm>
          </p:grpSpPr>
          <p:sp>
            <p:nvSpPr>
              <p:cNvPr id="822283" name="Oval 11"/>
              <p:cNvSpPr>
                <a:spLocks noChangeArrowheads="1"/>
              </p:cNvSpPr>
              <p:nvPr/>
            </p:nvSpPr>
            <p:spPr bwMode="auto">
              <a:xfrm>
                <a:off x="1587" y="1482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84" name="Oval 12"/>
              <p:cNvSpPr>
                <a:spLocks noChangeArrowheads="1"/>
              </p:cNvSpPr>
              <p:nvPr/>
            </p:nvSpPr>
            <p:spPr bwMode="auto">
              <a:xfrm>
                <a:off x="1587" y="1482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285" name="Freeform 13"/>
            <p:cNvSpPr>
              <a:spLocks/>
            </p:cNvSpPr>
            <p:nvPr/>
          </p:nvSpPr>
          <p:spPr bwMode="auto">
            <a:xfrm>
              <a:off x="1415" y="337"/>
              <a:ext cx="1196" cy="50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556" y="233"/>
                </a:cxn>
                <a:cxn ang="0">
                  <a:pos x="556" y="0"/>
                </a:cxn>
                <a:cxn ang="0">
                  <a:pos x="0" y="117"/>
                </a:cxn>
              </a:cxnLst>
              <a:rect l="0" t="0" r="r" b="b"/>
              <a:pathLst>
                <a:path w="556" h="233">
                  <a:moveTo>
                    <a:pt x="0" y="117"/>
                  </a:moveTo>
                  <a:lnTo>
                    <a:pt x="556" y="233"/>
                  </a:lnTo>
                  <a:lnTo>
                    <a:pt x="556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286" name="Group 14"/>
            <p:cNvGrpSpPr>
              <a:grpSpLocks/>
            </p:cNvGrpSpPr>
            <p:nvPr/>
          </p:nvGrpSpPr>
          <p:grpSpPr bwMode="auto">
            <a:xfrm>
              <a:off x="1206" y="1267"/>
              <a:ext cx="201" cy="200"/>
              <a:chOff x="1587" y="1847"/>
              <a:chExt cx="93" cy="93"/>
            </a:xfrm>
          </p:grpSpPr>
          <p:sp>
            <p:nvSpPr>
              <p:cNvPr id="822287" name="Oval 15"/>
              <p:cNvSpPr>
                <a:spLocks noChangeArrowheads="1"/>
              </p:cNvSpPr>
              <p:nvPr/>
            </p:nvSpPr>
            <p:spPr bwMode="auto">
              <a:xfrm>
                <a:off x="1587" y="1847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88" name="Oval 16"/>
              <p:cNvSpPr>
                <a:spLocks noChangeArrowheads="1"/>
              </p:cNvSpPr>
              <p:nvPr/>
            </p:nvSpPr>
            <p:spPr bwMode="auto">
              <a:xfrm>
                <a:off x="1587" y="1847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289" name="Freeform 17"/>
            <p:cNvSpPr>
              <a:spLocks/>
            </p:cNvSpPr>
            <p:nvPr/>
          </p:nvSpPr>
          <p:spPr bwMode="auto">
            <a:xfrm>
              <a:off x="1415" y="1116"/>
              <a:ext cx="1196" cy="501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556" y="233"/>
                </a:cxn>
                <a:cxn ang="0">
                  <a:pos x="556" y="0"/>
                </a:cxn>
                <a:cxn ang="0">
                  <a:pos x="0" y="117"/>
                </a:cxn>
              </a:cxnLst>
              <a:rect l="0" t="0" r="r" b="b"/>
              <a:pathLst>
                <a:path w="556" h="233">
                  <a:moveTo>
                    <a:pt x="0" y="117"/>
                  </a:moveTo>
                  <a:lnTo>
                    <a:pt x="556" y="233"/>
                  </a:lnTo>
                  <a:lnTo>
                    <a:pt x="556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53" name="AutoShape 81"/>
          <p:cNvSpPr>
            <a:spLocks noChangeArrowheads="1"/>
          </p:cNvSpPr>
          <p:nvPr/>
        </p:nvSpPr>
        <p:spPr bwMode="auto">
          <a:xfrm>
            <a:off x="4038600" y="3657600"/>
            <a:ext cx="1143000" cy="1066800"/>
          </a:xfrm>
          <a:prstGeom prst="lightningBolt">
            <a:avLst/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BC1-CB34-4599-8558-DBC775C526B5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821250" name="Group 2"/>
          <p:cNvGrpSpPr>
            <a:grpSpLocks/>
          </p:cNvGrpSpPr>
          <p:nvPr/>
        </p:nvGrpSpPr>
        <p:grpSpPr bwMode="auto">
          <a:xfrm>
            <a:off x="2819400" y="990600"/>
            <a:ext cx="3325813" cy="4876800"/>
            <a:chOff x="2605" y="1817"/>
            <a:chExt cx="813" cy="1192"/>
          </a:xfrm>
        </p:grpSpPr>
        <p:pic>
          <p:nvPicPr>
            <p:cNvPr id="821251" name="Picture 3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21252" name="Picture 4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821329" name="Group 81"/>
          <p:cNvGrpSpPr>
            <a:grpSpLocks/>
          </p:cNvGrpSpPr>
          <p:nvPr/>
        </p:nvGrpSpPr>
        <p:grpSpPr bwMode="auto">
          <a:xfrm>
            <a:off x="1752600" y="1714500"/>
            <a:ext cx="3735388" cy="3984625"/>
            <a:chOff x="3041" y="337"/>
            <a:chExt cx="1418" cy="1513"/>
          </a:xfrm>
        </p:grpSpPr>
        <p:grpSp>
          <p:nvGrpSpPr>
            <p:cNvPr id="821330" name="Group 82"/>
            <p:cNvGrpSpPr>
              <a:grpSpLocks/>
            </p:cNvGrpSpPr>
            <p:nvPr/>
          </p:nvGrpSpPr>
          <p:grpSpPr bwMode="auto">
            <a:xfrm>
              <a:off x="3041" y="1037"/>
              <a:ext cx="201" cy="202"/>
              <a:chOff x="2440" y="1740"/>
              <a:chExt cx="93" cy="94"/>
            </a:xfrm>
          </p:grpSpPr>
          <p:sp>
            <p:nvSpPr>
              <p:cNvPr id="821331" name="Oval 83"/>
              <p:cNvSpPr>
                <a:spLocks noChangeArrowheads="1"/>
              </p:cNvSpPr>
              <p:nvPr/>
            </p:nvSpPr>
            <p:spPr bwMode="auto">
              <a:xfrm>
                <a:off x="2440" y="1740"/>
                <a:ext cx="93" cy="94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32" name="Oval 84"/>
              <p:cNvSpPr>
                <a:spLocks noChangeArrowheads="1"/>
              </p:cNvSpPr>
              <p:nvPr/>
            </p:nvSpPr>
            <p:spPr bwMode="auto">
              <a:xfrm>
                <a:off x="2440" y="1740"/>
                <a:ext cx="93" cy="94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333" name="Freeform 85"/>
            <p:cNvSpPr>
              <a:spLocks/>
            </p:cNvSpPr>
            <p:nvPr/>
          </p:nvSpPr>
          <p:spPr bwMode="auto">
            <a:xfrm>
              <a:off x="3239" y="710"/>
              <a:ext cx="1220" cy="497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567" y="231"/>
                </a:cxn>
                <a:cxn ang="0">
                  <a:pos x="533" y="0"/>
                </a:cxn>
                <a:cxn ang="0">
                  <a:pos x="0" y="199"/>
                </a:cxn>
              </a:cxnLst>
              <a:rect l="0" t="0" r="r" b="b"/>
              <a:pathLst>
                <a:path w="567" h="231">
                  <a:moveTo>
                    <a:pt x="0" y="199"/>
                  </a:moveTo>
                  <a:lnTo>
                    <a:pt x="567" y="231"/>
                  </a:lnTo>
                  <a:lnTo>
                    <a:pt x="5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334" name="Group 86"/>
            <p:cNvGrpSpPr>
              <a:grpSpLocks/>
            </p:cNvGrpSpPr>
            <p:nvPr/>
          </p:nvGrpSpPr>
          <p:grpSpPr bwMode="auto">
            <a:xfrm>
              <a:off x="3041" y="482"/>
              <a:ext cx="201" cy="200"/>
              <a:chOff x="2440" y="1482"/>
              <a:chExt cx="93" cy="93"/>
            </a:xfrm>
          </p:grpSpPr>
          <p:sp>
            <p:nvSpPr>
              <p:cNvPr id="821335" name="Oval 87"/>
              <p:cNvSpPr>
                <a:spLocks noChangeArrowheads="1"/>
              </p:cNvSpPr>
              <p:nvPr/>
            </p:nvSpPr>
            <p:spPr bwMode="auto">
              <a:xfrm>
                <a:off x="2440" y="1482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36" name="Oval 88"/>
              <p:cNvSpPr>
                <a:spLocks noChangeArrowheads="1"/>
              </p:cNvSpPr>
              <p:nvPr/>
            </p:nvSpPr>
            <p:spPr bwMode="auto">
              <a:xfrm>
                <a:off x="2440" y="1482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337" name="Freeform 89"/>
            <p:cNvSpPr>
              <a:spLocks/>
            </p:cNvSpPr>
            <p:nvPr/>
          </p:nvSpPr>
          <p:spPr bwMode="auto">
            <a:xfrm>
              <a:off x="3250" y="337"/>
              <a:ext cx="1196" cy="50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556" y="233"/>
                </a:cxn>
                <a:cxn ang="0">
                  <a:pos x="556" y="0"/>
                </a:cxn>
                <a:cxn ang="0">
                  <a:pos x="0" y="117"/>
                </a:cxn>
              </a:cxnLst>
              <a:rect l="0" t="0" r="r" b="b"/>
              <a:pathLst>
                <a:path w="556" h="233">
                  <a:moveTo>
                    <a:pt x="0" y="117"/>
                  </a:moveTo>
                  <a:lnTo>
                    <a:pt x="556" y="233"/>
                  </a:lnTo>
                  <a:lnTo>
                    <a:pt x="556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338" name="Group 90"/>
            <p:cNvGrpSpPr>
              <a:grpSpLocks/>
            </p:cNvGrpSpPr>
            <p:nvPr/>
          </p:nvGrpSpPr>
          <p:grpSpPr bwMode="auto">
            <a:xfrm>
              <a:off x="3041" y="1256"/>
              <a:ext cx="201" cy="200"/>
              <a:chOff x="2440" y="1842"/>
              <a:chExt cx="93" cy="93"/>
            </a:xfrm>
          </p:grpSpPr>
          <p:sp>
            <p:nvSpPr>
              <p:cNvPr id="821339" name="Oval 91"/>
              <p:cNvSpPr>
                <a:spLocks noChangeArrowheads="1"/>
              </p:cNvSpPr>
              <p:nvPr/>
            </p:nvSpPr>
            <p:spPr bwMode="auto">
              <a:xfrm>
                <a:off x="2440" y="1842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40" name="Oval 92"/>
              <p:cNvSpPr>
                <a:spLocks noChangeArrowheads="1"/>
              </p:cNvSpPr>
              <p:nvPr/>
            </p:nvSpPr>
            <p:spPr bwMode="auto">
              <a:xfrm>
                <a:off x="2440" y="1842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341" name="Freeform 93"/>
            <p:cNvSpPr>
              <a:spLocks/>
            </p:cNvSpPr>
            <p:nvPr/>
          </p:nvSpPr>
          <p:spPr bwMode="auto">
            <a:xfrm>
              <a:off x="3237" y="1359"/>
              <a:ext cx="1222" cy="49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22" y="228"/>
                </a:cxn>
                <a:cxn ang="0">
                  <a:pos x="568" y="0"/>
                </a:cxn>
                <a:cxn ang="0">
                  <a:pos x="0" y="4"/>
                </a:cxn>
              </a:cxnLst>
              <a:rect l="0" t="0" r="r" b="b"/>
              <a:pathLst>
                <a:path w="568" h="228">
                  <a:moveTo>
                    <a:pt x="0" y="4"/>
                  </a:moveTo>
                  <a:lnTo>
                    <a:pt x="522" y="228"/>
                  </a:lnTo>
                  <a:lnTo>
                    <a:pt x="568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2" name="Freeform 94"/>
            <p:cNvSpPr>
              <a:spLocks noEditPoints="1"/>
            </p:cNvSpPr>
            <p:nvPr/>
          </p:nvSpPr>
          <p:spPr bwMode="auto">
            <a:xfrm>
              <a:off x="3865" y="776"/>
              <a:ext cx="295" cy="385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30"/>
                </a:cxn>
                <a:cxn ang="0">
                  <a:pos x="57" y="40"/>
                </a:cxn>
                <a:cxn ang="0">
                  <a:pos x="67" y="51"/>
                </a:cxn>
                <a:cxn ang="0">
                  <a:pos x="76" y="62"/>
                </a:cxn>
                <a:cxn ang="0">
                  <a:pos x="84" y="73"/>
                </a:cxn>
                <a:cxn ang="0">
                  <a:pos x="92" y="84"/>
                </a:cxn>
                <a:cxn ang="0">
                  <a:pos x="100" y="96"/>
                </a:cxn>
                <a:cxn ang="0">
                  <a:pos x="107" y="108"/>
                </a:cxn>
                <a:cxn ang="0">
                  <a:pos x="114" y="121"/>
                </a:cxn>
                <a:cxn ang="0">
                  <a:pos x="121" y="133"/>
                </a:cxn>
                <a:cxn ang="0">
                  <a:pos x="127" y="146"/>
                </a:cxn>
                <a:cxn ang="0">
                  <a:pos x="132" y="159"/>
                </a:cxn>
                <a:cxn ang="0">
                  <a:pos x="137" y="173"/>
                </a:cxn>
                <a:cxn ang="0">
                  <a:pos x="121" y="179"/>
                </a:cxn>
                <a:cxn ang="0">
                  <a:pos x="116" y="166"/>
                </a:cxn>
                <a:cxn ang="0">
                  <a:pos x="111" y="154"/>
                </a:cxn>
                <a:cxn ang="0">
                  <a:pos x="105" y="141"/>
                </a:cxn>
                <a:cxn ang="0">
                  <a:pos x="99" y="129"/>
                </a:cxn>
                <a:cxn ang="0">
                  <a:pos x="93" y="117"/>
                </a:cxn>
                <a:cxn ang="0">
                  <a:pos x="86" y="106"/>
                </a:cxn>
                <a:cxn ang="0">
                  <a:pos x="78" y="94"/>
                </a:cxn>
                <a:cxn ang="0">
                  <a:pos x="71" y="84"/>
                </a:cxn>
                <a:cxn ang="0">
                  <a:pos x="62" y="73"/>
                </a:cxn>
                <a:cxn ang="0">
                  <a:pos x="54" y="62"/>
                </a:cxn>
                <a:cxn ang="0">
                  <a:pos x="45" y="52"/>
                </a:cxn>
                <a:cxn ang="0">
                  <a:pos x="36" y="43"/>
                </a:cxn>
                <a:cxn ang="0">
                  <a:pos x="27" y="35"/>
                </a:cxn>
                <a:cxn ang="0">
                  <a:pos x="38" y="22"/>
                </a:cxn>
                <a:cxn ang="0">
                  <a:pos x="22" y="54"/>
                </a:cxn>
                <a:cxn ang="0">
                  <a:pos x="0" y="0"/>
                </a:cxn>
                <a:cxn ang="0">
                  <a:pos x="56" y="14"/>
                </a:cxn>
                <a:cxn ang="0">
                  <a:pos x="22" y="54"/>
                </a:cxn>
              </a:cxnLst>
              <a:rect l="0" t="0" r="r" b="b"/>
              <a:pathLst>
                <a:path w="137" h="179">
                  <a:moveTo>
                    <a:pt x="38" y="22"/>
                  </a:moveTo>
                  <a:lnTo>
                    <a:pt x="47" y="30"/>
                  </a:lnTo>
                  <a:lnTo>
                    <a:pt x="57" y="40"/>
                  </a:lnTo>
                  <a:lnTo>
                    <a:pt x="67" y="51"/>
                  </a:lnTo>
                  <a:lnTo>
                    <a:pt x="76" y="62"/>
                  </a:lnTo>
                  <a:lnTo>
                    <a:pt x="84" y="73"/>
                  </a:lnTo>
                  <a:lnTo>
                    <a:pt x="92" y="84"/>
                  </a:lnTo>
                  <a:lnTo>
                    <a:pt x="100" y="96"/>
                  </a:lnTo>
                  <a:lnTo>
                    <a:pt x="107" y="108"/>
                  </a:lnTo>
                  <a:lnTo>
                    <a:pt x="114" y="121"/>
                  </a:lnTo>
                  <a:lnTo>
                    <a:pt x="121" y="133"/>
                  </a:lnTo>
                  <a:lnTo>
                    <a:pt x="127" y="146"/>
                  </a:lnTo>
                  <a:lnTo>
                    <a:pt x="132" y="159"/>
                  </a:lnTo>
                  <a:lnTo>
                    <a:pt x="137" y="173"/>
                  </a:lnTo>
                  <a:lnTo>
                    <a:pt x="121" y="179"/>
                  </a:lnTo>
                  <a:lnTo>
                    <a:pt x="116" y="166"/>
                  </a:lnTo>
                  <a:lnTo>
                    <a:pt x="111" y="154"/>
                  </a:lnTo>
                  <a:lnTo>
                    <a:pt x="105" y="141"/>
                  </a:lnTo>
                  <a:lnTo>
                    <a:pt x="99" y="129"/>
                  </a:lnTo>
                  <a:lnTo>
                    <a:pt x="93" y="117"/>
                  </a:lnTo>
                  <a:lnTo>
                    <a:pt x="86" y="106"/>
                  </a:lnTo>
                  <a:lnTo>
                    <a:pt x="78" y="94"/>
                  </a:lnTo>
                  <a:lnTo>
                    <a:pt x="71" y="84"/>
                  </a:lnTo>
                  <a:lnTo>
                    <a:pt x="62" y="73"/>
                  </a:lnTo>
                  <a:lnTo>
                    <a:pt x="54" y="62"/>
                  </a:lnTo>
                  <a:lnTo>
                    <a:pt x="45" y="52"/>
                  </a:lnTo>
                  <a:lnTo>
                    <a:pt x="36" y="43"/>
                  </a:lnTo>
                  <a:lnTo>
                    <a:pt x="27" y="35"/>
                  </a:lnTo>
                  <a:lnTo>
                    <a:pt x="38" y="22"/>
                  </a:lnTo>
                  <a:close/>
                  <a:moveTo>
                    <a:pt x="22" y="54"/>
                  </a:moveTo>
                  <a:lnTo>
                    <a:pt x="0" y="0"/>
                  </a:lnTo>
                  <a:lnTo>
                    <a:pt x="56" y="1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3" name="Freeform 95"/>
            <p:cNvSpPr>
              <a:spLocks noEditPoints="1"/>
            </p:cNvSpPr>
            <p:nvPr/>
          </p:nvSpPr>
          <p:spPr bwMode="auto">
            <a:xfrm>
              <a:off x="3865" y="776"/>
              <a:ext cx="276" cy="355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8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5" y="375"/>
                </a:cxn>
                <a:cxn ang="0">
                  <a:pos x="315" y="311"/>
                </a:cxn>
                <a:cxn ang="0">
                  <a:pos x="233" y="240"/>
                </a:cxn>
                <a:cxn ang="0">
                  <a:pos x="230" y="193"/>
                </a:cxn>
                <a:cxn ang="0">
                  <a:pos x="277" y="190"/>
                </a:cxn>
                <a:cxn ang="0">
                  <a:pos x="602" y="531"/>
                </a:cxn>
                <a:cxn ang="0">
                  <a:pos x="654" y="593"/>
                </a:cxn>
                <a:cxn ang="0">
                  <a:pos x="721" y="682"/>
                </a:cxn>
                <a:cxn ang="0">
                  <a:pos x="727" y="691"/>
                </a:cxn>
                <a:cxn ang="0">
                  <a:pos x="718" y="737"/>
                </a:cxn>
                <a:cxn ang="0">
                  <a:pos x="672" y="729"/>
                </a:cxn>
                <a:cxn ang="0">
                  <a:pos x="668" y="722"/>
                </a:cxn>
                <a:cxn ang="0">
                  <a:pos x="603" y="636"/>
                </a:cxn>
                <a:cxn ang="0">
                  <a:pos x="551" y="573"/>
                </a:cxn>
                <a:cxn ang="0">
                  <a:pos x="555" y="526"/>
                </a:cxn>
                <a:cxn ang="0">
                  <a:pos x="602" y="531"/>
                </a:cxn>
                <a:cxn ang="0">
                  <a:pos x="874" y="915"/>
                </a:cxn>
                <a:cxn ang="0">
                  <a:pos x="902" y="962"/>
                </a:cxn>
                <a:cxn ang="0">
                  <a:pos x="956" y="1060"/>
                </a:cxn>
                <a:cxn ang="0">
                  <a:pos x="972" y="1092"/>
                </a:cxn>
                <a:cxn ang="0">
                  <a:pos x="958" y="1137"/>
                </a:cxn>
                <a:cxn ang="0">
                  <a:pos x="913" y="1122"/>
                </a:cxn>
                <a:cxn ang="0">
                  <a:pos x="897" y="1092"/>
                </a:cxn>
                <a:cxn ang="0">
                  <a:pos x="845" y="997"/>
                </a:cxn>
                <a:cxn ang="0">
                  <a:pos x="817" y="950"/>
                </a:cxn>
                <a:cxn ang="0">
                  <a:pos x="828" y="904"/>
                </a:cxn>
                <a:cxn ang="0">
                  <a:pos x="874" y="915"/>
                </a:cxn>
                <a:cxn ang="0">
                  <a:pos x="1086" y="1336"/>
                </a:cxn>
                <a:cxn ang="0">
                  <a:pos x="1097" y="1364"/>
                </a:cxn>
                <a:cxn ang="0">
                  <a:pos x="1079" y="1407"/>
                </a:cxn>
                <a:cxn ang="0">
                  <a:pos x="1036" y="1389"/>
                </a:cxn>
                <a:cxn ang="0">
                  <a:pos x="1024" y="1362"/>
                </a:cxn>
                <a:cxn ang="0">
                  <a:pos x="1042" y="1318"/>
                </a:cxn>
                <a:cxn ang="0">
                  <a:pos x="1086" y="1336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5"/>
                </a:cxn>
                <a:cxn ang="0">
                  <a:pos x="177" y="411"/>
                </a:cxn>
              </a:cxnLst>
              <a:rect l="0" t="0" r="r" b="b"/>
              <a:pathLst>
                <a:path w="1104" h="1414">
                  <a:moveTo>
                    <a:pt x="277" y="190"/>
                  </a:moveTo>
                  <a:lnTo>
                    <a:pt x="358" y="261"/>
                  </a:lnTo>
                  <a:lnTo>
                    <a:pt x="424" y="330"/>
                  </a:lnTo>
                  <a:cubicBezTo>
                    <a:pt x="436" y="343"/>
                    <a:pt x="436" y="364"/>
                    <a:pt x="423" y="377"/>
                  </a:cubicBezTo>
                  <a:cubicBezTo>
                    <a:pt x="409" y="389"/>
                    <a:pt x="388" y="389"/>
                    <a:pt x="375" y="375"/>
                  </a:cubicBezTo>
                  <a:lnTo>
                    <a:pt x="315" y="311"/>
                  </a:lnTo>
                  <a:lnTo>
                    <a:pt x="233" y="240"/>
                  </a:lnTo>
                  <a:cubicBezTo>
                    <a:pt x="219" y="228"/>
                    <a:pt x="217" y="207"/>
                    <a:pt x="230" y="193"/>
                  </a:cubicBezTo>
                  <a:cubicBezTo>
                    <a:pt x="242" y="179"/>
                    <a:pt x="263" y="178"/>
                    <a:pt x="277" y="190"/>
                  </a:cubicBezTo>
                  <a:close/>
                  <a:moveTo>
                    <a:pt x="602" y="531"/>
                  </a:moveTo>
                  <a:lnTo>
                    <a:pt x="654" y="593"/>
                  </a:lnTo>
                  <a:lnTo>
                    <a:pt x="721" y="682"/>
                  </a:lnTo>
                  <a:lnTo>
                    <a:pt x="727" y="691"/>
                  </a:lnTo>
                  <a:cubicBezTo>
                    <a:pt x="737" y="706"/>
                    <a:pt x="734" y="726"/>
                    <a:pt x="718" y="737"/>
                  </a:cubicBezTo>
                  <a:cubicBezTo>
                    <a:pt x="703" y="747"/>
                    <a:pt x="683" y="744"/>
                    <a:pt x="672" y="729"/>
                  </a:cubicBezTo>
                  <a:lnTo>
                    <a:pt x="668" y="722"/>
                  </a:lnTo>
                  <a:lnTo>
                    <a:pt x="603" y="636"/>
                  </a:lnTo>
                  <a:lnTo>
                    <a:pt x="551" y="573"/>
                  </a:lnTo>
                  <a:cubicBezTo>
                    <a:pt x="539" y="559"/>
                    <a:pt x="541" y="538"/>
                    <a:pt x="555" y="526"/>
                  </a:cubicBezTo>
                  <a:cubicBezTo>
                    <a:pt x="569" y="514"/>
                    <a:pt x="590" y="516"/>
                    <a:pt x="602" y="531"/>
                  </a:cubicBezTo>
                  <a:close/>
                  <a:moveTo>
                    <a:pt x="874" y="915"/>
                  </a:moveTo>
                  <a:lnTo>
                    <a:pt x="902" y="962"/>
                  </a:lnTo>
                  <a:lnTo>
                    <a:pt x="956" y="1060"/>
                  </a:lnTo>
                  <a:lnTo>
                    <a:pt x="972" y="1092"/>
                  </a:lnTo>
                  <a:cubicBezTo>
                    <a:pt x="980" y="1109"/>
                    <a:pt x="974" y="1129"/>
                    <a:pt x="958" y="1137"/>
                  </a:cubicBezTo>
                  <a:cubicBezTo>
                    <a:pt x="941" y="1145"/>
                    <a:pt x="921" y="1139"/>
                    <a:pt x="913" y="1122"/>
                  </a:cubicBezTo>
                  <a:lnTo>
                    <a:pt x="897" y="1092"/>
                  </a:lnTo>
                  <a:lnTo>
                    <a:pt x="845" y="997"/>
                  </a:lnTo>
                  <a:lnTo>
                    <a:pt x="817" y="950"/>
                  </a:lnTo>
                  <a:cubicBezTo>
                    <a:pt x="807" y="934"/>
                    <a:pt x="813" y="913"/>
                    <a:pt x="828" y="904"/>
                  </a:cubicBezTo>
                  <a:cubicBezTo>
                    <a:pt x="844" y="895"/>
                    <a:pt x="865" y="900"/>
                    <a:pt x="874" y="915"/>
                  </a:cubicBezTo>
                  <a:close/>
                  <a:moveTo>
                    <a:pt x="1086" y="1336"/>
                  </a:moveTo>
                  <a:lnTo>
                    <a:pt x="1097" y="1364"/>
                  </a:lnTo>
                  <a:cubicBezTo>
                    <a:pt x="1104" y="1380"/>
                    <a:pt x="1096" y="1400"/>
                    <a:pt x="1079" y="1407"/>
                  </a:cubicBezTo>
                  <a:cubicBezTo>
                    <a:pt x="1062" y="1414"/>
                    <a:pt x="1043" y="1406"/>
                    <a:pt x="1036" y="1389"/>
                  </a:cubicBezTo>
                  <a:lnTo>
                    <a:pt x="1024" y="1362"/>
                  </a:lnTo>
                  <a:cubicBezTo>
                    <a:pt x="1017" y="1345"/>
                    <a:pt x="1025" y="1326"/>
                    <a:pt x="1042" y="1318"/>
                  </a:cubicBezTo>
                  <a:cubicBezTo>
                    <a:pt x="1059" y="1311"/>
                    <a:pt x="1078" y="1319"/>
                    <a:pt x="1086" y="1336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5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4" name="Freeform 96"/>
            <p:cNvSpPr>
              <a:spLocks noEditPoints="1"/>
            </p:cNvSpPr>
            <p:nvPr/>
          </p:nvSpPr>
          <p:spPr bwMode="auto">
            <a:xfrm>
              <a:off x="3865" y="776"/>
              <a:ext cx="295" cy="385"/>
            </a:xfrm>
            <a:custGeom>
              <a:avLst/>
              <a:gdLst/>
              <a:ahLst/>
              <a:cxnLst>
                <a:cxn ang="0">
                  <a:pos x="38" y="22"/>
                </a:cxn>
                <a:cxn ang="0">
                  <a:pos x="47" y="30"/>
                </a:cxn>
                <a:cxn ang="0">
                  <a:pos x="57" y="40"/>
                </a:cxn>
                <a:cxn ang="0">
                  <a:pos x="67" y="51"/>
                </a:cxn>
                <a:cxn ang="0">
                  <a:pos x="76" y="62"/>
                </a:cxn>
                <a:cxn ang="0">
                  <a:pos x="84" y="73"/>
                </a:cxn>
                <a:cxn ang="0">
                  <a:pos x="92" y="84"/>
                </a:cxn>
                <a:cxn ang="0">
                  <a:pos x="100" y="96"/>
                </a:cxn>
                <a:cxn ang="0">
                  <a:pos x="107" y="108"/>
                </a:cxn>
                <a:cxn ang="0">
                  <a:pos x="114" y="121"/>
                </a:cxn>
                <a:cxn ang="0">
                  <a:pos x="121" y="133"/>
                </a:cxn>
                <a:cxn ang="0">
                  <a:pos x="127" y="146"/>
                </a:cxn>
                <a:cxn ang="0">
                  <a:pos x="132" y="159"/>
                </a:cxn>
                <a:cxn ang="0">
                  <a:pos x="137" y="173"/>
                </a:cxn>
                <a:cxn ang="0">
                  <a:pos x="121" y="179"/>
                </a:cxn>
                <a:cxn ang="0">
                  <a:pos x="116" y="166"/>
                </a:cxn>
                <a:cxn ang="0">
                  <a:pos x="111" y="154"/>
                </a:cxn>
                <a:cxn ang="0">
                  <a:pos x="105" y="141"/>
                </a:cxn>
                <a:cxn ang="0">
                  <a:pos x="99" y="129"/>
                </a:cxn>
                <a:cxn ang="0">
                  <a:pos x="93" y="117"/>
                </a:cxn>
                <a:cxn ang="0">
                  <a:pos x="86" y="106"/>
                </a:cxn>
                <a:cxn ang="0">
                  <a:pos x="78" y="94"/>
                </a:cxn>
                <a:cxn ang="0">
                  <a:pos x="71" y="84"/>
                </a:cxn>
                <a:cxn ang="0">
                  <a:pos x="62" y="73"/>
                </a:cxn>
                <a:cxn ang="0">
                  <a:pos x="54" y="62"/>
                </a:cxn>
                <a:cxn ang="0">
                  <a:pos x="45" y="52"/>
                </a:cxn>
                <a:cxn ang="0">
                  <a:pos x="36" y="43"/>
                </a:cxn>
                <a:cxn ang="0">
                  <a:pos x="27" y="35"/>
                </a:cxn>
                <a:cxn ang="0">
                  <a:pos x="38" y="22"/>
                </a:cxn>
                <a:cxn ang="0">
                  <a:pos x="22" y="54"/>
                </a:cxn>
                <a:cxn ang="0">
                  <a:pos x="0" y="0"/>
                </a:cxn>
                <a:cxn ang="0">
                  <a:pos x="56" y="14"/>
                </a:cxn>
                <a:cxn ang="0">
                  <a:pos x="22" y="54"/>
                </a:cxn>
              </a:cxnLst>
              <a:rect l="0" t="0" r="r" b="b"/>
              <a:pathLst>
                <a:path w="137" h="179">
                  <a:moveTo>
                    <a:pt x="38" y="22"/>
                  </a:moveTo>
                  <a:lnTo>
                    <a:pt x="47" y="30"/>
                  </a:lnTo>
                  <a:lnTo>
                    <a:pt x="57" y="40"/>
                  </a:lnTo>
                  <a:lnTo>
                    <a:pt x="67" y="51"/>
                  </a:lnTo>
                  <a:lnTo>
                    <a:pt x="76" y="62"/>
                  </a:lnTo>
                  <a:lnTo>
                    <a:pt x="84" y="73"/>
                  </a:lnTo>
                  <a:lnTo>
                    <a:pt x="92" y="84"/>
                  </a:lnTo>
                  <a:lnTo>
                    <a:pt x="100" y="96"/>
                  </a:lnTo>
                  <a:lnTo>
                    <a:pt x="107" y="108"/>
                  </a:lnTo>
                  <a:lnTo>
                    <a:pt x="114" y="121"/>
                  </a:lnTo>
                  <a:lnTo>
                    <a:pt x="121" y="133"/>
                  </a:lnTo>
                  <a:lnTo>
                    <a:pt x="127" y="146"/>
                  </a:lnTo>
                  <a:lnTo>
                    <a:pt x="132" y="159"/>
                  </a:lnTo>
                  <a:lnTo>
                    <a:pt x="137" y="173"/>
                  </a:lnTo>
                  <a:lnTo>
                    <a:pt x="121" y="179"/>
                  </a:lnTo>
                  <a:lnTo>
                    <a:pt x="116" y="166"/>
                  </a:lnTo>
                  <a:lnTo>
                    <a:pt x="111" y="154"/>
                  </a:lnTo>
                  <a:lnTo>
                    <a:pt x="105" y="141"/>
                  </a:lnTo>
                  <a:lnTo>
                    <a:pt x="99" y="129"/>
                  </a:lnTo>
                  <a:lnTo>
                    <a:pt x="93" y="117"/>
                  </a:lnTo>
                  <a:lnTo>
                    <a:pt x="86" y="106"/>
                  </a:lnTo>
                  <a:lnTo>
                    <a:pt x="78" y="94"/>
                  </a:lnTo>
                  <a:lnTo>
                    <a:pt x="71" y="84"/>
                  </a:lnTo>
                  <a:lnTo>
                    <a:pt x="62" y="73"/>
                  </a:lnTo>
                  <a:lnTo>
                    <a:pt x="54" y="62"/>
                  </a:lnTo>
                  <a:lnTo>
                    <a:pt x="45" y="52"/>
                  </a:lnTo>
                  <a:lnTo>
                    <a:pt x="36" y="43"/>
                  </a:lnTo>
                  <a:lnTo>
                    <a:pt x="27" y="35"/>
                  </a:lnTo>
                  <a:lnTo>
                    <a:pt x="38" y="22"/>
                  </a:lnTo>
                  <a:close/>
                  <a:moveTo>
                    <a:pt x="22" y="54"/>
                  </a:moveTo>
                  <a:lnTo>
                    <a:pt x="0" y="0"/>
                  </a:lnTo>
                  <a:lnTo>
                    <a:pt x="56" y="1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5" name="Freeform 97"/>
            <p:cNvSpPr>
              <a:spLocks noEditPoints="1"/>
            </p:cNvSpPr>
            <p:nvPr/>
          </p:nvSpPr>
          <p:spPr bwMode="auto">
            <a:xfrm>
              <a:off x="3865" y="776"/>
              <a:ext cx="276" cy="355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8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5" y="375"/>
                </a:cxn>
                <a:cxn ang="0">
                  <a:pos x="315" y="311"/>
                </a:cxn>
                <a:cxn ang="0">
                  <a:pos x="233" y="240"/>
                </a:cxn>
                <a:cxn ang="0">
                  <a:pos x="230" y="193"/>
                </a:cxn>
                <a:cxn ang="0">
                  <a:pos x="277" y="190"/>
                </a:cxn>
                <a:cxn ang="0">
                  <a:pos x="602" y="531"/>
                </a:cxn>
                <a:cxn ang="0">
                  <a:pos x="654" y="593"/>
                </a:cxn>
                <a:cxn ang="0">
                  <a:pos x="721" y="682"/>
                </a:cxn>
                <a:cxn ang="0">
                  <a:pos x="727" y="691"/>
                </a:cxn>
                <a:cxn ang="0">
                  <a:pos x="718" y="737"/>
                </a:cxn>
                <a:cxn ang="0">
                  <a:pos x="672" y="729"/>
                </a:cxn>
                <a:cxn ang="0">
                  <a:pos x="668" y="722"/>
                </a:cxn>
                <a:cxn ang="0">
                  <a:pos x="603" y="636"/>
                </a:cxn>
                <a:cxn ang="0">
                  <a:pos x="551" y="573"/>
                </a:cxn>
                <a:cxn ang="0">
                  <a:pos x="555" y="526"/>
                </a:cxn>
                <a:cxn ang="0">
                  <a:pos x="602" y="531"/>
                </a:cxn>
                <a:cxn ang="0">
                  <a:pos x="874" y="915"/>
                </a:cxn>
                <a:cxn ang="0">
                  <a:pos x="902" y="962"/>
                </a:cxn>
                <a:cxn ang="0">
                  <a:pos x="956" y="1060"/>
                </a:cxn>
                <a:cxn ang="0">
                  <a:pos x="972" y="1092"/>
                </a:cxn>
                <a:cxn ang="0">
                  <a:pos x="958" y="1137"/>
                </a:cxn>
                <a:cxn ang="0">
                  <a:pos x="913" y="1122"/>
                </a:cxn>
                <a:cxn ang="0">
                  <a:pos x="897" y="1092"/>
                </a:cxn>
                <a:cxn ang="0">
                  <a:pos x="845" y="997"/>
                </a:cxn>
                <a:cxn ang="0">
                  <a:pos x="817" y="950"/>
                </a:cxn>
                <a:cxn ang="0">
                  <a:pos x="828" y="904"/>
                </a:cxn>
                <a:cxn ang="0">
                  <a:pos x="874" y="915"/>
                </a:cxn>
                <a:cxn ang="0">
                  <a:pos x="1086" y="1336"/>
                </a:cxn>
                <a:cxn ang="0">
                  <a:pos x="1097" y="1364"/>
                </a:cxn>
                <a:cxn ang="0">
                  <a:pos x="1079" y="1407"/>
                </a:cxn>
                <a:cxn ang="0">
                  <a:pos x="1036" y="1389"/>
                </a:cxn>
                <a:cxn ang="0">
                  <a:pos x="1024" y="1362"/>
                </a:cxn>
                <a:cxn ang="0">
                  <a:pos x="1042" y="1318"/>
                </a:cxn>
                <a:cxn ang="0">
                  <a:pos x="1086" y="1336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5"/>
                </a:cxn>
                <a:cxn ang="0">
                  <a:pos x="177" y="411"/>
                </a:cxn>
              </a:cxnLst>
              <a:rect l="0" t="0" r="r" b="b"/>
              <a:pathLst>
                <a:path w="1104" h="1414">
                  <a:moveTo>
                    <a:pt x="277" y="190"/>
                  </a:moveTo>
                  <a:lnTo>
                    <a:pt x="358" y="261"/>
                  </a:lnTo>
                  <a:lnTo>
                    <a:pt x="424" y="330"/>
                  </a:lnTo>
                  <a:cubicBezTo>
                    <a:pt x="436" y="343"/>
                    <a:pt x="436" y="364"/>
                    <a:pt x="423" y="377"/>
                  </a:cubicBezTo>
                  <a:cubicBezTo>
                    <a:pt x="409" y="389"/>
                    <a:pt x="388" y="389"/>
                    <a:pt x="375" y="375"/>
                  </a:cubicBezTo>
                  <a:lnTo>
                    <a:pt x="315" y="311"/>
                  </a:lnTo>
                  <a:lnTo>
                    <a:pt x="233" y="240"/>
                  </a:lnTo>
                  <a:cubicBezTo>
                    <a:pt x="219" y="228"/>
                    <a:pt x="217" y="207"/>
                    <a:pt x="230" y="193"/>
                  </a:cubicBezTo>
                  <a:cubicBezTo>
                    <a:pt x="242" y="179"/>
                    <a:pt x="263" y="178"/>
                    <a:pt x="277" y="190"/>
                  </a:cubicBezTo>
                  <a:close/>
                  <a:moveTo>
                    <a:pt x="602" y="531"/>
                  </a:moveTo>
                  <a:lnTo>
                    <a:pt x="654" y="593"/>
                  </a:lnTo>
                  <a:lnTo>
                    <a:pt x="721" y="682"/>
                  </a:lnTo>
                  <a:lnTo>
                    <a:pt x="727" y="691"/>
                  </a:lnTo>
                  <a:cubicBezTo>
                    <a:pt x="737" y="706"/>
                    <a:pt x="734" y="726"/>
                    <a:pt x="718" y="737"/>
                  </a:cubicBezTo>
                  <a:cubicBezTo>
                    <a:pt x="703" y="747"/>
                    <a:pt x="683" y="744"/>
                    <a:pt x="672" y="729"/>
                  </a:cubicBezTo>
                  <a:lnTo>
                    <a:pt x="668" y="722"/>
                  </a:lnTo>
                  <a:lnTo>
                    <a:pt x="603" y="636"/>
                  </a:lnTo>
                  <a:lnTo>
                    <a:pt x="551" y="573"/>
                  </a:lnTo>
                  <a:cubicBezTo>
                    <a:pt x="539" y="559"/>
                    <a:pt x="541" y="538"/>
                    <a:pt x="555" y="526"/>
                  </a:cubicBezTo>
                  <a:cubicBezTo>
                    <a:pt x="569" y="514"/>
                    <a:pt x="590" y="516"/>
                    <a:pt x="602" y="531"/>
                  </a:cubicBezTo>
                  <a:close/>
                  <a:moveTo>
                    <a:pt x="874" y="915"/>
                  </a:moveTo>
                  <a:lnTo>
                    <a:pt x="902" y="962"/>
                  </a:lnTo>
                  <a:lnTo>
                    <a:pt x="956" y="1060"/>
                  </a:lnTo>
                  <a:lnTo>
                    <a:pt x="972" y="1092"/>
                  </a:lnTo>
                  <a:cubicBezTo>
                    <a:pt x="980" y="1109"/>
                    <a:pt x="974" y="1129"/>
                    <a:pt x="958" y="1137"/>
                  </a:cubicBezTo>
                  <a:cubicBezTo>
                    <a:pt x="941" y="1145"/>
                    <a:pt x="921" y="1139"/>
                    <a:pt x="913" y="1122"/>
                  </a:cubicBezTo>
                  <a:lnTo>
                    <a:pt x="897" y="1092"/>
                  </a:lnTo>
                  <a:lnTo>
                    <a:pt x="845" y="997"/>
                  </a:lnTo>
                  <a:lnTo>
                    <a:pt x="817" y="950"/>
                  </a:lnTo>
                  <a:cubicBezTo>
                    <a:pt x="807" y="934"/>
                    <a:pt x="813" y="913"/>
                    <a:pt x="828" y="904"/>
                  </a:cubicBezTo>
                  <a:cubicBezTo>
                    <a:pt x="844" y="895"/>
                    <a:pt x="865" y="900"/>
                    <a:pt x="874" y="915"/>
                  </a:cubicBezTo>
                  <a:close/>
                  <a:moveTo>
                    <a:pt x="1086" y="1336"/>
                  </a:moveTo>
                  <a:lnTo>
                    <a:pt x="1097" y="1364"/>
                  </a:lnTo>
                  <a:cubicBezTo>
                    <a:pt x="1104" y="1380"/>
                    <a:pt x="1096" y="1400"/>
                    <a:pt x="1079" y="1407"/>
                  </a:cubicBezTo>
                  <a:cubicBezTo>
                    <a:pt x="1062" y="1414"/>
                    <a:pt x="1043" y="1406"/>
                    <a:pt x="1036" y="1389"/>
                  </a:cubicBezTo>
                  <a:lnTo>
                    <a:pt x="1024" y="1362"/>
                  </a:lnTo>
                  <a:cubicBezTo>
                    <a:pt x="1017" y="1345"/>
                    <a:pt x="1025" y="1326"/>
                    <a:pt x="1042" y="1318"/>
                  </a:cubicBezTo>
                  <a:cubicBezTo>
                    <a:pt x="1059" y="1311"/>
                    <a:pt x="1078" y="1319"/>
                    <a:pt x="1086" y="1336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5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6" name="Freeform 98"/>
            <p:cNvSpPr>
              <a:spLocks noEditPoints="1"/>
            </p:cNvSpPr>
            <p:nvPr/>
          </p:nvSpPr>
          <p:spPr bwMode="auto">
            <a:xfrm>
              <a:off x="3848" y="1377"/>
              <a:ext cx="286" cy="408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1" y="136"/>
                </a:cxn>
                <a:cxn ang="0">
                  <a:pos x="49" y="125"/>
                </a:cxn>
                <a:cxn ang="0">
                  <a:pos x="57" y="114"/>
                </a:cxn>
                <a:cxn ang="0">
                  <a:pos x="65" y="103"/>
                </a:cxn>
                <a:cxn ang="0">
                  <a:pos x="73" y="91"/>
                </a:cxn>
                <a:cxn ang="0">
                  <a:pos x="80" y="79"/>
                </a:cxn>
                <a:cxn ang="0">
                  <a:pos x="93" y="54"/>
                </a:cxn>
                <a:cxn ang="0">
                  <a:pos x="100" y="41"/>
                </a:cxn>
                <a:cxn ang="0">
                  <a:pos x="106" y="27"/>
                </a:cxn>
                <a:cxn ang="0">
                  <a:pos x="111" y="14"/>
                </a:cxn>
                <a:cxn ang="0">
                  <a:pos x="116" y="0"/>
                </a:cxn>
                <a:cxn ang="0">
                  <a:pos x="133" y="6"/>
                </a:cxn>
                <a:cxn ang="0">
                  <a:pos x="127" y="20"/>
                </a:cxn>
                <a:cxn ang="0">
                  <a:pos x="122" y="35"/>
                </a:cxn>
                <a:cxn ang="0">
                  <a:pos x="115" y="48"/>
                </a:cxn>
                <a:cxn ang="0">
                  <a:pos x="109" y="62"/>
                </a:cxn>
                <a:cxn ang="0">
                  <a:pos x="95" y="88"/>
                </a:cxn>
                <a:cxn ang="0">
                  <a:pos x="87" y="101"/>
                </a:cxn>
                <a:cxn ang="0">
                  <a:pos x="80" y="113"/>
                </a:cxn>
                <a:cxn ang="0">
                  <a:pos x="71" y="125"/>
                </a:cxn>
                <a:cxn ang="0">
                  <a:pos x="63" y="136"/>
                </a:cxn>
                <a:cxn ang="0">
                  <a:pos x="54" y="147"/>
                </a:cxn>
                <a:cxn ang="0">
                  <a:pos x="45" y="158"/>
                </a:cxn>
                <a:cxn ang="0">
                  <a:pos x="38" y="165"/>
                </a:cxn>
                <a:cxn ang="0">
                  <a:pos x="25" y="153"/>
                </a:cxn>
                <a:cxn ang="0">
                  <a:pos x="56" y="172"/>
                </a:cxn>
                <a:cxn ang="0">
                  <a:pos x="0" y="190"/>
                </a:cxn>
                <a:cxn ang="0">
                  <a:pos x="20" y="134"/>
                </a:cxn>
                <a:cxn ang="0">
                  <a:pos x="56" y="172"/>
                </a:cxn>
              </a:cxnLst>
              <a:rect l="0" t="0" r="r" b="b"/>
              <a:pathLst>
                <a:path w="133" h="190">
                  <a:moveTo>
                    <a:pt x="25" y="153"/>
                  </a:moveTo>
                  <a:lnTo>
                    <a:pt x="32" y="146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7" y="114"/>
                  </a:lnTo>
                  <a:lnTo>
                    <a:pt x="65" y="103"/>
                  </a:lnTo>
                  <a:lnTo>
                    <a:pt x="73" y="91"/>
                  </a:lnTo>
                  <a:lnTo>
                    <a:pt x="80" y="79"/>
                  </a:lnTo>
                  <a:lnTo>
                    <a:pt x="93" y="54"/>
                  </a:lnTo>
                  <a:lnTo>
                    <a:pt x="100" y="41"/>
                  </a:lnTo>
                  <a:lnTo>
                    <a:pt x="106" y="27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33" y="6"/>
                  </a:lnTo>
                  <a:lnTo>
                    <a:pt x="127" y="20"/>
                  </a:lnTo>
                  <a:lnTo>
                    <a:pt x="122" y="35"/>
                  </a:lnTo>
                  <a:lnTo>
                    <a:pt x="115" y="48"/>
                  </a:lnTo>
                  <a:lnTo>
                    <a:pt x="109" y="62"/>
                  </a:lnTo>
                  <a:lnTo>
                    <a:pt x="95" y="88"/>
                  </a:lnTo>
                  <a:lnTo>
                    <a:pt x="87" y="101"/>
                  </a:lnTo>
                  <a:lnTo>
                    <a:pt x="80" y="113"/>
                  </a:lnTo>
                  <a:lnTo>
                    <a:pt x="71" y="125"/>
                  </a:lnTo>
                  <a:lnTo>
                    <a:pt x="63" y="136"/>
                  </a:lnTo>
                  <a:lnTo>
                    <a:pt x="54" y="147"/>
                  </a:lnTo>
                  <a:lnTo>
                    <a:pt x="45" y="158"/>
                  </a:lnTo>
                  <a:lnTo>
                    <a:pt x="38" y="165"/>
                  </a:lnTo>
                  <a:lnTo>
                    <a:pt x="25" y="153"/>
                  </a:lnTo>
                  <a:close/>
                  <a:moveTo>
                    <a:pt x="56" y="172"/>
                  </a:moveTo>
                  <a:lnTo>
                    <a:pt x="0" y="190"/>
                  </a:lnTo>
                  <a:lnTo>
                    <a:pt x="20" y="134"/>
                  </a:lnTo>
                  <a:lnTo>
                    <a:pt x="56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7" name="Freeform 99"/>
            <p:cNvSpPr>
              <a:spLocks noEditPoints="1"/>
            </p:cNvSpPr>
            <p:nvPr/>
          </p:nvSpPr>
          <p:spPr bwMode="auto">
            <a:xfrm>
              <a:off x="3846" y="1407"/>
              <a:ext cx="265" cy="376"/>
            </a:xfrm>
            <a:custGeom>
              <a:avLst/>
              <a:gdLst/>
              <a:ahLst/>
              <a:cxnLst>
                <a:cxn ang="0">
                  <a:pos x="217" y="1245"/>
                </a:cxn>
                <a:cxn ang="0">
                  <a:pos x="283" y="1180"/>
                </a:cxn>
                <a:cxn ang="0">
                  <a:pos x="352" y="1101"/>
                </a:cxn>
                <a:cxn ang="0">
                  <a:pos x="399" y="1098"/>
                </a:cxn>
                <a:cxn ang="0">
                  <a:pos x="402" y="1145"/>
                </a:cxn>
                <a:cxn ang="0">
                  <a:pos x="330" y="1227"/>
                </a:cxn>
                <a:cxn ang="0">
                  <a:pos x="264" y="1292"/>
                </a:cxn>
                <a:cxn ang="0">
                  <a:pos x="217" y="1292"/>
                </a:cxn>
                <a:cxn ang="0">
                  <a:pos x="217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5" y="728"/>
                </a:cxn>
                <a:cxn ang="0">
                  <a:pos x="671" y="719"/>
                </a:cxn>
                <a:cxn ang="0">
                  <a:pos x="681" y="765"/>
                </a:cxn>
                <a:cxn ang="0">
                  <a:pos x="608" y="877"/>
                </a:cxn>
                <a:cxn ang="0">
                  <a:pos x="567" y="932"/>
                </a:cxn>
                <a:cxn ang="0">
                  <a:pos x="521" y="939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89" y="451"/>
                </a:cxn>
                <a:cxn ang="0">
                  <a:pos x="852" y="325"/>
                </a:cxn>
                <a:cxn ang="0">
                  <a:pos x="896" y="310"/>
                </a:cxn>
                <a:cxn ang="0">
                  <a:pos x="912" y="355"/>
                </a:cxn>
                <a:cxn ang="0">
                  <a:pos x="847" y="484"/>
                </a:cxn>
                <a:cxn ang="0">
                  <a:pos x="819" y="534"/>
                </a:cxn>
                <a:cxn ang="0">
                  <a:pos x="773" y="547"/>
                </a:cxn>
                <a:cxn ang="0">
                  <a:pos x="761" y="501"/>
                </a:cxn>
                <a:cxn ang="0">
                  <a:pos x="960" y="84"/>
                </a:cxn>
                <a:cxn ang="0">
                  <a:pos x="986" y="24"/>
                </a:cxn>
                <a:cxn ang="0">
                  <a:pos x="1030" y="7"/>
                </a:cxn>
                <a:cxn ang="0">
                  <a:pos x="1047" y="51"/>
                </a:cxn>
                <a:cxn ang="0">
                  <a:pos x="1022" y="110"/>
                </a:cxn>
                <a:cxn ang="0">
                  <a:pos x="978" y="128"/>
                </a:cxn>
                <a:cxn ang="0">
                  <a:pos x="960" y="84"/>
                </a:cxn>
                <a:cxn ang="0">
                  <a:pos x="427" y="1367"/>
                </a:cxn>
                <a:cxn ang="0">
                  <a:pos x="0" y="1499"/>
                </a:cxn>
                <a:cxn ang="0">
                  <a:pos x="151" y="1078"/>
                </a:cxn>
                <a:cxn ang="0">
                  <a:pos x="427" y="1367"/>
                </a:cxn>
              </a:cxnLst>
              <a:rect l="0" t="0" r="r" b="b"/>
              <a:pathLst>
                <a:path w="1054" h="1499">
                  <a:moveTo>
                    <a:pt x="217" y="1245"/>
                  </a:moveTo>
                  <a:lnTo>
                    <a:pt x="283" y="1180"/>
                  </a:lnTo>
                  <a:lnTo>
                    <a:pt x="352" y="1101"/>
                  </a:lnTo>
                  <a:cubicBezTo>
                    <a:pt x="365" y="1087"/>
                    <a:pt x="386" y="1085"/>
                    <a:pt x="399" y="1098"/>
                  </a:cubicBezTo>
                  <a:cubicBezTo>
                    <a:pt x="413" y="1110"/>
                    <a:pt x="415" y="1131"/>
                    <a:pt x="402" y="1145"/>
                  </a:cubicBezTo>
                  <a:lnTo>
                    <a:pt x="330" y="1227"/>
                  </a:lnTo>
                  <a:lnTo>
                    <a:pt x="264" y="1292"/>
                  </a:lnTo>
                  <a:cubicBezTo>
                    <a:pt x="251" y="1305"/>
                    <a:pt x="230" y="1305"/>
                    <a:pt x="217" y="1292"/>
                  </a:cubicBezTo>
                  <a:cubicBezTo>
                    <a:pt x="204" y="1279"/>
                    <a:pt x="204" y="1258"/>
                    <a:pt x="217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5" y="728"/>
                  </a:lnTo>
                  <a:cubicBezTo>
                    <a:pt x="635" y="713"/>
                    <a:pt x="656" y="709"/>
                    <a:pt x="671" y="719"/>
                  </a:cubicBezTo>
                  <a:cubicBezTo>
                    <a:pt x="687" y="729"/>
                    <a:pt x="691" y="749"/>
                    <a:pt x="681" y="765"/>
                  </a:cubicBezTo>
                  <a:lnTo>
                    <a:pt x="608" y="877"/>
                  </a:lnTo>
                  <a:lnTo>
                    <a:pt x="567" y="932"/>
                  </a:lnTo>
                  <a:cubicBezTo>
                    <a:pt x="556" y="946"/>
                    <a:pt x="535" y="950"/>
                    <a:pt x="521" y="939"/>
                  </a:cubicBezTo>
                  <a:cubicBezTo>
                    <a:pt x="506" y="928"/>
                    <a:pt x="503" y="907"/>
                    <a:pt x="514" y="892"/>
                  </a:cubicBezTo>
                  <a:close/>
                  <a:moveTo>
                    <a:pt x="761" y="501"/>
                  </a:moveTo>
                  <a:lnTo>
                    <a:pt x="789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6" y="310"/>
                  </a:cubicBezTo>
                  <a:cubicBezTo>
                    <a:pt x="913" y="318"/>
                    <a:pt x="920" y="338"/>
                    <a:pt x="912" y="355"/>
                  </a:cubicBezTo>
                  <a:lnTo>
                    <a:pt x="847" y="484"/>
                  </a:lnTo>
                  <a:lnTo>
                    <a:pt x="819" y="534"/>
                  </a:lnTo>
                  <a:cubicBezTo>
                    <a:pt x="810" y="550"/>
                    <a:pt x="789" y="556"/>
                    <a:pt x="773" y="547"/>
                  </a:cubicBezTo>
                  <a:cubicBezTo>
                    <a:pt x="757" y="538"/>
                    <a:pt x="752" y="517"/>
                    <a:pt x="761" y="501"/>
                  </a:cubicBezTo>
                  <a:close/>
                  <a:moveTo>
                    <a:pt x="960" y="84"/>
                  </a:moveTo>
                  <a:lnTo>
                    <a:pt x="986" y="24"/>
                  </a:lnTo>
                  <a:cubicBezTo>
                    <a:pt x="993" y="7"/>
                    <a:pt x="1013" y="0"/>
                    <a:pt x="1030" y="7"/>
                  </a:cubicBezTo>
                  <a:cubicBezTo>
                    <a:pt x="1046" y="14"/>
                    <a:pt x="1054" y="34"/>
                    <a:pt x="1047" y="51"/>
                  </a:cubicBezTo>
                  <a:lnTo>
                    <a:pt x="1022" y="110"/>
                  </a:lnTo>
                  <a:cubicBezTo>
                    <a:pt x="1015" y="127"/>
                    <a:pt x="995" y="135"/>
                    <a:pt x="978" y="128"/>
                  </a:cubicBezTo>
                  <a:cubicBezTo>
                    <a:pt x="961" y="121"/>
                    <a:pt x="953" y="101"/>
                    <a:pt x="960" y="84"/>
                  </a:cubicBezTo>
                  <a:close/>
                  <a:moveTo>
                    <a:pt x="427" y="1367"/>
                  </a:moveTo>
                  <a:lnTo>
                    <a:pt x="0" y="1499"/>
                  </a:lnTo>
                  <a:lnTo>
                    <a:pt x="151" y="1078"/>
                  </a:lnTo>
                  <a:lnTo>
                    <a:pt x="427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8" name="Freeform 100"/>
            <p:cNvSpPr>
              <a:spLocks noEditPoints="1"/>
            </p:cNvSpPr>
            <p:nvPr/>
          </p:nvSpPr>
          <p:spPr bwMode="auto">
            <a:xfrm>
              <a:off x="3848" y="1377"/>
              <a:ext cx="286" cy="408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1" y="136"/>
                </a:cxn>
                <a:cxn ang="0">
                  <a:pos x="49" y="125"/>
                </a:cxn>
                <a:cxn ang="0">
                  <a:pos x="57" y="114"/>
                </a:cxn>
                <a:cxn ang="0">
                  <a:pos x="65" y="103"/>
                </a:cxn>
                <a:cxn ang="0">
                  <a:pos x="73" y="91"/>
                </a:cxn>
                <a:cxn ang="0">
                  <a:pos x="80" y="79"/>
                </a:cxn>
                <a:cxn ang="0">
                  <a:pos x="93" y="54"/>
                </a:cxn>
                <a:cxn ang="0">
                  <a:pos x="100" y="41"/>
                </a:cxn>
                <a:cxn ang="0">
                  <a:pos x="106" y="27"/>
                </a:cxn>
                <a:cxn ang="0">
                  <a:pos x="111" y="14"/>
                </a:cxn>
                <a:cxn ang="0">
                  <a:pos x="116" y="0"/>
                </a:cxn>
                <a:cxn ang="0">
                  <a:pos x="133" y="6"/>
                </a:cxn>
                <a:cxn ang="0">
                  <a:pos x="127" y="20"/>
                </a:cxn>
                <a:cxn ang="0">
                  <a:pos x="122" y="35"/>
                </a:cxn>
                <a:cxn ang="0">
                  <a:pos x="115" y="48"/>
                </a:cxn>
                <a:cxn ang="0">
                  <a:pos x="109" y="62"/>
                </a:cxn>
                <a:cxn ang="0">
                  <a:pos x="95" y="88"/>
                </a:cxn>
                <a:cxn ang="0">
                  <a:pos x="87" y="101"/>
                </a:cxn>
                <a:cxn ang="0">
                  <a:pos x="80" y="113"/>
                </a:cxn>
                <a:cxn ang="0">
                  <a:pos x="71" y="125"/>
                </a:cxn>
                <a:cxn ang="0">
                  <a:pos x="63" y="136"/>
                </a:cxn>
                <a:cxn ang="0">
                  <a:pos x="54" y="147"/>
                </a:cxn>
                <a:cxn ang="0">
                  <a:pos x="45" y="158"/>
                </a:cxn>
                <a:cxn ang="0">
                  <a:pos x="38" y="165"/>
                </a:cxn>
                <a:cxn ang="0">
                  <a:pos x="25" y="153"/>
                </a:cxn>
                <a:cxn ang="0">
                  <a:pos x="56" y="172"/>
                </a:cxn>
                <a:cxn ang="0">
                  <a:pos x="0" y="190"/>
                </a:cxn>
                <a:cxn ang="0">
                  <a:pos x="20" y="134"/>
                </a:cxn>
                <a:cxn ang="0">
                  <a:pos x="56" y="172"/>
                </a:cxn>
              </a:cxnLst>
              <a:rect l="0" t="0" r="r" b="b"/>
              <a:pathLst>
                <a:path w="133" h="190">
                  <a:moveTo>
                    <a:pt x="25" y="153"/>
                  </a:moveTo>
                  <a:lnTo>
                    <a:pt x="32" y="146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7" y="114"/>
                  </a:lnTo>
                  <a:lnTo>
                    <a:pt x="65" y="103"/>
                  </a:lnTo>
                  <a:lnTo>
                    <a:pt x="73" y="91"/>
                  </a:lnTo>
                  <a:lnTo>
                    <a:pt x="80" y="79"/>
                  </a:lnTo>
                  <a:lnTo>
                    <a:pt x="93" y="54"/>
                  </a:lnTo>
                  <a:lnTo>
                    <a:pt x="100" y="41"/>
                  </a:lnTo>
                  <a:lnTo>
                    <a:pt x="106" y="27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33" y="6"/>
                  </a:lnTo>
                  <a:lnTo>
                    <a:pt x="127" y="20"/>
                  </a:lnTo>
                  <a:lnTo>
                    <a:pt x="122" y="35"/>
                  </a:lnTo>
                  <a:lnTo>
                    <a:pt x="115" y="48"/>
                  </a:lnTo>
                  <a:lnTo>
                    <a:pt x="109" y="62"/>
                  </a:lnTo>
                  <a:lnTo>
                    <a:pt x="95" y="88"/>
                  </a:lnTo>
                  <a:lnTo>
                    <a:pt x="87" y="101"/>
                  </a:lnTo>
                  <a:lnTo>
                    <a:pt x="80" y="113"/>
                  </a:lnTo>
                  <a:lnTo>
                    <a:pt x="71" y="125"/>
                  </a:lnTo>
                  <a:lnTo>
                    <a:pt x="63" y="136"/>
                  </a:lnTo>
                  <a:lnTo>
                    <a:pt x="54" y="147"/>
                  </a:lnTo>
                  <a:lnTo>
                    <a:pt x="45" y="158"/>
                  </a:lnTo>
                  <a:lnTo>
                    <a:pt x="38" y="165"/>
                  </a:lnTo>
                  <a:lnTo>
                    <a:pt x="25" y="153"/>
                  </a:lnTo>
                  <a:close/>
                  <a:moveTo>
                    <a:pt x="56" y="172"/>
                  </a:moveTo>
                  <a:lnTo>
                    <a:pt x="0" y="190"/>
                  </a:lnTo>
                  <a:lnTo>
                    <a:pt x="20" y="134"/>
                  </a:lnTo>
                  <a:lnTo>
                    <a:pt x="56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9" name="Freeform 101"/>
            <p:cNvSpPr>
              <a:spLocks noEditPoints="1"/>
            </p:cNvSpPr>
            <p:nvPr/>
          </p:nvSpPr>
          <p:spPr bwMode="auto">
            <a:xfrm>
              <a:off x="3846" y="1407"/>
              <a:ext cx="265" cy="376"/>
            </a:xfrm>
            <a:custGeom>
              <a:avLst/>
              <a:gdLst/>
              <a:ahLst/>
              <a:cxnLst>
                <a:cxn ang="0">
                  <a:pos x="217" y="1245"/>
                </a:cxn>
                <a:cxn ang="0">
                  <a:pos x="283" y="1180"/>
                </a:cxn>
                <a:cxn ang="0">
                  <a:pos x="352" y="1101"/>
                </a:cxn>
                <a:cxn ang="0">
                  <a:pos x="399" y="1098"/>
                </a:cxn>
                <a:cxn ang="0">
                  <a:pos x="402" y="1145"/>
                </a:cxn>
                <a:cxn ang="0">
                  <a:pos x="330" y="1227"/>
                </a:cxn>
                <a:cxn ang="0">
                  <a:pos x="264" y="1292"/>
                </a:cxn>
                <a:cxn ang="0">
                  <a:pos x="217" y="1292"/>
                </a:cxn>
                <a:cxn ang="0">
                  <a:pos x="217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5" y="728"/>
                </a:cxn>
                <a:cxn ang="0">
                  <a:pos x="671" y="719"/>
                </a:cxn>
                <a:cxn ang="0">
                  <a:pos x="681" y="765"/>
                </a:cxn>
                <a:cxn ang="0">
                  <a:pos x="608" y="877"/>
                </a:cxn>
                <a:cxn ang="0">
                  <a:pos x="567" y="932"/>
                </a:cxn>
                <a:cxn ang="0">
                  <a:pos x="521" y="939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89" y="451"/>
                </a:cxn>
                <a:cxn ang="0">
                  <a:pos x="852" y="325"/>
                </a:cxn>
                <a:cxn ang="0">
                  <a:pos x="896" y="310"/>
                </a:cxn>
                <a:cxn ang="0">
                  <a:pos x="912" y="355"/>
                </a:cxn>
                <a:cxn ang="0">
                  <a:pos x="847" y="484"/>
                </a:cxn>
                <a:cxn ang="0">
                  <a:pos x="819" y="534"/>
                </a:cxn>
                <a:cxn ang="0">
                  <a:pos x="773" y="547"/>
                </a:cxn>
                <a:cxn ang="0">
                  <a:pos x="761" y="501"/>
                </a:cxn>
                <a:cxn ang="0">
                  <a:pos x="960" y="84"/>
                </a:cxn>
                <a:cxn ang="0">
                  <a:pos x="986" y="24"/>
                </a:cxn>
                <a:cxn ang="0">
                  <a:pos x="1030" y="7"/>
                </a:cxn>
                <a:cxn ang="0">
                  <a:pos x="1047" y="51"/>
                </a:cxn>
                <a:cxn ang="0">
                  <a:pos x="1022" y="110"/>
                </a:cxn>
                <a:cxn ang="0">
                  <a:pos x="978" y="128"/>
                </a:cxn>
                <a:cxn ang="0">
                  <a:pos x="960" y="84"/>
                </a:cxn>
                <a:cxn ang="0">
                  <a:pos x="427" y="1367"/>
                </a:cxn>
                <a:cxn ang="0">
                  <a:pos x="0" y="1499"/>
                </a:cxn>
                <a:cxn ang="0">
                  <a:pos x="151" y="1078"/>
                </a:cxn>
                <a:cxn ang="0">
                  <a:pos x="427" y="1367"/>
                </a:cxn>
              </a:cxnLst>
              <a:rect l="0" t="0" r="r" b="b"/>
              <a:pathLst>
                <a:path w="1054" h="1499">
                  <a:moveTo>
                    <a:pt x="217" y="1245"/>
                  </a:moveTo>
                  <a:lnTo>
                    <a:pt x="283" y="1180"/>
                  </a:lnTo>
                  <a:lnTo>
                    <a:pt x="352" y="1101"/>
                  </a:lnTo>
                  <a:cubicBezTo>
                    <a:pt x="365" y="1087"/>
                    <a:pt x="386" y="1085"/>
                    <a:pt x="399" y="1098"/>
                  </a:cubicBezTo>
                  <a:cubicBezTo>
                    <a:pt x="413" y="1110"/>
                    <a:pt x="415" y="1131"/>
                    <a:pt x="402" y="1145"/>
                  </a:cubicBezTo>
                  <a:lnTo>
                    <a:pt x="330" y="1227"/>
                  </a:lnTo>
                  <a:lnTo>
                    <a:pt x="264" y="1292"/>
                  </a:lnTo>
                  <a:cubicBezTo>
                    <a:pt x="251" y="1305"/>
                    <a:pt x="230" y="1305"/>
                    <a:pt x="217" y="1292"/>
                  </a:cubicBezTo>
                  <a:cubicBezTo>
                    <a:pt x="204" y="1279"/>
                    <a:pt x="204" y="1258"/>
                    <a:pt x="217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5" y="728"/>
                  </a:lnTo>
                  <a:cubicBezTo>
                    <a:pt x="635" y="713"/>
                    <a:pt x="656" y="709"/>
                    <a:pt x="671" y="719"/>
                  </a:cubicBezTo>
                  <a:cubicBezTo>
                    <a:pt x="687" y="729"/>
                    <a:pt x="691" y="749"/>
                    <a:pt x="681" y="765"/>
                  </a:cubicBezTo>
                  <a:lnTo>
                    <a:pt x="608" y="877"/>
                  </a:lnTo>
                  <a:lnTo>
                    <a:pt x="567" y="932"/>
                  </a:lnTo>
                  <a:cubicBezTo>
                    <a:pt x="556" y="946"/>
                    <a:pt x="535" y="950"/>
                    <a:pt x="521" y="939"/>
                  </a:cubicBezTo>
                  <a:cubicBezTo>
                    <a:pt x="506" y="928"/>
                    <a:pt x="503" y="907"/>
                    <a:pt x="514" y="892"/>
                  </a:cubicBezTo>
                  <a:close/>
                  <a:moveTo>
                    <a:pt x="761" y="501"/>
                  </a:moveTo>
                  <a:lnTo>
                    <a:pt x="789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6" y="310"/>
                  </a:cubicBezTo>
                  <a:cubicBezTo>
                    <a:pt x="913" y="318"/>
                    <a:pt x="920" y="338"/>
                    <a:pt x="912" y="355"/>
                  </a:cubicBezTo>
                  <a:lnTo>
                    <a:pt x="847" y="484"/>
                  </a:lnTo>
                  <a:lnTo>
                    <a:pt x="819" y="534"/>
                  </a:lnTo>
                  <a:cubicBezTo>
                    <a:pt x="810" y="550"/>
                    <a:pt x="789" y="556"/>
                    <a:pt x="773" y="547"/>
                  </a:cubicBezTo>
                  <a:cubicBezTo>
                    <a:pt x="757" y="538"/>
                    <a:pt x="752" y="517"/>
                    <a:pt x="761" y="501"/>
                  </a:cubicBezTo>
                  <a:close/>
                  <a:moveTo>
                    <a:pt x="960" y="84"/>
                  </a:moveTo>
                  <a:lnTo>
                    <a:pt x="986" y="24"/>
                  </a:lnTo>
                  <a:cubicBezTo>
                    <a:pt x="993" y="7"/>
                    <a:pt x="1013" y="0"/>
                    <a:pt x="1030" y="7"/>
                  </a:cubicBezTo>
                  <a:cubicBezTo>
                    <a:pt x="1046" y="14"/>
                    <a:pt x="1054" y="34"/>
                    <a:pt x="1047" y="51"/>
                  </a:cubicBezTo>
                  <a:lnTo>
                    <a:pt x="1022" y="110"/>
                  </a:lnTo>
                  <a:cubicBezTo>
                    <a:pt x="1015" y="127"/>
                    <a:pt x="995" y="135"/>
                    <a:pt x="978" y="128"/>
                  </a:cubicBezTo>
                  <a:cubicBezTo>
                    <a:pt x="961" y="121"/>
                    <a:pt x="953" y="101"/>
                    <a:pt x="960" y="84"/>
                  </a:cubicBezTo>
                  <a:close/>
                  <a:moveTo>
                    <a:pt x="427" y="1367"/>
                  </a:moveTo>
                  <a:lnTo>
                    <a:pt x="0" y="1499"/>
                  </a:lnTo>
                  <a:lnTo>
                    <a:pt x="151" y="1078"/>
                  </a:lnTo>
                  <a:lnTo>
                    <a:pt x="427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50" name="AutoShape 102"/>
          <p:cNvSpPr>
            <a:spLocks noChangeArrowheads="1"/>
          </p:cNvSpPr>
          <p:nvPr/>
        </p:nvSpPr>
        <p:spPr bwMode="auto">
          <a:xfrm>
            <a:off x="4284663" y="2433638"/>
            <a:ext cx="838200" cy="782637"/>
          </a:xfrm>
          <a:prstGeom prst="lightningBolt">
            <a:avLst/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21351" name="Rectangle 103"/>
          <p:cNvSpPr>
            <a:spLocks noChangeArrowheads="1"/>
          </p:cNvSpPr>
          <p:nvPr/>
        </p:nvSpPr>
        <p:spPr bwMode="auto">
          <a:xfrm>
            <a:off x="152400" y="0"/>
            <a:ext cx="74072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0" b="1">
                <a:solidFill>
                  <a:srgbClr val="EA0000"/>
                </a:solidFill>
              </a:rPr>
              <a:t>avoidance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A2EF-2DA8-4753-AE89-A283B595F412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820226" name="Group 2"/>
          <p:cNvGrpSpPr>
            <a:grpSpLocks/>
          </p:cNvGrpSpPr>
          <p:nvPr/>
        </p:nvGrpSpPr>
        <p:grpSpPr bwMode="auto">
          <a:xfrm>
            <a:off x="2819400" y="990600"/>
            <a:ext cx="3325813" cy="4876800"/>
            <a:chOff x="2605" y="1817"/>
            <a:chExt cx="813" cy="1192"/>
          </a:xfrm>
        </p:grpSpPr>
        <p:pic>
          <p:nvPicPr>
            <p:cNvPr id="820227" name="Picture 3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20228" name="Picture 4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820305" name="Group 81"/>
          <p:cNvGrpSpPr>
            <a:grpSpLocks/>
          </p:cNvGrpSpPr>
          <p:nvPr/>
        </p:nvGrpSpPr>
        <p:grpSpPr bwMode="auto">
          <a:xfrm>
            <a:off x="1752600" y="1219200"/>
            <a:ext cx="3740150" cy="4475163"/>
            <a:chOff x="1234" y="1994"/>
            <a:chExt cx="1420" cy="1699"/>
          </a:xfrm>
        </p:grpSpPr>
        <p:grpSp>
          <p:nvGrpSpPr>
            <p:cNvPr id="820306" name="Group 82"/>
            <p:cNvGrpSpPr>
              <a:grpSpLocks/>
            </p:cNvGrpSpPr>
            <p:nvPr/>
          </p:nvGrpSpPr>
          <p:grpSpPr bwMode="auto">
            <a:xfrm>
              <a:off x="1234" y="2325"/>
              <a:ext cx="200" cy="202"/>
              <a:chOff x="1600" y="2339"/>
              <a:chExt cx="93" cy="94"/>
            </a:xfrm>
          </p:grpSpPr>
          <p:sp>
            <p:nvSpPr>
              <p:cNvPr id="820307" name="Oval 83"/>
              <p:cNvSpPr>
                <a:spLocks noChangeArrowheads="1"/>
              </p:cNvSpPr>
              <p:nvPr/>
            </p:nvSpPr>
            <p:spPr bwMode="auto">
              <a:xfrm>
                <a:off x="1600" y="2339"/>
                <a:ext cx="93" cy="94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08" name="Oval 84"/>
              <p:cNvSpPr>
                <a:spLocks noChangeArrowheads="1"/>
              </p:cNvSpPr>
              <p:nvPr/>
            </p:nvSpPr>
            <p:spPr bwMode="auto">
              <a:xfrm>
                <a:off x="1600" y="2339"/>
                <a:ext cx="93" cy="94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09" name="Group 85"/>
            <p:cNvGrpSpPr>
              <a:grpSpLocks/>
            </p:cNvGrpSpPr>
            <p:nvPr/>
          </p:nvGrpSpPr>
          <p:grpSpPr bwMode="auto">
            <a:xfrm>
              <a:off x="1234" y="2882"/>
              <a:ext cx="200" cy="201"/>
              <a:chOff x="1600" y="2598"/>
              <a:chExt cx="93" cy="93"/>
            </a:xfrm>
          </p:grpSpPr>
          <p:sp>
            <p:nvSpPr>
              <p:cNvPr id="820310" name="Oval 86"/>
              <p:cNvSpPr>
                <a:spLocks noChangeArrowheads="1"/>
              </p:cNvSpPr>
              <p:nvPr/>
            </p:nvSpPr>
            <p:spPr bwMode="auto">
              <a:xfrm>
                <a:off x="1600" y="2598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11" name="Oval 87"/>
              <p:cNvSpPr>
                <a:spLocks noChangeArrowheads="1"/>
              </p:cNvSpPr>
              <p:nvPr/>
            </p:nvSpPr>
            <p:spPr bwMode="auto">
              <a:xfrm>
                <a:off x="1600" y="2598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12" name="Freeform 88"/>
            <p:cNvSpPr>
              <a:spLocks/>
            </p:cNvSpPr>
            <p:nvPr/>
          </p:nvSpPr>
          <p:spPr bwMode="auto">
            <a:xfrm>
              <a:off x="1434" y="1994"/>
              <a:ext cx="1220" cy="497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567" y="231"/>
                </a:cxn>
                <a:cxn ang="0">
                  <a:pos x="533" y="0"/>
                </a:cxn>
                <a:cxn ang="0">
                  <a:pos x="0" y="199"/>
                </a:cxn>
              </a:cxnLst>
              <a:rect l="0" t="0" r="r" b="b"/>
              <a:pathLst>
                <a:path w="567" h="231">
                  <a:moveTo>
                    <a:pt x="0" y="199"/>
                  </a:moveTo>
                  <a:lnTo>
                    <a:pt x="567" y="231"/>
                  </a:lnTo>
                  <a:lnTo>
                    <a:pt x="5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13" name="Group 89"/>
            <p:cNvGrpSpPr>
              <a:grpSpLocks/>
            </p:cNvGrpSpPr>
            <p:nvPr/>
          </p:nvGrpSpPr>
          <p:grpSpPr bwMode="auto">
            <a:xfrm>
              <a:off x="1234" y="3100"/>
              <a:ext cx="200" cy="202"/>
              <a:chOff x="1600" y="2699"/>
              <a:chExt cx="93" cy="94"/>
            </a:xfrm>
          </p:grpSpPr>
          <p:sp>
            <p:nvSpPr>
              <p:cNvPr id="820314" name="Oval 90"/>
              <p:cNvSpPr>
                <a:spLocks noChangeArrowheads="1"/>
              </p:cNvSpPr>
              <p:nvPr/>
            </p:nvSpPr>
            <p:spPr bwMode="auto">
              <a:xfrm>
                <a:off x="1600" y="2699"/>
                <a:ext cx="93" cy="94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15" name="Oval 91"/>
              <p:cNvSpPr>
                <a:spLocks noChangeArrowheads="1"/>
              </p:cNvSpPr>
              <p:nvPr/>
            </p:nvSpPr>
            <p:spPr bwMode="auto">
              <a:xfrm>
                <a:off x="1600" y="2699"/>
                <a:ext cx="93" cy="94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16" name="Freeform 92"/>
            <p:cNvSpPr>
              <a:spLocks/>
            </p:cNvSpPr>
            <p:nvPr/>
          </p:nvSpPr>
          <p:spPr bwMode="auto">
            <a:xfrm>
              <a:off x="1428" y="3203"/>
              <a:ext cx="1224" cy="49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23" y="228"/>
                </a:cxn>
                <a:cxn ang="0">
                  <a:pos x="569" y="0"/>
                </a:cxn>
                <a:cxn ang="0">
                  <a:pos x="0" y="4"/>
                </a:cxn>
              </a:cxnLst>
              <a:rect l="0" t="0" r="r" b="b"/>
              <a:pathLst>
                <a:path w="569" h="228">
                  <a:moveTo>
                    <a:pt x="0" y="4"/>
                  </a:moveTo>
                  <a:lnTo>
                    <a:pt x="523" y="228"/>
                  </a:lnTo>
                  <a:lnTo>
                    <a:pt x="569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7" name="Freeform 93"/>
            <p:cNvSpPr>
              <a:spLocks noEditPoints="1"/>
            </p:cNvSpPr>
            <p:nvPr/>
          </p:nvSpPr>
          <p:spPr bwMode="auto">
            <a:xfrm>
              <a:off x="2013" y="2039"/>
              <a:ext cx="297" cy="385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48" y="30"/>
                </a:cxn>
                <a:cxn ang="0">
                  <a:pos x="58" y="40"/>
                </a:cxn>
                <a:cxn ang="0">
                  <a:pos x="67" y="51"/>
                </a:cxn>
                <a:cxn ang="0">
                  <a:pos x="76" y="62"/>
                </a:cxn>
                <a:cxn ang="0">
                  <a:pos x="85" y="73"/>
                </a:cxn>
                <a:cxn ang="0">
                  <a:pos x="93" y="85"/>
                </a:cxn>
                <a:cxn ang="0">
                  <a:pos x="101" y="96"/>
                </a:cxn>
                <a:cxn ang="0">
                  <a:pos x="108" y="109"/>
                </a:cxn>
                <a:cxn ang="0">
                  <a:pos x="115" y="121"/>
                </a:cxn>
                <a:cxn ang="0">
                  <a:pos x="121" y="134"/>
                </a:cxn>
                <a:cxn ang="0">
                  <a:pos x="127" y="146"/>
                </a:cxn>
                <a:cxn ang="0">
                  <a:pos x="133" y="160"/>
                </a:cxn>
                <a:cxn ang="0">
                  <a:pos x="138" y="173"/>
                </a:cxn>
                <a:cxn ang="0">
                  <a:pos x="121" y="179"/>
                </a:cxn>
                <a:cxn ang="0">
                  <a:pos x="117" y="166"/>
                </a:cxn>
                <a:cxn ang="0">
                  <a:pos x="111" y="154"/>
                </a:cxn>
                <a:cxn ang="0">
                  <a:pos x="106" y="141"/>
                </a:cxn>
                <a:cxn ang="0">
                  <a:pos x="100" y="129"/>
                </a:cxn>
                <a:cxn ang="0">
                  <a:pos x="93" y="118"/>
                </a:cxn>
                <a:cxn ang="0">
                  <a:pos x="86" y="106"/>
                </a:cxn>
                <a:cxn ang="0">
                  <a:pos x="79" y="95"/>
                </a:cxn>
                <a:cxn ang="0">
                  <a:pos x="71" y="84"/>
                </a:cxn>
                <a:cxn ang="0">
                  <a:pos x="63" y="73"/>
                </a:cxn>
                <a:cxn ang="0">
                  <a:pos x="54" y="63"/>
                </a:cxn>
                <a:cxn ang="0">
                  <a:pos x="45" y="53"/>
                </a:cxn>
                <a:cxn ang="0">
                  <a:pos x="36" y="43"/>
                </a:cxn>
                <a:cxn ang="0">
                  <a:pos x="27" y="35"/>
                </a:cxn>
                <a:cxn ang="0">
                  <a:pos x="39" y="22"/>
                </a:cxn>
                <a:cxn ang="0">
                  <a:pos x="23" y="54"/>
                </a:cxn>
                <a:cxn ang="0">
                  <a:pos x="0" y="0"/>
                </a:cxn>
                <a:cxn ang="0">
                  <a:pos x="57" y="15"/>
                </a:cxn>
                <a:cxn ang="0">
                  <a:pos x="23" y="54"/>
                </a:cxn>
              </a:cxnLst>
              <a:rect l="0" t="0" r="r" b="b"/>
              <a:pathLst>
                <a:path w="138" h="179">
                  <a:moveTo>
                    <a:pt x="39" y="22"/>
                  </a:moveTo>
                  <a:lnTo>
                    <a:pt x="48" y="30"/>
                  </a:lnTo>
                  <a:lnTo>
                    <a:pt x="58" y="40"/>
                  </a:lnTo>
                  <a:lnTo>
                    <a:pt x="67" y="51"/>
                  </a:lnTo>
                  <a:lnTo>
                    <a:pt x="76" y="62"/>
                  </a:lnTo>
                  <a:lnTo>
                    <a:pt x="85" y="73"/>
                  </a:lnTo>
                  <a:lnTo>
                    <a:pt x="93" y="85"/>
                  </a:lnTo>
                  <a:lnTo>
                    <a:pt x="101" y="96"/>
                  </a:lnTo>
                  <a:lnTo>
                    <a:pt x="108" y="109"/>
                  </a:lnTo>
                  <a:lnTo>
                    <a:pt x="115" y="121"/>
                  </a:lnTo>
                  <a:lnTo>
                    <a:pt x="121" y="134"/>
                  </a:lnTo>
                  <a:lnTo>
                    <a:pt x="127" y="146"/>
                  </a:lnTo>
                  <a:lnTo>
                    <a:pt x="133" y="160"/>
                  </a:lnTo>
                  <a:lnTo>
                    <a:pt x="138" y="173"/>
                  </a:lnTo>
                  <a:lnTo>
                    <a:pt x="121" y="179"/>
                  </a:lnTo>
                  <a:lnTo>
                    <a:pt x="117" y="166"/>
                  </a:lnTo>
                  <a:lnTo>
                    <a:pt x="111" y="154"/>
                  </a:lnTo>
                  <a:lnTo>
                    <a:pt x="106" y="141"/>
                  </a:lnTo>
                  <a:lnTo>
                    <a:pt x="100" y="129"/>
                  </a:lnTo>
                  <a:lnTo>
                    <a:pt x="93" y="118"/>
                  </a:lnTo>
                  <a:lnTo>
                    <a:pt x="86" y="106"/>
                  </a:lnTo>
                  <a:lnTo>
                    <a:pt x="79" y="95"/>
                  </a:lnTo>
                  <a:lnTo>
                    <a:pt x="71" y="84"/>
                  </a:lnTo>
                  <a:lnTo>
                    <a:pt x="63" y="73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36" y="43"/>
                  </a:lnTo>
                  <a:lnTo>
                    <a:pt x="27" y="35"/>
                  </a:lnTo>
                  <a:lnTo>
                    <a:pt x="39" y="22"/>
                  </a:lnTo>
                  <a:close/>
                  <a:moveTo>
                    <a:pt x="23" y="54"/>
                  </a:moveTo>
                  <a:lnTo>
                    <a:pt x="0" y="0"/>
                  </a:lnTo>
                  <a:lnTo>
                    <a:pt x="57" y="15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8" name="Freeform 94"/>
            <p:cNvSpPr>
              <a:spLocks noEditPoints="1"/>
            </p:cNvSpPr>
            <p:nvPr/>
          </p:nvSpPr>
          <p:spPr bwMode="auto">
            <a:xfrm>
              <a:off x="2013" y="2039"/>
              <a:ext cx="276" cy="355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8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5" y="376"/>
                </a:cxn>
                <a:cxn ang="0">
                  <a:pos x="315" y="312"/>
                </a:cxn>
                <a:cxn ang="0">
                  <a:pos x="233" y="241"/>
                </a:cxn>
                <a:cxn ang="0">
                  <a:pos x="230" y="194"/>
                </a:cxn>
                <a:cxn ang="0">
                  <a:pos x="277" y="190"/>
                </a:cxn>
                <a:cxn ang="0">
                  <a:pos x="602" y="531"/>
                </a:cxn>
                <a:cxn ang="0">
                  <a:pos x="654" y="594"/>
                </a:cxn>
                <a:cxn ang="0">
                  <a:pos x="721" y="683"/>
                </a:cxn>
                <a:cxn ang="0">
                  <a:pos x="727" y="691"/>
                </a:cxn>
                <a:cxn ang="0">
                  <a:pos x="718" y="737"/>
                </a:cxn>
                <a:cxn ang="0">
                  <a:pos x="672" y="729"/>
                </a:cxn>
                <a:cxn ang="0">
                  <a:pos x="668" y="723"/>
                </a:cxn>
                <a:cxn ang="0">
                  <a:pos x="603" y="636"/>
                </a:cxn>
                <a:cxn ang="0">
                  <a:pos x="551" y="574"/>
                </a:cxn>
                <a:cxn ang="0">
                  <a:pos x="555" y="527"/>
                </a:cxn>
                <a:cxn ang="0">
                  <a:pos x="602" y="531"/>
                </a:cxn>
                <a:cxn ang="0">
                  <a:pos x="874" y="916"/>
                </a:cxn>
                <a:cxn ang="0">
                  <a:pos x="902" y="963"/>
                </a:cxn>
                <a:cxn ang="0">
                  <a:pos x="956" y="1060"/>
                </a:cxn>
                <a:cxn ang="0">
                  <a:pos x="972" y="1093"/>
                </a:cxn>
                <a:cxn ang="0">
                  <a:pos x="958" y="1138"/>
                </a:cxn>
                <a:cxn ang="0">
                  <a:pos x="913" y="1123"/>
                </a:cxn>
                <a:cxn ang="0">
                  <a:pos x="897" y="1093"/>
                </a:cxn>
                <a:cxn ang="0">
                  <a:pos x="845" y="997"/>
                </a:cxn>
                <a:cxn ang="0">
                  <a:pos x="817" y="950"/>
                </a:cxn>
                <a:cxn ang="0">
                  <a:pos x="828" y="904"/>
                </a:cxn>
                <a:cxn ang="0">
                  <a:pos x="874" y="916"/>
                </a:cxn>
                <a:cxn ang="0">
                  <a:pos x="1085" y="1337"/>
                </a:cxn>
                <a:cxn ang="0">
                  <a:pos x="1097" y="1365"/>
                </a:cxn>
                <a:cxn ang="0">
                  <a:pos x="1079" y="1408"/>
                </a:cxn>
                <a:cxn ang="0">
                  <a:pos x="1036" y="1390"/>
                </a:cxn>
                <a:cxn ang="0">
                  <a:pos x="1024" y="1363"/>
                </a:cxn>
                <a:cxn ang="0">
                  <a:pos x="1042" y="1319"/>
                </a:cxn>
                <a:cxn ang="0">
                  <a:pos x="1085" y="1337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6"/>
                </a:cxn>
                <a:cxn ang="0">
                  <a:pos x="177" y="411"/>
                </a:cxn>
              </a:cxnLst>
              <a:rect l="0" t="0" r="r" b="b"/>
              <a:pathLst>
                <a:path w="1104" h="1415">
                  <a:moveTo>
                    <a:pt x="277" y="190"/>
                  </a:moveTo>
                  <a:lnTo>
                    <a:pt x="358" y="261"/>
                  </a:lnTo>
                  <a:lnTo>
                    <a:pt x="424" y="330"/>
                  </a:lnTo>
                  <a:cubicBezTo>
                    <a:pt x="436" y="343"/>
                    <a:pt x="436" y="364"/>
                    <a:pt x="423" y="377"/>
                  </a:cubicBezTo>
                  <a:cubicBezTo>
                    <a:pt x="409" y="390"/>
                    <a:pt x="388" y="389"/>
                    <a:pt x="375" y="376"/>
                  </a:cubicBezTo>
                  <a:lnTo>
                    <a:pt x="315" y="312"/>
                  </a:lnTo>
                  <a:lnTo>
                    <a:pt x="233" y="241"/>
                  </a:lnTo>
                  <a:cubicBezTo>
                    <a:pt x="219" y="229"/>
                    <a:pt x="217" y="207"/>
                    <a:pt x="230" y="194"/>
                  </a:cubicBezTo>
                  <a:cubicBezTo>
                    <a:pt x="242" y="180"/>
                    <a:pt x="263" y="178"/>
                    <a:pt x="277" y="190"/>
                  </a:cubicBezTo>
                  <a:close/>
                  <a:moveTo>
                    <a:pt x="602" y="531"/>
                  </a:moveTo>
                  <a:lnTo>
                    <a:pt x="654" y="594"/>
                  </a:lnTo>
                  <a:lnTo>
                    <a:pt x="721" y="683"/>
                  </a:lnTo>
                  <a:lnTo>
                    <a:pt x="727" y="691"/>
                  </a:lnTo>
                  <a:cubicBezTo>
                    <a:pt x="737" y="706"/>
                    <a:pt x="734" y="727"/>
                    <a:pt x="718" y="737"/>
                  </a:cubicBezTo>
                  <a:cubicBezTo>
                    <a:pt x="703" y="748"/>
                    <a:pt x="683" y="744"/>
                    <a:pt x="672" y="729"/>
                  </a:cubicBezTo>
                  <a:lnTo>
                    <a:pt x="668" y="723"/>
                  </a:lnTo>
                  <a:lnTo>
                    <a:pt x="603" y="636"/>
                  </a:lnTo>
                  <a:lnTo>
                    <a:pt x="551" y="574"/>
                  </a:lnTo>
                  <a:cubicBezTo>
                    <a:pt x="539" y="560"/>
                    <a:pt x="541" y="539"/>
                    <a:pt x="555" y="527"/>
                  </a:cubicBezTo>
                  <a:cubicBezTo>
                    <a:pt x="569" y="515"/>
                    <a:pt x="590" y="517"/>
                    <a:pt x="602" y="531"/>
                  </a:cubicBezTo>
                  <a:close/>
                  <a:moveTo>
                    <a:pt x="874" y="916"/>
                  </a:moveTo>
                  <a:lnTo>
                    <a:pt x="902" y="963"/>
                  </a:lnTo>
                  <a:lnTo>
                    <a:pt x="956" y="1060"/>
                  </a:lnTo>
                  <a:lnTo>
                    <a:pt x="972" y="1093"/>
                  </a:lnTo>
                  <a:cubicBezTo>
                    <a:pt x="980" y="1109"/>
                    <a:pt x="974" y="1129"/>
                    <a:pt x="958" y="1138"/>
                  </a:cubicBezTo>
                  <a:cubicBezTo>
                    <a:pt x="941" y="1146"/>
                    <a:pt x="921" y="1139"/>
                    <a:pt x="913" y="1123"/>
                  </a:cubicBezTo>
                  <a:lnTo>
                    <a:pt x="897" y="1093"/>
                  </a:lnTo>
                  <a:lnTo>
                    <a:pt x="845" y="997"/>
                  </a:lnTo>
                  <a:lnTo>
                    <a:pt x="817" y="950"/>
                  </a:lnTo>
                  <a:cubicBezTo>
                    <a:pt x="807" y="934"/>
                    <a:pt x="813" y="914"/>
                    <a:pt x="828" y="904"/>
                  </a:cubicBezTo>
                  <a:cubicBezTo>
                    <a:pt x="844" y="895"/>
                    <a:pt x="865" y="900"/>
                    <a:pt x="874" y="916"/>
                  </a:cubicBezTo>
                  <a:close/>
                  <a:moveTo>
                    <a:pt x="1085" y="1337"/>
                  </a:moveTo>
                  <a:lnTo>
                    <a:pt x="1097" y="1365"/>
                  </a:lnTo>
                  <a:cubicBezTo>
                    <a:pt x="1104" y="1381"/>
                    <a:pt x="1096" y="1401"/>
                    <a:pt x="1079" y="1408"/>
                  </a:cubicBezTo>
                  <a:cubicBezTo>
                    <a:pt x="1062" y="1415"/>
                    <a:pt x="1043" y="1407"/>
                    <a:pt x="1036" y="1390"/>
                  </a:cubicBezTo>
                  <a:lnTo>
                    <a:pt x="1024" y="1363"/>
                  </a:lnTo>
                  <a:cubicBezTo>
                    <a:pt x="1017" y="1346"/>
                    <a:pt x="1025" y="1326"/>
                    <a:pt x="1042" y="1319"/>
                  </a:cubicBezTo>
                  <a:cubicBezTo>
                    <a:pt x="1059" y="1312"/>
                    <a:pt x="1078" y="1320"/>
                    <a:pt x="1085" y="1337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6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9" name="Freeform 95"/>
            <p:cNvSpPr>
              <a:spLocks noEditPoints="1"/>
            </p:cNvSpPr>
            <p:nvPr/>
          </p:nvSpPr>
          <p:spPr bwMode="auto">
            <a:xfrm>
              <a:off x="2013" y="2039"/>
              <a:ext cx="297" cy="385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48" y="30"/>
                </a:cxn>
                <a:cxn ang="0">
                  <a:pos x="58" y="40"/>
                </a:cxn>
                <a:cxn ang="0">
                  <a:pos x="67" y="51"/>
                </a:cxn>
                <a:cxn ang="0">
                  <a:pos x="76" y="62"/>
                </a:cxn>
                <a:cxn ang="0">
                  <a:pos x="85" y="73"/>
                </a:cxn>
                <a:cxn ang="0">
                  <a:pos x="93" y="85"/>
                </a:cxn>
                <a:cxn ang="0">
                  <a:pos x="101" y="96"/>
                </a:cxn>
                <a:cxn ang="0">
                  <a:pos x="108" y="109"/>
                </a:cxn>
                <a:cxn ang="0">
                  <a:pos x="115" y="121"/>
                </a:cxn>
                <a:cxn ang="0">
                  <a:pos x="121" y="134"/>
                </a:cxn>
                <a:cxn ang="0">
                  <a:pos x="127" y="146"/>
                </a:cxn>
                <a:cxn ang="0">
                  <a:pos x="133" y="160"/>
                </a:cxn>
                <a:cxn ang="0">
                  <a:pos x="138" y="173"/>
                </a:cxn>
                <a:cxn ang="0">
                  <a:pos x="121" y="179"/>
                </a:cxn>
                <a:cxn ang="0">
                  <a:pos x="117" y="166"/>
                </a:cxn>
                <a:cxn ang="0">
                  <a:pos x="111" y="154"/>
                </a:cxn>
                <a:cxn ang="0">
                  <a:pos x="106" y="141"/>
                </a:cxn>
                <a:cxn ang="0">
                  <a:pos x="100" y="129"/>
                </a:cxn>
                <a:cxn ang="0">
                  <a:pos x="93" y="118"/>
                </a:cxn>
                <a:cxn ang="0">
                  <a:pos x="86" y="106"/>
                </a:cxn>
                <a:cxn ang="0">
                  <a:pos x="79" y="95"/>
                </a:cxn>
                <a:cxn ang="0">
                  <a:pos x="71" y="84"/>
                </a:cxn>
                <a:cxn ang="0">
                  <a:pos x="63" y="73"/>
                </a:cxn>
                <a:cxn ang="0">
                  <a:pos x="54" y="63"/>
                </a:cxn>
                <a:cxn ang="0">
                  <a:pos x="45" y="53"/>
                </a:cxn>
                <a:cxn ang="0">
                  <a:pos x="36" y="43"/>
                </a:cxn>
                <a:cxn ang="0">
                  <a:pos x="27" y="35"/>
                </a:cxn>
                <a:cxn ang="0">
                  <a:pos x="39" y="22"/>
                </a:cxn>
                <a:cxn ang="0">
                  <a:pos x="23" y="54"/>
                </a:cxn>
                <a:cxn ang="0">
                  <a:pos x="0" y="0"/>
                </a:cxn>
                <a:cxn ang="0">
                  <a:pos x="57" y="15"/>
                </a:cxn>
                <a:cxn ang="0">
                  <a:pos x="23" y="54"/>
                </a:cxn>
              </a:cxnLst>
              <a:rect l="0" t="0" r="r" b="b"/>
              <a:pathLst>
                <a:path w="138" h="179">
                  <a:moveTo>
                    <a:pt x="39" y="22"/>
                  </a:moveTo>
                  <a:lnTo>
                    <a:pt x="48" y="30"/>
                  </a:lnTo>
                  <a:lnTo>
                    <a:pt x="58" y="40"/>
                  </a:lnTo>
                  <a:lnTo>
                    <a:pt x="67" y="51"/>
                  </a:lnTo>
                  <a:lnTo>
                    <a:pt x="76" y="62"/>
                  </a:lnTo>
                  <a:lnTo>
                    <a:pt x="85" y="73"/>
                  </a:lnTo>
                  <a:lnTo>
                    <a:pt x="93" y="85"/>
                  </a:lnTo>
                  <a:lnTo>
                    <a:pt x="101" y="96"/>
                  </a:lnTo>
                  <a:lnTo>
                    <a:pt x="108" y="109"/>
                  </a:lnTo>
                  <a:lnTo>
                    <a:pt x="115" y="121"/>
                  </a:lnTo>
                  <a:lnTo>
                    <a:pt x="121" y="134"/>
                  </a:lnTo>
                  <a:lnTo>
                    <a:pt x="127" y="146"/>
                  </a:lnTo>
                  <a:lnTo>
                    <a:pt x="133" y="160"/>
                  </a:lnTo>
                  <a:lnTo>
                    <a:pt x="138" y="173"/>
                  </a:lnTo>
                  <a:lnTo>
                    <a:pt x="121" y="179"/>
                  </a:lnTo>
                  <a:lnTo>
                    <a:pt x="117" y="166"/>
                  </a:lnTo>
                  <a:lnTo>
                    <a:pt x="111" y="154"/>
                  </a:lnTo>
                  <a:lnTo>
                    <a:pt x="106" y="141"/>
                  </a:lnTo>
                  <a:lnTo>
                    <a:pt x="100" y="129"/>
                  </a:lnTo>
                  <a:lnTo>
                    <a:pt x="93" y="118"/>
                  </a:lnTo>
                  <a:lnTo>
                    <a:pt x="86" y="106"/>
                  </a:lnTo>
                  <a:lnTo>
                    <a:pt x="79" y="95"/>
                  </a:lnTo>
                  <a:lnTo>
                    <a:pt x="71" y="84"/>
                  </a:lnTo>
                  <a:lnTo>
                    <a:pt x="63" y="73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36" y="43"/>
                  </a:lnTo>
                  <a:lnTo>
                    <a:pt x="27" y="35"/>
                  </a:lnTo>
                  <a:lnTo>
                    <a:pt x="39" y="22"/>
                  </a:lnTo>
                  <a:close/>
                  <a:moveTo>
                    <a:pt x="23" y="54"/>
                  </a:moveTo>
                  <a:lnTo>
                    <a:pt x="0" y="0"/>
                  </a:lnTo>
                  <a:lnTo>
                    <a:pt x="57" y="15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0" name="Freeform 96"/>
            <p:cNvSpPr>
              <a:spLocks noEditPoints="1"/>
            </p:cNvSpPr>
            <p:nvPr/>
          </p:nvSpPr>
          <p:spPr bwMode="auto">
            <a:xfrm>
              <a:off x="2013" y="2039"/>
              <a:ext cx="276" cy="355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8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5" y="376"/>
                </a:cxn>
                <a:cxn ang="0">
                  <a:pos x="315" y="312"/>
                </a:cxn>
                <a:cxn ang="0">
                  <a:pos x="233" y="241"/>
                </a:cxn>
                <a:cxn ang="0">
                  <a:pos x="230" y="194"/>
                </a:cxn>
                <a:cxn ang="0">
                  <a:pos x="277" y="190"/>
                </a:cxn>
                <a:cxn ang="0">
                  <a:pos x="602" y="531"/>
                </a:cxn>
                <a:cxn ang="0">
                  <a:pos x="654" y="594"/>
                </a:cxn>
                <a:cxn ang="0">
                  <a:pos x="721" y="683"/>
                </a:cxn>
                <a:cxn ang="0">
                  <a:pos x="727" y="691"/>
                </a:cxn>
                <a:cxn ang="0">
                  <a:pos x="718" y="737"/>
                </a:cxn>
                <a:cxn ang="0">
                  <a:pos x="672" y="729"/>
                </a:cxn>
                <a:cxn ang="0">
                  <a:pos x="668" y="723"/>
                </a:cxn>
                <a:cxn ang="0">
                  <a:pos x="603" y="636"/>
                </a:cxn>
                <a:cxn ang="0">
                  <a:pos x="551" y="574"/>
                </a:cxn>
                <a:cxn ang="0">
                  <a:pos x="555" y="527"/>
                </a:cxn>
                <a:cxn ang="0">
                  <a:pos x="602" y="531"/>
                </a:cxn>
                <a:cxn ang="0">
                  <a:pos x="874" y="916"/>
                </a:cxn>
                <a:cxn ang="0">
                  <a:pos x="902" y="963"/>
                </a:cxn>
                <a:cxn ang="0">
                  <a:pos x="956" y="1060"/>
                </a:cxn>
                <a:cxn ang="0">
                  <a:pos x="972" y="1093"/>
                </a:cxn>
                <a:cxn ang="0">
                  <a:pos x="958" y="1138"/>
                </a:cxn>
                <a:cxn ang="0">
                  <a:pos x="913" y="1123"/>
                </a:cxn>
                <a:cxn ang="0">
                  <a:pos x="897" y="1093"/>
                </a:cxn>
                <a:cxn ang="0">
                  <a:pos x="845" y="997"/>
                </a:cxn>
                <a:cxn ang="0">
                  <a:pos x="817" y="950"/>
                </a:cxn>
                <a:cxn ang="0">
                  <a:pos x="828" y="904"/>
                </a:cxn>
                <a:cxn ang="0">
                  <a:pos x="874" y="916"/>
                </a:cxn>
                <a:cxn ang="0">
                  <a:pos x="1085" y="1337"/>
                </a:cxn>
                <a:cxn ang="0">
                  <a:pos x="1097" y="1365"/>
                </a:cxn>
                <a:cxn ang="0">
                  <a:pos x="1079" y="1408"/>
                </a:cxn>
                <a:cxn ang="0">
                  <a:pos x="1036" y="1390"/>
                </a:cxn>
                <a:cxn ang="0">
                  <a:pos x="1024" y="1363"/>
                </a:cxn>
                <a:cxn ang="0">
                  <a:pos x="1042" y="1319"/>
                </a:cxn>
                <a:cxn ang="0">
                  <a:pos x="1085" y="1337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6"/>
                </a:cxn>
                <a:cxn ang="0">
                  <a:pos x="177" y="411"/>
                </a:cxn>
              </a:cxnLst>
              <a:rect l="0" t="0" r="r" b="b"/>
              <a:pathLst>
                <a:path w="1104" h="1415">
                  <a:moveTo>
                    <a:pt x="277" y="190"/>
                  </a:moveTo>
                  <a:lnTo>
                    <a:pt x="358" y="261"/>
                  </a:lnTo>
                  <a:lnTo>
                    <a:pt x="424" y="330"/>
                  </a:lnTo>
                  <a:cubicBezTo>
                    <a:pt x="436" y="343"/>
                    <a:pt x="436" y="364"/>
                    <a:pt x="423" y="377"/>
                  </a:cubicBezTo>
                  <a:cubicBezTo>
                    <a:pt x="409" y="390"/>
                    <a:pt x="388" y="389"/>
                    <a:pt x="375" y="376"/>
                  </a:cubicBezTo>
                  <a:lnTo>
                    <a:pt x="315" y="312"/>
                  </a:lnTo>
                  <a:lnTo>
                    <a:pt x="233" y="241"/>
                  </a:lnTo>
                  <a:cubicBezTo>
                    <a:pt x="219" y="229"/>
                    <a:pt x="217" y="207"/>
                    <a:pt x="230" y="194"/>
                  </a:cubicBezTo>
                  <a:cubicBezTo>
                    <a:pt x="242" y="180"/>
                    <a:pt x="263" y="178"/>
                    <a:pt x="277" y="190"/>
                  </a:cubicBezTo>
                  <a:close/>
                  <a:moveTo>
                    <a:pt x="602" y="531"/>
                  </a:moveTo>
                  <a:lnTo>
                    <a:pt x="654" y="594"/>
                  </a:lnTo>
                  <a:lnTo>
                    <a:pt x="721" y="683"/>
                  </a:lnTo>
                  <a:lnTo>
                    <a:pt x="727" y="691"/>
                  </a:lnTo>
                  <a:cubicBezTo>
                    <a:pt x="737" y="706"/>
                    <a:pt x="734" y="727"/>
                    <a:pt x="718" y="737"/>
                  </a:cubicBezTo>
                  <a:cubicBezTo>
                    <a:pt x="703" y="748"/>
                    <a:pt x="683" y="744"/>
                    <a:pt x="672" y="729"/>
                  </a:cubicBezTo>
                  <a:lnTo>
                    <a:pt x="668" y="723"/>
                  </a:lnTo>
                  <a:lnTo>
                    <a:pt x="603" y="636"/>
                  </a:lnTo>
                  <a:lnTo>
                    <a:pt x="551" y="574"/>
                  </a:lnTo>
                  <a:cubicBezTo>
                    <a:pt x="539" y="560"/>
                    <a:pt x="541" y="539"/>
                    <a:pt x="555" y="527"/>
                  </a:cubicBezTo>
                  <a:cubicBezTo>
                    <a:pt x="569" y="515"/>
                    <a:pt x="590" y="517"/>
                    <a:pt x="602" y="531"/>
                  </a:cubicBezTo>
                  <a:close/>
                  <a:moveTo>
                    <a:pt x="874" y="916"/>
                  </a:moveTo>
                  <a:lnTo>
                    <a:pt x="902" y="963"/>
                  </a:lnTo>
                  <a:lnTo>
                    <a:pt x="956" y="1060"/>
                  </a:lnTo>
                  <a:lnTo>
                    <a:pt x="972" y="1093"/>
                  </a:lnTo>
                  <a:cubicBezTo>
                    <a:pt x="980" y="1109"/>
                    <a:pt x="974" y="1129"/>
                    <a:pt x="958" y="1138"/>
                  </a:cubicBezTo>
                  <a:cubicBezTo>
                    <a:pt x="941" y="1146"/>
                    <a:pt x="921" y="1139"/>
                    <a:pt x="913" y="1123"/>
                  </a:cubicBezTo>
                  <a:lnTo>
                    <a:pt x="897" y="1093"/>
                  </a:lnTo>
                  <a:lnTo>
                    <a:pt x="845" y="997"/>
                  </a:lnTo>
                  <a:lnTo>
                    <a:pt x="817" y="950"/>
                  </a:lnTo>
                  <a:cubicBezTo>
                    <a:pt x="807" y="934"/>
                    <a:pt x="813" y="914"/>
                    <a:pt x="828" y="904"/>
                  </a:cubicBezTo>
                  <a:cubicBezTo>
                    <a:pt x="844" y="895"/>
                    <a:pt x="865" y="900"/>
                    <a:pt x="874" y="916"/>
                  </a:cubicBezTo>
                  <a:close/>
                  <a:moveTo>
                    <a:pt x="1085" y="1337"/>
                  </a:moveTo>
                  <a:lnTo>
                    <a:pt x="1097" y="1365"/>
                  </a:lnTo>
                  <a:cubicBezTo>
                    <a:pt x="1104" y="1381"/>
                    <a:pt x="1096" y="1401"/>
                    <a:pt x="1079" y="1408"/>
                  </a:cubicBezTo>
                  <a:cubicBezTo>
                    <a:pt x="1062" y="1415"/>
                    <a:pt x="1043" y="1407"/>
                    <a:pt x="1036" y="1390"/>
                  </a:cubicBezTo>
                  <a:lnTo>
                    <a:pt x="1024" y="1363"/>
                  </a:lnTo>
                  <a:cubicBezTo>
                    <a:pt x="1017" y="1346"/>
                    <a:pt x="1025" y="1326"/>
                    <a:pt x="1042" y="1319"/>
                  </a:cubicBezTo>
                  <a:cubicBezTo>
                    <a:pt x="1059" y="1312"/>
                    <a:pt x="1078" y="1320"/>
                    <a:pt x="1085" y="1337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6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1" name="Freeform 97"/>
            <p:cNvSpPr>
              <a:spLocks noEditPoints="1"/>
            </p:cNvSpPr>
            <p:nvPr/>
          </p:nvSpPr>
          <p:spPr bwMode="auto">
            <a:xfrm>
              <a:off x="2045" y="2654"/>
              <a:ext cx="284" cy="409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1" y="136"/>
                </a:cxn>
                <a:cxn ang="0">
                  <a:pos x="49" y="125"/>
                </a:cxn>
                <a:cxn ang="0">
                  <a:pos x="57" y="115"/>
                </a:cxn>
                <a:cxn ang="0">
                  <a:pos x="65" y="103"/>
                </a:cxn>
                <a:cxn ang="0">
                  <a:pos x="72" y="91"/>
                </a:cxn>
                <a:cxn ang="0">
                  <a:pos x="80" y="79"/>
                </a:cxn>
                <a:cxn ang="0">
                  <a:pos x="93" y="54"/>
                </a:cxn>
                <a:cxn ang="0">
                  <a:pos x="99" y="41"/>
                </a:cxn>
                <a:cxn ang="0">
                  <a:pos x="105" y="28"/>
                </a:cxn>
                <a:cxn ang="0">
                  <a:pos x="111" y="14"/>
                </a:cxn>
                <a:cxn ang="0">
                  <a:pos x="116" y="0"/>
                </a:cxn>
                <a:cxn ang="0">
                  <a:pos x="132" y="6"/>
                </a:cxn>
                <a:cxn ang="0">
                  <a:pos x="127" y="20"/>
                </a:cxn>
                <a:cxn ang="0">
                  <a:pos x="121" y="35"/>
                </a:cxn>
                <a:cxn ang="0">
                  <a:pos x="115" y="48"/>
                </a:cxn>
                <a:cxn ang="0">
                  <a:pos x="109" y="62"/>
                </a:cxn>
                <a:cxn ang="0">
                  <a:pos x="95" y="88"/>
                </a:cxn>
                <a:cxn ang="0">
                  <a:pos x="87" y="101"/>
                </a:cxn>
                <a:cxn ang="0">
                  <a:pos x="79" y="113"/>
                </a:cxn>
                <a:cxn ang="0">
                  <a:pos x="71" y="125"/>
                </a:cxn>
                <a:cxn ang="0">
                  <a:pos x="63" y="136"/>
                </a:cxn>
                <a:cxn ang="0">
                  <a:pos x="54" y="148"/>
                </a:cxn>
                <a:cxn ang="0">
                  <a:pos x="44" y="158"/>
                </a:cxn>
                <a:cxn ang="0">
                  <a:pos x="37" y="166"/>
                </a:cxn>
                <a:cxn ang="0">
                  <a:pos x="25" y="153"/>
                </a:cxn>
                <a:cxn ang="0">
                  <a:pos x="56" y="172"/>
                </a:cxn>
                <a:cxn ang="0">
                  <a:pos x="0" y="190"/>
                </a:cxn>
                <a:cxn ang="0">
                  <a:pos x="19" y="134"/>
                </a:cxn>
                <a:cxn ang="0">
                  <a:pos x="56" y="172"/>
                </a:cxn>
              </a:cxnLst>
              <a:rect l="0" t="0" r="r" b="b"/>
              <a:pathLst>
                <a:path w="132" h="190">
                  <a:moveTo>
                    <a:pt x="25" y="153"/>
                  </a:moveTo>
                  <a:lnTo>
                    <a:pt x="32" y="146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7" y="115"/>
                  </a:lnTo>
                  <a:lnTo>
                    <a:pt x="65" y="103"/>
                  </a:lnTo>
                  <a:lnTo>
                    <a:pt x="72" y="91"/>
                  </a:lnTo>
                  <a:lnTo>
                    <a:pt x="80" y="79"/>
                  </a:lnTo>
                  <a:lnTo>
                    <a:pt x="93" y="54"/>
                  </a:lnTo>
                  <a:lnTo>
                    <a:pt x="99" y="41"/>
                  </a:lnTo>
                  <a:lnTo>
                    <a:pt x="105" y="28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32" y="6"/>
                  </a:lnTo>
                  <a:lnTo>
                    <a:pt x="127" y="20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09" y="62"/>
                  </a:lnTo>
                  <a:lnTo>
                    <a:pt x="95" y="88"/>
                  </a:lnTo>
                  <a:lnTo>
                    <a:pt x="87" y="101"/>
                  </a:lnTo>
                  <a:lnTo>
                    <a:pt x="79" y="113"/>
                  </a:lnTo>
                  <a:lnTo>
                    <a:pt x="71" y="125"/>
                  </a:lnTo>
                  <a:lnTo>
                    <a:pt x="63" y="136"/>
                  </a:lnTo>
                  <a:lnTo>
                    <a:pt x="54" y="148"/>
                  </a:lnTo>
                  <a:lnTo>
                    <a:pt x="44" y="158"/>
                  </a:lnTo>
                  <a:lnTo>
                    <a:pt x="37" y="166"/>
                  </a:lnTo>
                  <a:lnTo>
                    <a:pt x="25" y="153"/>
                  </a:lnTo>
                  <a:close/>
                  <a:moveTo>
                    <a:pt x="56" y="172"/>
                  </a:moveTo>
                  <a:lnTo>
                    <a:pt x="0" y="190"/>
                  </a:lnTo>
                  <a:lnTo>
                    <a:pt x="19" y="134"/>
                  </a:lnTo>
                  <a:lnTo>
                    <a:pt x="56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2" name="Freeform 98"/>
            <p:cNvSpPr>
              <a:spLocks noEditPoints="1"/>
            </p:cNvSpPr>
            <p:nvPr/>
          </p:nvSpPr>
          <p:spPr bwMode="auto">
            <a:xfrm>
              <a:off x="2043" y="2685"/>
              <a:ext cx="263" cy="376"/>
            </a:xfrm>
            <a:custGeom>
              <a:avLst/>
              <a:gdLst/>
              <a:ahLst/>
              <a:cxnLst>
                <a:cxn ang="0">
                  <a:pos x="217" y="1245"/>
                </a:cxn>
                <a:cxn ang="0">
                  <a:pos x="283" y="1180"/>
                </a:cxn>
                <a:cxn ang="0">
                  <a:pos x="352" y="1100"/>
                </a:cxn>
                <a:cxn ang="0">
                  <a:pos x="399" y="1097"/>
                </a:cxn>
                <a:cxn ang="0">
                  <a:pos x="402" y="1144"/>
                </a:cxn>
                <a:cxn ang="0">
                  <a:pos x="330" y="1227"/>
                </a:cxn>
                <a:cxn ang="0">
                  <a:pos x="264" y="1292"/>
                </a:cxn>
                <a:cxn ang="0">
                  <a:pos x="217" y="1292"/>
                </a:cxn>
                <a:cxn ang="0">
                  <a:pos x="217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5" y="728"/>
                </a:cxn>
                <a:cxn ang="0">
                  <a:pos x="671" y="718"/>
                </a:cxn>
                <a:cxn ang="0">
                  <a:pos x="681" y="765"/>
                </a:cxn>
                <a:cxn ang="0">
                  <a:pos x="607" y="877"/>
                </a:cxn>
                <a:cxn ang="0">
                  <a:pos x="567" y="931"/>
                </a:cxn>
                <a:cxn ang="0">
                  <a:pos x="520" y="938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90" y="451"/>
                </a:cxn>
                <a:cxn ang="0">
                  <a:pos x="852" y="325"/>
                </a:cxn>
                <a:cxn ang="0">
                  <a:pos x="896" y="310"/>
                </a:cxn>
                <a:cxn ang="0">
                  <a:pos x="911" y="355"/>
                </a:cxn>
                <a:cxn ang="0">
                  <a:pos x="847" y="484"/>
                </a:cxn>
                <a:cxn ang="0">
                  <a:pos x="819" y="534"/>
                </a:cxn>
                <a:cxn ang="0">
                  <a:pos x="773" y="547"/>
                </a:cxn>
                <a:cxn ang="0">
                  <a:pos x="761" y="501"/>
                </a:cxn>
                <a:cxn ang="0">
                  <a:pos x="960" y="84"/>
                </a:cxn>
                <a:cxn ang="0">
                  <a:pos x="986" y="24"/>
                </a:cxn>
                <a:cxn ang="0">
                  <a:pos x="1030" y="7"/>
                </a:cxn>
                <a:cxn ang="0">
                  <a:pos x="1047" y="51"/>
                </a:cxn>
                <a:cxn ang="0">
                  <a:pos x="1022" y="110"/>
                </a:cxn>
                <a:cxn ang="0">
                  <a:pos x="978" y="128"/>
                </a:cxn>
                <a:cxn ang="0">
                  <a:pos x="960" y="84"/>
                </a:cxn>
                <a:cxn ang="0">
                  <a:pos x="427" y="1367"/>
                </a:cxn>
                <a:cxn ang="0">
                  <a:pos x="0" y="1499"/>
                </a:cxn>
                <a:cxn ang="0">
                  <a:pos x="150" y="1078"/>
                </a:cxn>
                <a:cxn ang="0">
                  <a:pos x="427" y="1367"/>
                </a:cxn>
              </a:cxnLst>
              <a:rect l="0" t="0" r="r" b="b"/>
              <a:pathLst>
                <a:path w="1054" h="1499">
                  <a:moveTo>
                    <a:pt x="217" y="1245"/>
                  </a:moveTo>
                  <a:lnTo>
                    <a:pt x="283" y="1180"/>
                  </a:lnTo>
                  <a:lnTo>
                    <a:pt x="352" y="1100"/>
                  </a:lnTo>
                  <a:cubicBezTo>
                    <a:pt x="364" y="1087"/>
                    <a:pt x="385" y="1085"/>
                    <a:pt x="399" y="1097"/>
                  </a:cubicBezTo>
                  <a:cubicBezTo>
                    <a:pt x="413" y="1109"/>
                    <a:pt x="414" y="1130"/>
                    <a:pt x="402" y="1144"/>
                  </a:cubicBezTo>
                  <a:lnTo>
                    <a:pt x="330" y="1227"/>
                  </a:lnTo>
                  <a:lnTo>
                    <a:pt x="264" y="1292"/>
                  </a:lnTo>
                  <a:cubicBezTo>
                    <a:pt x="251" y="1305"/>
                    <a:pt x="230" y="1305"/>
                    <a:pt x="217" y="1292"/>
                  </a:cubicBezTo>
                  <a:cubicBezTo>
                    <a:pt x="204" y="1279"/>
                    <a:pt x="204" y="1258"/>
                    <a:pt x="217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5" y="728"/>
                  </a:lnTo>
                  <a:cubicBezTo>
                    <a:pt x="635" y="713"/>
                    <a:pt x="656" y="708"/>
                    <a:pt x="671" y="718"/>
                  </a:cubicBezTo>
                  <a:cubicBezTo>
                    <a:pt x="687" y="728"/>
                    <a:pt x="691" y="749"/>
                    <a:pt x="681" y="765"/>
                  </a:cubicBezTo>
                  <a:lnTo>
                    <a:pt x="607" y="877"/>
                  </a:lnTo>
                  <a:lnTo>
                    <a:pt x="567" y="931"/>
                  </a:lnTo>
                  <a:cubicBezTo>
                    <a:pt x="556" y="946"/>
                    <a:pt x="535" y="949"/>
                    <a:pt x="520" y="938"/>
                  </a:cubicBezTo>
                  <a:cubicBezTo>
                    <a:pt x="506" y="927"/>
                    <a:pt x="503" y="906"/>
                    <a:pt x="514" y="892"/>
                  </a:cubicBezTo>
                  <a:close/>
                  <a:moveTo>
                    <a:pt x="761" y="501"/>
                  </a:moveTo>
                  <a:lnTo>
                    <a:pt x="790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6" y="310"/>
                  </a:cubicBezTo>
                  <a:cubicBezTo>
                    <a:pt x="913" y="318"/>
                    <a:pt x="920" y="338"/>
                    <a:pt x="911" y="355"/>
                  </a:cubicBezTo>
                  <a:lnTo>
                    <a:pt x="847" y="484"/>
                  </a:lnTo>
                  <a:lnTo>
                    <a:pt x="819" y="534"/>
                  </a:lnTo>
                  <a:cubicBezTo>
                    <a:pt x="810" y="550"/>
                    <a:pt x="789" y="556"/>
                    <a:pt x="773" y="547"/>
                  </a:cubicBezTo>
                  <a:cubicBezTo>
                    <a:pt x="757" y="537"/>
                    <a:pt x="752" y="517"/>
                    <a:pt x="761" y="501"/>
                  </a:cubicBezTo>
                  <a:close/>
                  <a:moveTo>
                    <a:pt x="960" y="84"/>
                  </a:moveTo>
                  <a:lnTo>
                    <a:pt x="986" y="24"/>
                  </a:lnTo>
                  <a:cubicBezTo>
                    <a:pt x="993" y="7"/>
                    <a:pt x="1013" y="0"/>
                    <a:pt x="1030" y="7"/>
                  </a:cubicBezTo>
                  <a:cubicBezTo>
                    <a:pt x="1047" y="14"/>
                    <a:pt x="1054" y="34"/>
                    <a:pt x="1047" y="51"/>
                  </a:cubicBezTo>
                  <a:lnTo>
                    <a:pt x="1022" y="110"/>
                  </a:lnTo>
                  <a:cubicBezTo>
                    <a:pt x="1014" y="127"/>
                    <a:pt x="995" y="135"/>
                    <a:pt x="978" y="128"/>
                  </a:cubicBezTo>
                  <a:cubicBezTo>
                    <a:pt x="961" y="120"/>
                    <a:pt x="953" y="101"/>
                    <a:pt x="960" y="84"/>
                  </a:cubicBezTo>
                  <a:close/>
                  <a:moveTo>
                    <a:pt x="427" y="1367"/>
                  </a:moveTo>
                  <a:lnTo>
                    <a:pt x="0" y="1499"/>
                  </a:lnTo>
                  <a:lnTo>
                    <a:pt x="150" y="1078"/>
                  </a:lnTo>
                  <a:lnTo>
                    <a:pt x="427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3" name="Freeform 99"/>
            <p:cNvSpPr>
              <a:spLocks noEditPoints="1"/>
            </p:cNvSpPr>
            <p:nvPr/>
          </p:nvSpPr>
          <p:spPr bwMode="auto">
            <a:xfrm>
              <a:off x="2045" y="2654"/>
              <a:ext cx="284" cy="409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1" y="136"/>
                </a:cxn>
                <a:cxn ang="0">
                  <a:pos x="49" y="125"/>
                </a:cxn>
                <a:cxn ang="0">
                  <a:pos x="57" y="115"/>
                </a:cxn>
                <a:cxn ang="0">
                  <a:pos x="65" y="103"/>
                </a:cxn>
                <a:cxn ang="0">
                  <a:pos x="72" y="91"/>
                </a:cxn>
                <a:cxn ang="0">
                  <a:pos x="80" y="79"/>
                </a:cxn>
                <a:cxn ang="0">
                  <a:pos x="93" y="54"/>
                </a:cxn>
                <a:cxn ang="0">
                  <a:pos x="99" y="41"/>
                </a:cxn>
                <a:cxn ang="0">
                  <a:pos x="105" y="28"/>
                </a:cxn>
                <a:cxn ang="0">
                  <a:pos x="111" y="14"/>
                </a:cxn>
                <a:cxn ang="0">
                  <a:pos x="116" y="0"/>
                </a:cxn>
                <a:cxn ang="0">
                  <a:pos x="132" y="6"/>
                </a:cxn>
                <a:cxn ang="0">
                  <a:pos x="127" y="20"/>
                </a:cxn>
                <a:cxn ang="0">
                  <a:pos x="121" y="35"/>
                </a:cxn>
                <a:cxn ang="0">
                  <a:pos x="115" y="48"/>
                </a:cxn>
                <a:cxn ang="0">
                  <a:pos x="109" y="62"/>
                </a:cxn>
                <a:cxn ang="0">
                  <a:pos x="95" y="88"/>
                </a:cxn>
                <a:cxn ang="0">
                  <a:pos x="87" y="101"/>
                </a:cxn>
                <a:cxn ang="0">
                  <a:pos x="79" y="113"/>
                </a:cxn>
                <a:cxn ang="0">
                  <a:pos x="71" y="125"/>
                </a:cxn>
                <a:cxn ang="0">
                  <a:pos x="63" y="136"/>
                </a:cxn>
                <a:cxn ang="0">
                  <a:pos x="54" y="148"/>
                </a:cxn>
                <a:cxn ang="0">
                  <a:pos x="44" y="158"/>
                </a:cxn>
                <a:cxn ang="0">
                  <a:pos x="37" y="166"/>
                </a:cxn>
                <a:cxn ang="0">
                  <a:pos x="25" y="153"/>
                </a:cxn>
                <a:cxn ang="0">
                  <a:pos x="56" y="172"/>
                </a:cxn>
                <a:cxn ang="0">
                  <a:pos x="0" y="190"/>
                </a:cxn>
                <a:cxn ang="0">
                  <a:pos x="19" y="134"/>
                </a:cxn>
                <a:cxn ang="0">
                  <a:pos x="56" y="172"/>
                </a:cxn>
              </a:cxnLst>
              <a:rect l="0" t="0" r="r" b="b"/>
              <a:pathLst>
                <a:path w="132" h="190">
                  <a:moveTo>
                    <a:pt x="25" y="153"/>
                  </a:moveTo>
                  <a:lnTo>
                    <a:pt x="32" y="146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7" y="115"/>
                  </a:lnTo>
                  <a:lnTo>
                    <a:pt x="65" y="103"/>
                  </a:lnTo>
                  <a:lnTo>
                    <a:pt x="72" y="91"/>
                  </a:lnTo>
                  <a:lnTo>
                    <a:pt x="80" y="79"/>
                  </a:lnTo>
                  <a:lnTo>
                    <a:pt x="93" y="54"/>
                  </a:lnTo>
                  <a:lnTo>
                    <a:pt x="99" y="41"/>
                  </a:lnTo>
                  <a:lnTo>
                    <a:pt x="105" y="28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32" y="6"/>
                  </a:lnTo>
                  <a:lnTo>
                    <a:pt x="127" y="20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09" y="62"/>
                  </a:lnTo>
                  <a:lnTo>
                    <a:pt x="95" y="88"/>
                  </a:lnTo>
                  <a:lnTo>
                    <a:pt x="87" y="101"/>
                  </a:lnTo>
                  <a:lnTo>
                    <a:pt x="79" y="113"/>
                  </a:lnTo>
                  <a:lnTo>
                    <a:pt x="71" y="125"/>
                  </a:lnTo>
                  <a:lnTo>
                    <a:pt x="63" y="136"/>
                  </a:lnTo>
                  <a:lnTo>
                    <a:pt x="54" y="148"/>
                  </a:lnTo>
                  <a:lnTo>
                    <a:pt x="44" y="158"/>
                  </a:lnTo>
                  <a:lnTo>
                    <a:pt x="37" y="166"/>
                  </a:lnTo>
                  <a:lnTo>
                    <a:pt x="25" y="153"/>
                  </a:lnTo>
                  <a:close/>
                  <a:moveTo>
                    <a:pt x="56" y="172"/>
                  </a:moveTo>
                  <a:lnTo>
                    <a:pt x="0" y="190"/>
                  </a:lnTo>
                  <a:lnTo>
                    <a:pt x="19" y="134"/>
                  </a:lnTo>
                  <a:lnTo>
                    <a:pt x="56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4" name="Freeform 100"/>
            <p:cNvSpPr>
              <a:spLocks noEditPoints="1"/>
            </p:cNvSpPr>
            <p:nvPr/>
          </p:nvSpPr>
          <p:spPr bwMode="auto">
            <a:xfrm>
              <a:off x="2043" y="2685"/>
              <a:ext cx="263" cy="376"/>
            </a:xfrm>
            <a:custGeom>
              <a:avLst/>
              <a:gdLst/>
              <a:ahLst/>
              <a:cxnLst>
                <a:cxn ang="0">
                  <a:pos x="217" y="1245"/>
                </a:cxn>
                <a:cxn ang="0">
                  <a:pos x="283" y="1180"/>
                </a:cxn>
                <a:cxn ang="0">
                  <a:pos x="352" y="1100"/>
                </a:cxn>
                <a:cxn ang="0">
                  <a:pos x="399" y="1097"/>
                </a:cxn>
                <a:cxn ang="0">
                  <a:pos x="402" y="1144"/>
                </a:cxn>
                <a:cxn ang="0">
                  <a:pos x="330" y="1227"/>
                </a:cxn>
                <a:cxn ang="0">
                  <a:pos x="264" y="1292"/>
                </a:cxn>
                <a:cxn ang="0">
                  <a:pos x="217" y="1292"/>
                </a:cxn>
                <a:cxn ang="0">
                  <a:pos x="217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5" y="728"/>
                </a:cxn>
                <a:cxn ang="0">
                  <a:pos x="671" y="718"/>
                </a:cxn>
                <a:cxn ang="0">
                  <a:pos x="681" y="765"/>
                </a:cxn>
                <a:cxn ang="0">
                  <a:pos x="607" y="877"/>
                </a:cxn>
                <a:cxn ang="0">
                  <a:pos x="567" y="931"/>
                </a:cxn>
                <a:cxn ang="0">
                  <a:pos x="520" y="938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90" y="451"/>
                </a:cxn>
                <a:cxn ang="0">
                  <a:pos x="852" y="325"/>
                </a:cxn>
                <a:cxn ang="0">
                  <a:pos x="896" y="310"/>
                </a:cxn>
                <a:cxn ang="0">
                  <a:pos x="911" y="355"/>
                </a:cxn>
                <a:cxn ang="0">
                  <a:pos x="847" y="484"/>
                </a:cxn>
                <a:cxn ang="0">
                  <a:pos x="819" y="534"/>
                </a:cxn>
                <a:cxn ang="0">
                  <a:pos x="773" y="547"/>
                </a:cxn>
                <a:cxn ang="0">
                  <a:pos x="761" y="501"/>
                </a:cxn>
                <a:cxn ang="0">
                  <a:pos x="960" y="84"/>
                </a:cxn>
                <a:cxn ang="0">
                  <a:pos x="986" y="24"/>
                </a:cxn>
                <a:cxn ang="0">
                  <a:pos x="1030" y="7"/>
                </a:cxn>
                <a:cxn ang="0">
                  <a:pos x="1047" y="51"/>
                </a:cxn>
                <a:cxn ang="0">
                  <a:pos x="1022" y="110"/>
                </a:cxn>
                <a:cxn ang="0">
                  <a:pos x="978" y="128"/>
                </a:cxn>
                <a:cxn ang="0">
                  <a:pos x="960" y="84"/>
                </a:cxn>
                <a:cxn ang="0">
                  <a:pos x="427" y="1367"/>
                </a:cxn>
                <a:cxn ang="0">
                  <a:pos x="0" y="1499"/>
                </a:cxn>
                <a:cxn ang="0">
                  <a:pos x="150" y="1078"/>
                </a:cxn>
                <a:cxn ang="0">
                  <a:pos x="427" y="1367"/>
                </a:cxn>
              </a:cxnLst>
              <a:rect l="0" t="0" r="r" b="b"/>
              <a:pathLst>
                <a:path w="1054" h="1499">
                  <a:moveTo>
                    <a:pt x="217" y="1245"/>
                  </a:moveTo>
                  <a:lnTo>
                    <a:pt x="283" y="1180"/>
                  </a:lnTo>
                  <a:lnTo>
                    <a:pt x="352" y="1100"/>
                  </a:lnTo>
                  <a:cubicBezTo>
                    <a:pt x="364" y="1087"/>
                    <a:pt x="385" y="1085"/>
                    <a:pt x="399" y="1097"/>
                  </a:cubicBezTo>
                  <a:cubicBezTo>
                    <a:pt x="413" y="1109"/>
                    <a:pt x="414" y="1130"/>
                    <a:pt x="402" y="1144"/>
                  </a:cubicBezTo>
                  <a:lnTo>
                    <a:pt x="330" y="1227"/>
                  </a:lnTo>
                  <a:lnTo>
                    <a:pt x="264" y="1292"/>
                  </a:lnTo>
                  <a:cubicBezTo>
                    <a:pt x="251" y="1305"/>
                    <a:pt x="230" y="1305"/>
                    <a:pt x="217" y="1292"/>
                  </a:cubicBezTo>
                  <a:cubicBezTo>
                    <a:pt x="204" y="1279"/>
                    <a:pt x="204" y="1258"/>
                    <a:pt x="217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5" y="728"/>
                  </a:lnTo>
                  <a:cubicBezTo>
                    <a:pt x="635" y="713"/>
                    <a:pt x="656" y="708"/>
                    <a:pt x="671" y="718"/>
                  </a:cubicBezTo>
                  <a:cubicBezTo>
                    <a:pt x="687" y="728"/>
                    <a:pt x="691" y="749"/>
                    <a:pt x="681" y="765"/>
                  </a:cubicBezTo>
                  <a:lnTo>
                    <a:pt x="607" y="877"/>
                  </a:lnTo>
                  <a:lnTo>
                    <a:pt x="567" y="931"/>
                  </a:lnTo>
                  <a:cubicBezTo>
                    <a:pt x="556" y="946"/>
                    <a:pt x="535" y="949"/>
                    <a:pt x="520" y="938"/>
                  </a:cubicBezTo>
                  <a:cubicBezTo>
                    <a:pt x="506" y="927"/>
                    <a:pt x="503" y="906"/>
                    <a:pt x="514" y="892"/>
                  </a:cubicBezTo>
                  <a:close/>
                  <a:moveTo>
                    <a:pt x="761" y="501"/>
                  </a:moveTo>
                  <a:lnTo>
                    <a:pt x="790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6" y="310"/>
                  </a:cubicBezTo>
                  <a:cubicBezTo>
                    <a:pt x="913" y="318"/>
                    <a:pt x="920" y="338"/>
                    <a:pt x="911" y="355"/>
                  </a:cubicBezTo>
                  <a:lnTo>
                    <a:pt x="847" y="484"/>
                  </a:lnTo>
                  <a:lnTo>
                    <a:pt x="819" y="534"/>
                  </a:lnTo>
                  <a:cubicBezTo>
                    <a:pt x="810" y="550"/>
                    <a:pt x="789" y="556"/>
                    <a:pt x="773" y="547"/>
                  </a:cubicBezTo>
                  <a:cubicBezTo>
                    <a:pt x="757" y="537"/>
                    <a:pt x="752" y="517"/>
                    <a:pt x="761" y="501"/>
                  </a:cubicBezTo>
                  <a:close/>
                  <a:moveTo>
                    <a:pt x="960" y="84"/>
                  </a:moveTo>
                  <a:lnTo>
                    <a:pt x="986" y="24"/>
                  </a:lnTo>
                  <a:cubicBezTo>
                    <a:pt x="993" y="7"/>
                    <a:pt x="1013" y="0"/>
                    <a:pt x="1030" y="7"/>
                  </a:cubicBezTo>
                  <a:cubicBezTo>
                    <a:pt x="1047" y="14"/>
                    <a:pt x="1054" y="34"/>
                    <a:pt x="1047" y="51"/>
                  </a:cubicBezTo>
                  <a:lnTo>
                    <a:pt x="1022" y="110"/>
                  </a:lnTo>
                  <a:cubicBezTo>
                    <a:pt x="1014" y="127"/>
                    <a:pt x="995" y="135"/>
                    <a:pt x="978" y="128"/>
                  </a:cubicBezTo>
                  <a:cubicBezTo>
                    <a:pt x="961" y="120"/>
                    <a:pt x="953" y="101"/>
                    <a:pt x="960" y="84"/>
                  </a:cubicBezTo>
                  <a:close/>
                  <a:moveTo>
                    <a:pt x="427" y="1367"/>
                  </a:moveTo>
                  <a:lnTo>
                    <a:pt x="0" y="1499"/>
                  </a:lnTo>
                  <a:lnTo>
                    <a:pt x="150" y="1078"/>
                  </a:lnTo>
                  <a:lnTo>
                    <a:pt x="427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5" name="Freeform 101"/>
            <p:cNvSpPr>
              <a:spLocks/>
            </p:cNvSpPr>
            <p:nvPr/>
          </p:nvSpPr>
          <p:spPr bwMode="auto">
            <a:xfrm>
              <a:off x="1428" y="2740"/>
              <a:ext cx="1196" cy="50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556" y="233"/>
                </a:cxn>
                <a:cxn ang="0">
                  <a:pos x="556" y="0"/>
                </a:cxn>
                <a:cxn ang="0">
                  <a:pos x="0" y="117"/>
                </a:cxn>
              </a:cxnLst>
              <a:rect l="0" t="0" r="r" b="b"/>
              <a:pathLst>
                <a:path w="556" h="233">
                  <a:moveTo>
                    <a:pt x="0" y="117"/>
                  </a:moveTo>
                  <a:lnTo>
                    <a:pt x="556" y="233"/>
                  </a:lnTo>
                  <a:lnTo>
                    <a:pt x="556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326" name="AutoShape 102"/>
          <p:cNvSpPr>
            <a:spLocks noChangeArrowheads="1"/>
          </p:cNvSpPr>
          <p:nvPr/>
        </p:nvSpPr>
        <p:spPr bwMode="auto">
          <a:xfrm>
            <a:off x="4818063" y="4187825"/>
            <a:ext cx="457200" cy="427038"/>
          </a:xfrm>
          <a:prstGeom prst="lightningBolt">
            <a:avLst/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20327" name="Rectangle 103"/>
          <p:cNvSpPr>
            <a:spLocks noChangeArrowheads="1"/>
          </p:cNvSpPr>
          <p:nvPr/>
        </p:nvSpPr>
        <p:spPr bwMode="auto">
          <a:xfrm>
            <a:off x="152400" y="0"/>
            <a:ext cx="74072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0" b="1">
                <a:solidFill>
                  <a:srgbClr val="EA0000"/>
                </a:solidFill>
              </a:rPr>
              <a:t>avoidance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3796-5200-43DF-B2C8-B4B0343D5D49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815222" name="Group 118"/>
          <p:cNvGrpSpPr>
            <a:grpSpLocks/>
          </p:cNvGrpSpPr>
          <p:nvPr/>
        </p:nvGrpSpPr>
        <p:grpSpPr bwMode="auto">
          <a:xfrm>
            <a:off x="2819400" y="990600"/>
            <a:ext cx="3325813" cy="4876800"/>
            <a:chOff x="2605" y="1817"/>
            <a:chExt cx="813" cy="1192"/>
          </a:xfrm>
        </p:grpSpPr>
        <p:pic>
          <p:nvPicPr>
            <p:cNvPr id="815223" name="Picture 119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15224" name="Picture 120" descr="wedge20i10a"/>
            <p:cNvPicPr>
              <a:picLocks noChangeAspect="1" noChangeArrowheads="1"/>
            </p:cNvPicPr>
            <p:nvPr/>
          </p:nvPicPr>
          <p:blipFill>
            <a:blip r:embed="rId3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815230" name="Group 126"/>
          <p:cNvGrpSpPr>
            <a:grpSpLocks/>
          </p:cNvGrpSpPr>
          <p:nvPr/>
        </p:nvGrpSpPr>
        <p:grpSpPr bwMode="auto">
          <a:xfrm>
            <a:off x="1752600" y="1227138"/>
            <a:ext cx="3773488" cy="4476750"/>
            <a:chOff x="3050" y="2013"/>
            <a:chExt cx="1433" cy="1700"/>
          </a:xfrm>
        </p:grpSpPr>
        <p:grpSp>
          <p:nvGrpSpPr>
            <p:cNvPr id="815231" name="Group 127"/>
            <p:cNvGrpSpPr>
              <a:grpSpLocks/>
            </p:cNvGrpSpPr>
            <p:nvPr/>
          </p:nvGrpSpPr>
          <p:grpSpPr bwMode="auto">
            <a:xfrm>
              <a:off x="3050" y="2345"/>
              <a:ext cx="200" cy="200"/>
              <a:chOff x="2444" y="2348"/>
              <a:chExt cx="93" cy="93"/>
            </a:xfrm>
          </p:grpSpPr>
          <p:sp>
            <p:nvSpPr>
              <p:cNvPr id="815232" name="Oval 128"/>
              <p:cNvSpPr>
                <a:spLocks noChangeArrowheads="1"/>
              </p:cNvSpPr>
              <p:nvPr/>
            </p:nvSpPr>
            <p:spPr bwMode="auto">
              <a:xfrm>
                <a:off x="2444" y="2348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233" name="Oval 129"/>
              <p:cNvSpPr>
                <a:spLocks noChangeArrowheads="1"/>
              </p:cNvSpPr>
              <p:nvPr/>
            </p:nvSpPr>
            <p:spPr bwMode="auto">
              <a:xfrm>
                <a:off x="2444" y="2348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5234" name="Group 130"/>
            <p:cNvGrpSpPr>
              <a:grpSpLocks/>
            </p:cNvGrpSpPr>
            <p:nvPr/>
          </p:nvGrpSpPr>
          <p:grpSpPr bwMode="auto">
            <a:xfrm>
              <a:off x="3050" y="2900"/>
              <a:ext cx="200" cy="200"/>
              <a:chOff x="2444" y="2606"/>
              <a:chExt cx="93" cy="93"/>
            </a:xfrm>
          </p:grpSpPr>
          <p:sp>
            <p:nvSpPr>
              <p:cNvPr id="815235" name="Oval 131"/>
              <p:cNvSpPr>
                <a:spLocks noChangeArrowheads="1"/>
              </p:cNvSpPr>
              <p:nvPr/>
            </p:nvSpPr>
            <p:spPr bwMode="auto">
              <a:xfrm>
                <a:off x="2444" y="2606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236" name="Oval 132"/>
              <p:cNvSpPr>
                <a:spLocks noChangeArrowheads="1"/>
              </p:cNvSpPr>
              <p:nvPr/>
            </p:nvSpPr>
            <p:spPr bwMode="auto">
              <a:xfrm>
                <a:off x="2444" y="2606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5237" name="Freeform 133"/>
            <p:cNvSpPr>
              <a:spLocks/>
            </p:cNvSpPr>
            <p:nvPr/>
          </p:nvSpPr>
          <p:spPr bwMode="auto">
            <a:xfrm>
              <a:off x="3250" y="2013"/>
              <a:ext cx="1220" cy="495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567" y="230"/>
                </a:cxn>
                <a:cxn ang="0">
                  <a:pos x="533" y="0"/>
                </a:cxn>
                <a:cxn ang="0">
                  <a:pos x="0" y="199"/>
                </a:cxn>
              </a:cxnLst>
              <a:rect l="0" t="0" r="r" b="b"/>
              <a:pathLst>
                <a:path w="567" h="230">
                  <a:moveTo>
                    <a:pt x="0" y="199"/>
                  </a:moveTo>
                  <a:lnTo>
                    <a:pt x="567" y="230"/>
                  </a:lnTo>
                  <a:lnTo>
                    <a:pt x="5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5238" name="Group 134"/>
            <p:cNvGrpSpPr>
              <a:grpSpLocks/>
            </p:cNvGrpSpPr>
            <p:nvPr/>
          </p:nvGrpSpPr>
          <p:grpSpPr bwMode="auto">
            <a:xfrm>
              <a:off x="3050" y="3119"/>
              <a:ext cx="200" cy="200"/>
              <a:chOff x="2444" y="2708"/>
              <a:chExt cx="93" cy="93"/>
            </a:xfrm>
          </p:grpSpPr>
          <p:sp>
            <p:nvSpPr>
              <p:cNvPr id="815239" name="Oval 135"/>
              <p:cNvSpPr>
                <a:spLocks noChangeArrowheads="1"/>
              </p:cNvSpPr>
              <p:nvPr/>
            </p:nvSpPr>
            <p:spPr bwMode="auto">
              <a:xfrm>
                <a:off x="2444" y="2708"/>
                <a:ext cx="93" cy="9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240" name="Oval 136"/>
              <p:cNvSpPr>
                <a:spLocks noChangeArrowheads="1"/>
              </p:cNvSpPr>
              <p:nvPr/>
            </p:nvSpPr>
            <p:spPr bwMode="auto">
              <a:xfrm>
                <a:off x="2444" y="2708"/>
                <a:ext cx="93" cy="93"/>
              </a:xfrm>
              <a:prstGeom prst="ellipse">
                <a:avLst/>
              </a:prstGeom>
              <a:noFill/>
              <a:ln w="762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5241" name="Freeform 137"/>
            <p:cNvSpPr>
              <a:spLocks/>
            </p:cNvSpPr>
            <p:nvPr/>
          </p:nvSpPr>
          <p:spPr bwMode="auto">
            <a:xfrm>
              <a:off x="3244" y="3222"/>
              <a:ext cx="1224" cy="49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23" y="228"/>
                </a:cxn>
                <a:cxn ang="0">
                  <a:pos x="569" y="0"/>
                </a:cxn>
                <a:cxn ang="0">
                  <a:pos x="0" y="4"/>
                </a:cxn>
              </a:cxnLst>
              <a:rect l="0" t="0" r="r" b="b"/>
              <a:pathLst>
                <a:path w="569" h="228">
                  <a:moveTo>
                    <a:pt x="0" y="4"/>
                  </a:moveTo>
                  <a:lnTo>
                    <a:pt x="523" y="228"/>
                  </a:lnTo>
                  <a:lnTo>
                    <a:pt x="569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2" name="Freeform 138"/>
            <p:cNvSpPr>
              <a:spLocks noEditPoints="1"/>
            </p:cNvSpPr>
            <p:nvPr/>
          </p:nvSpPr>
          <p:spPr bwMode="auto">
            <a:xfrm>
              <a:off x="3868" y="2592"/>
              <a:ext cx="296" cy="383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48" y="29"/>
                </a:cxn>
                <a:cxn ang="0">
                  <a:pos x="58" y="40"/>
                </a:cxn>
                <a:cxn ang="0">
                  <a:pos x="68" y="50"/>
                </a:cxn>
                <a:cxn ang="0">
                  <a:pos x="77" y="61"/>
                </a:cxn>
                <a:cxn ang="0">
                  <a:pos x="85" y="72"/>
                </a:cxn>
                <a:cxn ang="0">
                  <a:pos x="93" y="84"/>
                </a:cxn>
                <a:cxn ang="0">
                  <a:pos x="101" y="96"/>
                </a:cxn>
                <a:cxn ang="0">
                  <a:pos x="108" y="108"/>
                </a:cxn>
                <a:cxn ang="0">
                  <a:pos x="115" y="120"/>
                </a:cxn>
                <a:cxn ang="0">
                  <a:pos x="122" y="133"/>
                </a:cxn>
                <a:cxn ang="0">
                  <a:pos x="128" y="146"/>
                </a:cxn>
                <a:cxn ang="0">
                  <a:pos x="133" y="159"/>
                </a:cxn>
                <a:cxn ang="0">
                  <a:pos x="138" y="172"/>
                </a:cxn>
                <a:cxn ang="0">
                  <a:pos x="122" y="178"/>
                </a:cxn>
                <a:cxn ang="0">
                  <a:pos x="117" y="166"/>
                </a:cxn>
                <a:cxn ang="0">
                  <a:pos x="112" y="153"/>
                </a:cxn>
                <a:cxn ang="0">
                  <a:pos x="106" y="141"/>
                </a:cxn>
                <a:cxn ang="0">
                  <a:pos x="100" y="129"/>
                </a:cxn>
                <a:cxn ang="0">
                  <a:pos x="93" y="117"/>
                </a:cxn>
                <a:cxn ang="0">
                  <a:pos x="87" y="105"/>
                </a:cxn>
                <a:cxn ang="0">
                  <a:pos x="79" y="94"/>
                </a:cxn>
                <a:cxn ang="0">
                  <a:pos x="71" y="83"/>
                </a:cxn>
                <a:cxn ang="0">
                  <a:pos x="63" y="72"/>
                </a:cxn>
                <a:cxn ang="0">
                  <a:pos x="55" y="62"/>
                </a:cxn>
                <a:cxn ang="0">
                  <a:pos x="46" y="52"/>
                </a:cxn>
                <a:cxn ang="0">
                  <a:pos x="37" y="42"/>
                </a:cxn>
                <a:cxn ang="0">
                  <a:pos x="28" y="35"/>
                </a:cxn>
                <a:cxn ang="0">
                  <a:pos x="39" y="21"/>
                </a:cxn>
                <a:cxn ang="0">
                  <a:pos x="23" y="54"/>
                </a:cxn>
                <a:cxn ang="0">
                  <a:pos x="0" y="0"/>
                </a:cxn>
                <a:cxn ang="0">
                  <a:pos x="57" y="14"/>
                </a:cxn>
                <a:cxn ang="0">
                  <a:pos x="23" y="54"/>
                </a:cxn>
              </a:cxnLst>
              <a:rect l="0" t="0" r="r" b="b"/>
              <a:pathLst>
                <a:path w="138" h="178">
                  <a:moveTo>
                    <a:pt x="39" y="21"/>
                  </a:moveTo>
                  <a:lnTo>
                    <a:pt x="48" y="29"/>
                  </a:lnTo>
                  <a:lnTo>
                    <a:pt x="58" y="40"/>
                  </a:lnTo>
                  <a:lnTo>
                    <a:pt x="68" y="50"/>
                  </a:lnTo>
                  <a:lnTo>
                    <a:pt x="77" y="61"/>
                  </a:lnTo>
                  <a:lnTo>
                    <a:pt x="85" y="72"/>
                  </a:lnTo>
                  <a:lnTo>
                    <a:pt x="93" y="84"/>
                  </a:lnTo>
                  <a:lnTo>
                    <a:pt x="101" y="96"/>
                  </a:lnTo>
                  <a:lnTo>
                    <a:pt x="108" y="108"/>
                  </a:lnTo>
                  <a:lnTo>
                    <a:pt x="115" y="120"/>
                  </a:lnTo>
                  <a:lnTo>
                    <a:pt x="122" y="133"/>
                  </a:lnTo>
                  <a:lnTo>
                    <a:pt x="128" y="146"/>
                  </a:lnTo>
                  <a:lnTo>
                    <a:pt x="133" y="159"/>
                  </a:lnTo>
                  <a:lnTo>
                    <a:pt x="138" y="172"/>
                  </a:lnTo>
                  <a:lnTo>
                    <a:pt x="122" y="178"/>
                  </a:lnTo>
                  <a:lnTo>
                    <a:pt x="117" y="166"/>
                  </a:lnTo>
                  <a:lnTo>
                    <a:pt x="112" y="153"/>
                  </a:lnTo>
                  <a:lnTo>
                    <a:pt x="106" y="141"/>
                  </a:lnTo>
                  <a:lnTo>
                    <a:pt x="100" y="129"/>
                  </a:lnTo>
                  <a:lnTo>
                    <a:pt x="93" y="117"/>
                  </a:lnTo>
                  <a:lnTo>
                    <a:pt x="87" y="105"/>
                  </a:lnTo>
                  <a:lnTo>
                    <a:pt x="79" y="94"/>
                  </a:lnTo>
                  <a:lnTo>
                    <a:pt x="71" y="83"/>
                  </a:lnTo>
                  <a:lnTo>
                    <a:pt x="63" y="72"/>
                  </a:lnTo>
                  <a:lnTo>
                    <a:pt x="55" y="62"/>
                  </a:lnTo>
                  <a:lnTo>
                    <a:pt x="46" y="52"/>
                  </a:lnTo>
                  <a:lnTo>
                    <a:pt x="37" y="42"/>
                  </a:lnTo>
                  <a:lnTo>
                    <a:pt x="28" y="35"/>
                  </a:lnTo>
                  <a:lnTo>
                    <a:pt x="39" y="21"/>
                  </a:lnTo>
                  <a:close/>
                  <a:moveTo>
                    <a:pt x="23" y="54"/>
                  </a:moveTo>
                  <a:lnTo>
                    <a:pt x="0" y="0"/>
                  </a:lnTo>
                  <a:lnTo>
                    <a:pt x="57" y="14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3" name="Freeform 139"/>
            <p:cNvSpPr>
              <a:spLocks noEditPoints="1"/>
            </p:cNvSpPr>
            <p:nvPr/>
          </p:nvSpPr>
          <p:spPr bwMode="auto">
            <a:xfrm>
              <a:off x="3868" y="2592"/>
              <a:ext cx="275" cy="353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9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6" y="376"/>
                </a:cxn>
                <a:cxn ang="0">
                  <a:pos x="315" y="312"/>
                </a:cxn>
                <a:cxn ang="0">
                  <a:pos x="233" y="241"/>
                </a:cxn>
                <a:cxn ang="0">
                  <a:pos x="230" y="194"/>
                </a:cxn>
                <a:cxn ang="0">
                  <a:pos x="277" y="190"/>
                </a:cxn>
                <a:cxn ang="0">
                  <a:pos x="603" y="531"/>
                </a:cxn>
                <a:cxn ang="0">
                  <a:pos x="655" y="594"/>
                </a:cxn>
                <a:cxn ang="0">
                  <a:pos x="722" y="683"/>
                </a:cxn>
                <a:cxn ang="0">
                  <a:pos x="728" y="691"/>
                </a:cxn>
                <a:cxn ang="0">
                  <a:pos x="719" y="737"/>
                </a:cxn>
                <a:cxn ang="0">
                  <a:pos x="673" y="729"/>
                </a:cxn>
                <a:cxn ang="0">
                  <a:pos x="669" y="723"/>
                </a:cxn>
                <a:cxn ang="0">
                  <a:pos x="604" y="636"/>
                </a:cxn>
                <a:cxn ang="0">
                  <a:pos x="552" y="573"/>
                </a:cxn>
                <a:cxn ang="0">
                  <a:pos x="556" y="526"/>
                </a:cxn>
                <a:cxn ang="0">
                  <a:pos x="603" y="531"/>
                </a:cxn>
                <a:cxn ang="0">
                  <a:pos x="875" y="916"/>
                </a:cxn>
                <a:cxn ang="0">
                  <a:pos x="903" y="963"/>
                </a:cxn>
                <a:cxn ang="0">
                  <a:pos x="957" y="1060"/>
                </a:cxn>
                <a:cxn ang="0">
                  <a:pos x="973" y="1093"/>
                </a:cxn>
                <a:cxn ang="0">
                  <a:pos x="958" y="1137"/>
                </a:cxn>
                <a:cxn ang="0">
                  <a:pos x="914" y="1123"/>
                </a:cxn>
                <a:cxn ang="0">
                  <a:pos x="898" y="1093"/>
                </a:cxn>
                <a:cxn ang="0">
                  <a:pos x="846" y="997"/>
                </a:cxn>
                <a:cxn ang="0">
                  <a:pos x="818" y="950"/>
                </a:cxn>
                <a:cxn ang="0">
                  <a:pos x="829" y="904"/>
                </a:cxn>
                <a:cxn ang="0">
                  <a:pos x="875" y="916"/>
                </a:cxn>
                <a:cxn ang="0">
                  <a:pos x="1086" y="1336"/>
                </a:cxn>
                <a:cxn ang="0">
                  <a:pos x="1098" y="1364"/>
                </a:cxn>
                <a:cxn ang="0">
                  <a:pos x="1081" y="1408"/>
                </a:cxn>
                <a:cxn ang="0">
                  <a:pos x="1037" y="1391"/>
                </a:cxn>
                <a:cxn ang="0">
                  <a:pos x="1025" y="1362"/>
                </a:cxn>
                <a:cxn ang="0">
                  <a:pos x="1042" y="1319"/>
                </a:cxn>
                <a:cxn ang="0">
                  <a:pos x="1086" y="1336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6"/>
                </a:cxn>
                <a:cxn ang="0">
                  <a:pos x="177" y="411"/>
                </a:cxn>
              </a:cxnLst>
              <a:rect l="0" t="0" r="r" b="b"/>
              <a:pathLst>
                <a:path w="1105" h="1415">
                  <a:moveTo>
                    <a:pt x="277" y="190"/>
                  </a:moveTo>
                  <a:lnTo>
                    <a:pt x="359" y="261"/>
                  </a:lnTo>
                  <a:lnTo>
                    <a:pt x="424" y="330"/>
                  </a:lnTo>
                  <a:cubicBezTo>
                    <a:pt x="437" y="343"/>
                    <a:pt x="437" y="364"/>
                    <a:pt x="423" y="377"/>
                  </a:cubicBezTo>
                  <a:cubicBezTo>
                    <a:pt x="410" y="390"/>
                    <a:pt x="389" y="389"/>
                    <a:pt x="376" y="376"/>
                  </a:cubicBezTo>
                  <a:lnTo>
                    <a:pt x="315" y="312"/>
                  </a:lnTo>
                  <a:lnTo>
                    <a:pt x="233" y="241"/>
                  </a:lnTo>
                  <a:cubicBezTo>
                    <a:pt x="219" y="229"/>
                    <a:pt x="218" y="207"/>
                    <a:pt x="230" y="194"/>
                  </a:cubicBezTo>
                  <a:cubicBezTo>
                    <a:pt x="242" y="180"/>
                    <a:pt x="263" y="178"/>
                    <a:pt x="277" y="190"/>
                  </a:cubicBezTo>
                  <a:close/>
                  <a:moveTo>
                    <a:pt x="603" y="531"/>
                  </a:moveTo>
                  <a:lnTo>
                    <a:pt x="655" y="594"/>
                  </a:lnTo>
                  <a:lnTo>
                    <a:pt x="722" y="683"/>
                  </a:lnTo>
                  <a:lnTo>
                    <a:pt x="728" y="691"/>
                  </a:lnTo>
                  <a:cubicBezTo>
                    <a:pt x="738" y="706"/>
                    <a:pt x="734" y="727"/>
                    <a:pt x="719" y="737"/>
                  </a:cubicBezTo>
                  <a:cubicBezTo>
                    <a:pt x="704" y="748"/>
                    <a:pt x="683" y="744"/>
                    <a:pt x="673" y="729"/>
                  </a:cubicBezTo>
                  <a:lnTo>
                    <a:pt x="669" y="723"/>
                  </a:lnTo>
                  <a:lnTo>
                    <a:pt x="604" y="636"/>
                  </a:lnTo>
                  <a:lnTo>
                    <a:pt x="552" y="573"/>
                  </a:lnTo>
                  <a:cubicBezTo>
                    <a:pt x="540" y="559"/>
                    <a:pt x="542" y="538"/>
                    <a:pt x="556" y="526"/>
                  </a:cubicBezTo>
                  <a:cubicBezTo>
                    <a:pt x="570" y="515"/>
                    <a:pt x="591" y="517"/>
                    <a:pt x="603" y="531"/>
                  </a:cubicBezTo>
                  <a:close/>
                  <a:moveTo>
                    <a:pt x="875" y="916"/>
                  </a:moveTo>
                  <a:lnTo>
                    <a:pt x="903" y="963"/>
                  </a:lnTo>
                  <a:lnTo>
                    <a:pt x="957" y="1060"/>
                  </a:lnTo>
                  <a:lnTo>
                    <a:pt x="973" y="1093"/>
                  </a:lnTo>
                  <a:cubicBezTo>
                    <a:pt x="981" y="1109"/>
                    <a:pt x="975" y="1129"/>
                    <a:pt x="958" y="1137"/>
                  </a:cubicBezTo>
                  <a:cubicBezTo>
                    <a:pt x="942" y="1146"/>
                    <a:pt x="922" y="1139"/>
                    <a:pt x="914" y="1123"/>
                  </a:cubicBezTo>
                  <a:lnTo>
                    <a:pt x="898" y="1093"/>
                  </a:lnTo>
                  <a:lnTo>
                    <a:pt x="846" y="997"/>
                  </a:lnTo>
                  <a:lnTo>
                    <a:pt x="818" y="950"/>
                  </a:lnTo>
                  <a:cubicBezTo>
                    <a:pt x="808" y="934"/>
                    <a:pt x="813" y="914"/>
                    <a:pt x="829" y="904"/>
                  </a:cubicBezTo>
                  <a:cubicBezTo>
                    <a:pt x="845" y="895"/>
                    <a:pt x="865" y="900"/>
                    <a:pt x="875" y="916"/>
                  </a:cubicBezTo>
                  <a:close/>
                  <a:moveTo>
                    <a:pt x="1086" y="1336"/>
                  </a:moveTo>
                  <a:lnTo>
                    <a:pt x="1098" y="1364"/>
                  </a:lnTo>
                  <a:cubicBezTo>
                    <a:pt x="1105" y="1381"/>
                    <a:pt x="1097" y="1401"/>
                    <a:pt x="1081" y="1408"/>
                  </a:cubicBezTo>
                  <a:cubicBezTo>
                    <a:pt x="1064" y="1415"/>
                    <a:pt x="1044" y="1407"/>
                    <a:pt x="1037" y="1391"/>
                  </a:cubicBezTo>
                  <a:lnTo>
                    <a:pt x="1025" y="1362"/>
                  </a:lnTo>
                  <a:cubicBezTo>
                    <a:pt x="1018" y="1346"/>
                    <a:pt x="1025" y="1326"/>
                    <a:pt x="1042" y="1319"/>
                  </a:cubicBezTo>
                  <a:cubicBezTo>
                    <a:pt x="1059" y="1312"/>
                    <a:pt x="1079" y="1319"/>
                    <a:pt x="1086" y="1336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6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4" name="Freeform 140"/>
            <p:cNvSpPr>
              <a:spLocks noEditPoints="1"/>
            </p:cNvSpPr>
            <p:nvPr/>
          </p:nvSpPr>
          <p:spPr bwMode="auto">
            <a:xfrm>
              <a:off x="3868" y="2592"/>
              <a:ext cx="296" cy="383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48" y="29"/>
                </a:cxn>
                <a:cxn ang="0">
                  <a:pos x="58" y="40"/>
                </a:cxn>
                <a:cxn ang="0">
                  <a:pos x="68" y="50"/>
                </a:cxn>
                <a:cxn ang="0">
                  <a:pos x="77" y="61"/>
                </a:cxn>
                <a:cxn ang="0">
                  <a:pos x="85" y="72"/>
                </a:cxn>
                <a:cxn ang="0">
                  <a:pos x="93" y="84"/>
                </a:cxn>
                <a:cxn ang="0">
                  <a:pos x="101" y="96"/>
                </a:cxn>
                <a:cxn ang="0">
                  <a:pos x="108" y="108"/>
                </a:cxn>
                <a:cxn ang="0">
                  <a:pos x="115" y="120"/>
                </a:cxn>
                <a:cxn ang="0">
                  <a:pos x="122" y="133"/>
                </a:cxn>
                <a:cxn ang="0">
                  <a:pos x="128" y="146"/>
                </a:cxn>
                <a:cxn ang="0">
                  <a:pos x="133" y="159"/>
                </a:cxn>
                <a:cxn ang="0">
                  <a:pos x="138" y="172"/>
                </a:cxn>
                <a:cxn ang="0">
                  <a:pos x="122" y="178"/>
                </a:cxn>
                <a:cxn ang="0">
                  <a:pos x="117" y="166"/>
                </a:cxn>
                <a:cxn ang="0">
                  <a:pos x="112" y="153"/>
                </a:cxn>
                <a:cxn ang="0">
                  <a:pos x="106" y="141"/>
                </a:cxn>
                <a:cxn ang="0">
                  <a:pos x="100" y="129"/>
                </a:cxn>
                <a:cxn ang="0">
                  <a:pos x="93" y="117"/>
                </a:cxn>
                <a:cxn ang="0">
                  <a:pos x="87" y="105"/>
                </a:cxn>
                <a:cxn ang="0">
                  <a:pos x="79" y="94"/>
                </a:cxn>
                <a:cxn ang="0">
                  <a:pos x="71" y="83"/>
                </a:cxn>
                <a:cxn ang="0">
                  <a:pos x="63" y="72"/>
                </a:cxn>
                <a:cxn ang="0">
                  <a:pos x="55" y="62"/>
                </a:cxn>
                <a:cxn ang="0">
                  <a:pos x="46" y="52"/>
                </a:cxn>
                <a:cxn ang="0">
                  <a:pos x="37" y="42"/>
                </a:cxn>
                <a:cxn ang="0">
                  <a:pos x="28" y="35"/>
                </a:cxn>
                <a:cxn ang="0">
                  <a:pos x="39" y="21"/>
                </a:cxn>
                <a:cxn ang="0">
                  <a:pos x="23" y="54"/>
                </a:cxn>
                <a:cxn ang="0">
                  <a:pos x="0" y="0"/>
                </a:cxn>
                <a:cxn ang="0">
                  <a:pos x="57" y="14"/>
                </a:cxn>
                <a:cxn ang="0">
                  <a:pos x="23" y="54"/>
                </a:cxn>
              </a:cxnLst>
              <a:rect l="0" t="0" r="r" b="b"/>
              <a:pathLst>
                <a:path w="138" h="178">
                  <a:moveTo>
                    <a:pt x="39" y="21"/>
                  </a:moveTo>
                  <a:lnTo>
                    <a:pt x="48" y="29"/>
                  </a:lnTo>
                  <a:lnTo>
                    <a:pt x="58" y="40"/>
                  </a:lnTo>
                  <a:lnTo>
                    <a:pt x="68" y="50"/>
                  </a:lnTo>
                  <a:lnTo>
                    <a:pt x="77" y="61"/>
                  </a:lnTo>
                  <a:lnTo>
                    <a:pt x="85" y="72"/>
                  </a:lnTo>
                  <a:lnTo>
                    <a:pt x="93" y="84"/>
                  </a:lnTo>
                  <a:lnTo>
                    <a:pt x="101" y="96"/>
                  </a:lnTo>
                  <a:lnTo>
                    <a:pt x="108" y="108"/>
                  </a:lnTo>
                  <a:lnTo>
                    <a:pt x="115" y="120"/>
                  </a:lnTo>
                  <a:lnTo>
                    <a:pt x="122" y="133"/>
                  </a:lnTo>
                  <a:lnTo>
                    <a:pt x="128" y="146"/>
                  </a:lnTo>
                  <a:lnTo>
                    <a:pt x="133" y="159"/>
                  </a:lnTo>
                  <a:lnTo>
                    <a:pt x="138" y="172"/>
                  </a:lnTo>
                  <a:lnTo>
                    <a:pt x="122" y="178"/>
                  </a:lnTo>
                  <a:lnTo>
                    <a:pt x="117" y="166"/>
                  </a:lnTo>
                  <a:lnTo>
                    <a:pt x="112" y="153"/>
                  </a:lnTo>
                  <a:lnTo>
                    <a:pt x="106" y="141"/>
                  </a:lnTo>
                  <a:lnTo>
                    <a:pt x="100" y="129"/>
                  </a:lnTo>
                  <a:lnTo>
                    <a:pt x="93" y="117"/>
                  </a:lnTo>
                  <a:lnTo>
                    <a:pt x="87" y="105"/>
                  </a:lnTo>
                  <a:lnTo>
                    <a:pt x="79" y="94"/>
                  </a:lnTo>
                  <a:lnTo>
                    <a:pt x="71" y="83"/>
                  </a:lnTo>
                  <a:lnTo>
                    <a:pt x="63" y="72"/>
                  </a:lnTo>
                  <a:lnTo>
                    <a:pt x="55" y="62"/>
                  </a:lnTo>
                  <a:lnTo>
                    <a:pt x="46" y="52"/>
                  </a:lnTo>
                  <a:lnTo>
                    <a:pt x="37" y="42"/>
                  </a:lnTo>
                  <a:lnTo>
                    <a:pt x="28" y="35"/>
                  </a:lnTo>
                  <a:lnTo>
                    <a:pt x="39" y="21"/>
                  </a:lnTo>
                  <a:close/>
                  <a:moveTo>
                    <a:pt x="23" y="54"/>
                  </a:moveTo>
                  <a:lnTo>
                    <a:pt x="0" y="0"/>
                  </a:lnTo>
                  <a:lnTo>
                    <a:pt x="57" y="14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5" name="Freeform 141"/>
            <p:cNvSpPr>
              <a:spLocks noEditPoints="1"/>
            </p:cNvSpPr>
            <p:nvPr/>
          </p:nvSpPr>
          <p:spPr bwMode="auto">
            <a:xfrm>
              <a:off x="3868" y="2592"/>
              <a:ext cx="275" cy="353"/>
            </a:xfrm>
            <a:custGeom>
              <a:avLst/>
              <a:gdLst/>
              <a:ahLst/>
              <a:cxnLst>
                <a:cxn ang="0">
                  <a:pos x="277" y="190"/>
                </a:cxn>
                <a:cxn ang="0">
                  <a:pos x="359" y="261"/>
                </a:cxn>
                <a:cxn ang="0">
                  <a:pos x="424" y="330"/>
                </a:cxn>
                <a:cxn ang="0">
                  <a:pos x="423" y="377"/>
                </a:cxn>
                <a:cxn ang="0">
                  <a:pos x="376" y="376"/>
                </a:cxn>
                <a:cxn ang="0">
                  <a:pos x="315" y="312"/>
                </a:cxn>
                <a:cxn ang="0">
                  <a:pos x="233" y="241"/>
                </a:cxn>
                <a:cxn ang="0">
                  <a:pos x="230" y="194"/>
                </a:cxn>
                <a:cxn ang="0">
                  <a:pos x="277" y="190"/>
                </a:cxn>
                <a:cxn ang="0">
                  <a:pos x="603" y="531"/>
                </a:cxn>
                <a:cxn ang="0">
                  <a:pos x="655" y="594"/>
                </a:cxn>
                <a:cxn ang="0">
                  <a:pos x="722" y="683"/>
                </a:cxn>
                <a:cxn ang="0">
                  <a:pos x="728" y="691"/>
                </a:cxn>
                <a:cxn ang="0">
                  <a:pos x="719" y="737"/>
                </a:cxn>
                <a:cxn ang="0">
                  <a:pos x="673" y="729"/>
                </a:cxn>
                <a:cxn ang="0">
                  <a:pos x="669" y="723"/>
                </a:cxn>
                <a:cxn ang="0">
                  <a:pos x="604" y="636"/>
                </a:cxn>
                <a:cxn ang="0">
                  <a:pos x="552" y="573"/>
                </a:cxn>
                <a:cxn ang="0">
                  <a:pos x="556" y="526"/>
                </a:cxn>
                <a:cxn ang="0">
                  <a:pos x="603" y="531"/>
                </a:cxn>
                <a:cxn ang="0">
                  <a:pos x="875" y="916"/>
                </a:cxn>
                <a:cxn ang="0">
                  <a:pos x="903" y="963"/>
                </a:cxn>
                <a:cxn ang="0">
                  <a:pos x="957" y="1060"/>
                </a:cxn>
                <a:cxn ang="0">
                  <a:pos x="973" y="1093"/>
                </a:cxn>
                <a:cxn ang="0">
                  <a:pos x="958" y="1137"/>
                </a:cxn>
                <a:cxn ang="0">
                  <a:pos x="914" y="1123"/>
                </a:cxn>
                <a:cxn ang="0">
                  <a:pos x="898" y="1093"/>
                </a:cxn>
                <a:cxn ang="0">
                  <a:pos x="846" y="997"/>
                </a:cxn>
                <a:cxn ang="0">
                  <a:pos x="818" y="950"/>
                </a:cxn>
                <a:cxn ang="0">
                  <a:pos x="829" y="904"/>
                </a:cxn>
                <a:cxn ang="0">
                  <a:pos x="875" y="916"/>
                </a:cxn>
                <a:cxn ang="0">
                  <a:pos x="1086" y="1336"/>
                </a:cxn>
                <a:cxn ang="0">
                  <a:pos x="1098" y="1364"/>
                </a:cxn>
                <a:cxn ang="0">
                  <a:pos x="1081" y="1408"/>
                </a:cxn>
                <a:cxn ang="0">
                  <a:pos x="1037" y="1391"/>
                </a:cxn>
                <a:cxn ang="0">
                  <a:pos x="1025" y="1362"/>
                </a:cxn>
                <a:cxn ang="0">
                  <a:pos x="1042" y="1319"/>
                </a:cxn>
                <a:cxn ang="0">
                  <a:pos x="1086" y="1336"/>
                </a:cxn>
                <a:cxn ang="0">
                  <a:pos x="177" y="411"/>
                </a:cxn>
                <a:cxn ang="0">
                  <a:pos x="0" y="0"/>
                </a:cxn>
                <a:cxn ang="0">
                  <a:pos x="435" y="106"/>
                </a:cxn>
                <a:cxn ang="0">
                  <a:pos x="177" y="411"/>
                </a:cxn>
              </a:cxnLst>
              <a:rect l="0" t="0" r="r" b="b"/>
              <a:pathLst>
                <a:path w="1105" h="1415">
                  <a:moveTo>
                    <a:pt x="277" y="190"/>
                  </a:moveTo>
                  <a:lnTo>
                    <a:pt x="359" y="261"/>
                  </a:lnTo>
                  <a:lnTo>
                    <a:pt x="424" y="330"/>
                  </a:lnTo>
                  <a:cubicBezTo>
                    <a:pt x="437" y="343"/>
                    <a:pt x="437" y="364"/>
                    <a:pt x="423" y="377"/>
                  </a:cubicBezTo>
                  <a:cubicBezTo>
                    <a:pt x="410" y="390"/>
                    <a:pt x="389" y="389"/>
                    <a:pt x="376" y="376"/>
                  </a:cubicBezTo>
                  <a:lnTo>
                    <a:pt x="315" y="312"/>
                  </a:lnTo>
                  <a:lnTo>
                    <a:pt x="233" y="241"/>
                  </a:lnTo>
                  <a:cubicBezTo>
                    <a:pt x="219" y="229"/>
                    <a:pt x="218" y="207"/>
                    <a:pt x="230" y="194"/>
                  </a:cubicBezTo>
                  <a:cubicBezTo>
                    <a:pt x="242" y="180"/>
                    <a:pt x="263" y="178"/>
                    <a:pt x="277" y="190"/>
                  </a:cubicBezTo>
                  <a:close/>
                  <a:moveTo>
                    <a:pt x="603" y="531"/>
                  </a:moveTo>
                  <a:lnTo>
                    <a:pt x="655" y="594"/>
                  </a:lnTo>
                  <a:lnTo>
                    <a:pt x="722" y="683"/>
                  </a:lnTo>
                  <a:lnTo>
                    <a:pt x="728" y="691"/>
                  </a:lnTo>
                  <a:cubicBezTo>
                    <a:pt x="738" y="706"/>
                    <a:pt x="734" y="727"/>
                    <a:pt x="719" y="737"/>
                  </a:cubicBezTo>
                  <a:cubicBezTo>
                    <a:pt x="704" y="748"/>
                    <a:pt x="683" y="744"/>
                    <a:pt x="673" y="729"/>
                  </a:cubicBezTo>
                  <a:lnTo>
                    <a:pt x="669" y="723"/>
                  </a:lnTo>
                  <a:lnTo>
                    <a:pt x="604" y="636"/>
                  </a:lnTo>
                  <a:lnTo>
                    <a:pt x="552" y="573"/>
                  </a:lnTo>
                  <a:cubicBezTo>
                    <a:pt x="540" y="559"/>
                    <a:pt x="542" y="538"/>
                    <a:pt x="556" y="526"/>
                  </a:cubicBezTo>
                  <a:cubicBezTo>
                    <a:pt x="570" y="515"/>
                    <a:pt x="591" y="517"/>
                    <a:pt x="603" y="531"/>
                  </a:cubicBezTo>
                  <a:close/>
                  <a:moveTo>
                    <a:pt x="875" y="916"/>
                  </a:moveTo>
                  <a:lnTo>
                    <a:pt x="903" y="963"/>
                  </a:lnTo>
                  <a:lnTo>
                    <a:pt x="957" y="1060"/>
                  </a:lnTo>
                  <a:lnTo>
                    <a:pt x="973" y="1093"/>
                  </a:lnTo>
                  <a:cubicBezTo>
                    <a:pt x="981" y="1109"/>
                    <a:pt x="975" y="1129"/>
                    <a:pt x="958" y="1137"/>
                  </a:cubicBezTo>
                  <a:cubicBezTo>
                    <a:pt x="942" y="1146"/>
                    <a:pt x="922" y="1139"/>
                    <a:pt x="914" y="1123"/>
                  </a:cubicBezTo>
                  <a:lnTo>
                    <a:pt x="898" y="1093"/>
                  </a:lnTo>
                  <a:lnTo>
                    <a:pt x="846" y="997"/>
                  </a:lnTo>
                  <a:lnTo>
                    <a:pt x="818" y="950"/>
                  </a:lnTo>
                  <a:cubicBezTo>
                    <a:pt x="808" y="934"/>
                    <a:pt x="813" y="914"/>
                    <a:pt x="829" y="904"/>
                  </a:cubicBezTo>
                  <a:cubicBezTo>
                    <a:pt x="845" y="895"/>
                    <a:pt x="865" y="900"/>
                    <a:pt x="875" y="916"/>
                  </a:cubicBezTo>
                  <a:close/>
                  <a:moveTo>
                    <a:pt x="1086" y="1336"/>
                  </a:moveTo>
                  <a:lnTo>
                    <a:pt x="1098" y="1364"/>
                  </a:lnTo>
                  <a:cubicBezTo>
                    <a:pt x="1105" y="1381"/>
                    <a:pt x="1097" y="1401"/>
                    <a:pt x="1081" y="1408"/>
                  </a:cubicBezTo>
                  <a:cubicBezTo>
                    <a:pt x="1064" y="1415"/>
                    <a:pt x="1044" y="1407"/>
                    <a:pt x="1037" y="1391"/>
                  </a:cubicBezTo>
                  <a:lnTo>
                    <a:pt x="1025" y="1362"/>
                  </a:lnTo>
                  <a:cubicBezTo>
                    <a:pt x="1018" y="1346"/>
                    <a:pt x="1025" y="1326"/>
                    <a:pt x="1042" y="1319"/>
                  </a:cubicBezTo>
                  <a:cubicBezTo>
                    <a:pt x="1059" y="1312"/>
                    <a:pt x="1079" y="1319"/>
                    <a:pt x="1086" y="1336"/>
                  </a:cubicBezTo>
                  <a:close/>
                  <a:moveTo>
                    <a:pt x="177" y="411"/>
                  </a:moveTo>
                  <a:lnTo>
                    <a:pt x="0" y="0"/>
                  </a:lnTo>
                  <a:lnTo>
                    <a:pt x="435" y="106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6" name="Freeform 142"/>
            <p:cNvSpPr>
              <a:spLocks noEditPoints="1"/>
            </p:cNvSpPr>
            <p:nvPr/>
          </p:nvSpPr>
          <p:spPr bwMode="auto">
            <a:xfrm>
              <a:off x="3902" y="3296"/>
              <a:ext cx="284" cy="408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0" y="136"/>
                </a:cxn>
                <a:cxn ang="0">
                  <a:pos x="48" y="126"/>
                </a:cxn>
                <a:cxn ang="0">
                  <a:pos x="57" y="115"/>
                </a:cxn>
                <a:cxn ang="0">
                  <a:pos x="64" y="103"/>
                </a:cxn>
                <a:cxn ang="0">
                  <a:pos x="72" y="91"/>
                </a:cxn>
                <a:cxn ang="0">
                  <a:pos x="79" y="79"/>
                </a:cxn>
                <a:cxn ang="0">
                  <a:pos x="93" y="54"/>
                </a:cxn>
                <a:cxn ang="0">
                  <a:pos x="99" y="41"/>
                </a:cxn>
                <a:cxn ang="0">
                  <a:pos x="105" y="27"/>
                </a:cxn>
                <a:cxn ang="0">
                  <a:pos x="110" y="14"/>
                </a:cxn>
                <a:cxn ang="0">
                  <a:pos x="115" y="0"/>
                </a:cxn>
                <a:cxn ang="0">
                  <a:pos x="132" y="6"/>
                </a:cxn>
                <a:cxn ang="0">
                  <a:pos x="126" y="20"/>
                </a:cxn>
                <a:cxn ang="0">
                  <a:pos x="121" y="35"/>
                </a:cxn>
                <a:cxn ang="0">
                  <a:pos x="114" y="48"/>
                </a:cxn>
                <a:cxn ang="0">
                  <a:pos x="108" y="62"/>
                </a:cxn>
                <a:cxn ang="0">
                  <a:pos x="94" y="88"/>
                </a:cxn>
                <a:cxn ang="0">
                  <a:pos x="87" y="101"/>
                </a:cxn>
                <a:cxn ang="0">
                  <a:pos x="79" y="113"/>
                </a:cxn>
                <a:cxn ang="0">
                  <a:pos x="71" y="125"/>
                </a:cxn>
                <a:cxn ang="0">
                  <a:pos x="62" y="136"/>
                </a:cxn>
                <a:cxn ang="0">
                  <a:pos x="53" y="147"/>
                </a:cxn>
                <a:cxn ang="0">
                  <a:pos x="44" y="158"/>
                </a:cxn>
                <a:cxn ang="0">
                  <a:pos x="37" y="166"/>
                </a:cxn>
                <a:cxn ang="0">
                  <a:pos x="25" y="153"/>
                </a:cxn>
                <a:cxn ang="0">
                  <a:pos x="55" y="172"/>
                </a:cxn>
                <a:cxn ang="0">
                  <a:pos x="0" y="190"/>
                </a:cxn>
                <a:cxn ang="0">
                  <a:pos x="19" y="134"/>
                </a:cxn>
                <a:cxn ang="0">
                  <a:pos x="55" y="172"/>
                </a:cxn>
              </a:cxnLst>
              <a:rect l="0" t="0" r="r" b="b"/>
              <a:pathLst>
                <a:path w="132" h="190">
                  <a:moveTo>
                    <a:pt x="25" y="153"/>
                  </a:moveTo>
                  <a:lnTo>
                    <a:pt x="32" y="146"/>
                  </a:lnTo>
                  <a:lnTo>
                    <a:pt x="40" y="136"/>
                  </a:lnTo>
                  <a:lnTo>
                    <a:pt x="48" y="126"/>
                  </a:lnTo>
                  <a:lnTo>
                    <a:pt x="57" y="115"/>
                  </a:lnTo>
                  <a:lnTo>
                    <a:pt x="64" y="103"/>
                  </a:lnTo>
                  <a:lnTo>
                    <a:pt x="72" y="91"/>
                  </a:lnTo>
                  <a:lnTo>
                    <a:pt x="79" y="79"/>
                  </a:lnTo>
                  <a:lnTo>
                    <a:pt x="93" y="54"/>
                  </a:lnTo>
                  <a:lnTo>
                    <a:pt x="99" y="41"/>
                  </a:lnTo>
                  <a:lnTo>
                    <a:pt x="105" y="27"/>
                  </a:lnTo>
                  <a:lnTo>
                    <a:pt x="110" y="14"/>
                  </a:lnTo>
                  <a:lnTo>
                    <a:pt x="115" y="0"/>
                  </a:lnTo>
                  <a:lnTo>
                    <a:pt x="132" y="6"/>
                  </a:lnTo>
                  <a:lnTo>
                    <a:pt x="126" y="20"/>
                  </a:lnTo>
                  <a:lnTo>
                    <a:pt x="121" y="35"/>
                  </a:lnTo>
                  <a:lnTo>
                    <a:pt x="114" y="48"/>
                  </a:lnTo>
                  <a:lnTo>
                    <a:pt x="108" y="62"/>
                  </a:lnTo>
                  <a:lnTo>
                    <a:pt x="94" y="88"/>
                  </a:lnTo>
                  <a:lnTo>
                    <a:pt x="87" y="101"/>
                  </a:lnTo>
                  <a:lnTo>
                    <a:pt x="79" y="113"/>
                  </a:lnTo>
                  <a:lnTo>
                    <a:pt x="71" y="125"/>
                  </a:lnTo>
                  <a:lnTo>
                    <a:pt x="62" y="136"/>
                  </a:lnTo>
                  <a:lnTo>
                    <a:pt x="53" y="147"/>
                  </a:lnTo>
                  <a:lnTo>
                    <a:pt x="44" y="158"/>
                  </a:lnTo>
                  <a:lnTo>
                    <a:pt x="37" y="166"/>
                  </a:lnTo>
                  <a:lnTo>
                    <a:pt x="25" y="153"/>
                  </a:lnTo>
                  <a:close/>
                  <a:moveTo>
                    <a:pt x="55" y="172"/>
                  </a:moveTo>
                  <a:lnTo>
                    <a:pt x="0" y="190"/>
                  </a:lnTo>
                  <a:lnTo>
                    <a:pt x="19" y="134"/>
                  </a:lnTo>
                  <a:lnTo>
                    <a:pt x="55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7" name="Freeform 143"/>
            <p:cNvSpPr>
              <a:spLocks noEditPoints="1"/>
            </p:cNvSpPr>
            <p:nvPr/>
          </p:nvSpPr>
          <p:spPr bwMode="auto">
            <a:xfrm>
              <a:off x="3898" y="3326"/>
              <a:ext cx="264" cy="376"/>
            </a:xfrm>
            <a:custGeom>
              <a:avLst/>
              <a:gdLst/>
              <a:ahLst/>
              <a:cxnLst>
                <a:cxn ang="0">
                  <a:pos x="218" y="1245"/>
                </a:cxn>
                <a:cxn ang="0">
                  <a:pos x="284" y="1180"/>
                </a:cxn>
                <a:cxn ang="0">
                  <a:pos x="353" y="1101"/>
                </a:cxn>
                <a:cxn ang="0">
                  <a:pos x="400" y="1098"/>
                </a:cxn>
                <a:cxn ang="0">
                  <a:pos x="403" y="1145"/>
                </a:cxn>
                <a:cxn ang="0">
                  <a:pos x="330" y="1227"/>
                </a:cxn>
                <a:cxn ang="0">
                  <a:pos x="265" y="1292"/>
                </a:cxn>
                <a:cxn ang="0">
                  <a:pos x="217" y="1292"/>
                </a:cxn>
                <a:cxn ang="0">
                  <a:pos x="218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6" y="728"/>
                </a:cxn>
                <a:cxn ang="0">
                  <a:pos x="672" y="719"/>
                </a:cxn>
                <a:cxn ang="0">
                  <a:pos x="682" y="765"/>
                </a:cxn>
                <a:cxn ang="0">
                  <a:pos x="608" y="878"/>
                </a:cxn>
                <a:cxn ang="0">
                  <a:pos x="568" y="932"/>
                </a:cxn>
                <a:cxn ang="0">
                  <a:pos x="521" y="939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90" y="451"/>
                </a:cxn>
                <a:cxn ang="0">
                  <a:pos x="852" y="325"/>
                </a:cxn>
                <a:cxn ang="0">
                  <a:pos x="897" y="310"/>
                </a:cxn>
                <a:cxn ang="0">
                  <a:pos x="912" y="355"/>
                </a:cxn>
                <a:cxn ang="0">
                  <a:pos x="848" y="484"/>
                </a:cxn>
                <a:cxn ang="0">
                  <a:pos x="819" y="534"/>
                </a:cxn>
                <a:cxn ang="0">
                  <a:pos x="774" y="547"/>
                </a:cxn>
                <a:cxn ang="0">
                  <a:pos x="761" y="501"/>
                </a:cxn>
                <a:cxn ang="0">
                  <a:pos x="961" y="84"/>
                </a:cxn>
                <a:cxn ang="0">
                  <a:pos x="986" y="25"/>
                </a:cxn>
                <a:cxn ang="0">
                  <a:pos x="1030" y="7"/>
                </a:cxn>
                <a:cxn ang="0">
                  <a:pos x="1048" y="51"/>
                </a:cxn>
                <a:cxn ang="0">
                  <a:pos x="1022" y="110"/>
                </a:cxn>
                <a:cxn ang="0">
                  <a:pos x="979" y="128"/>
                </a:cxn>
                <a:cxn ang="0">
                  <a:pos x="961" y="84"/>
                </a:cxn>
                <a:cxn ang="0">
                  <a:pos x="428" y="1367"/>
                </a:cxn>
                <a:cxn ang="0">
                  <a:pos x="0" y="1499"/>
                </a:cxn>
                <a:cxn ang="0">
                  <a:pos x="151" y="1078"/>
                </a:cxn>
                <a:cxn ang="0">
                  <a:pos x="428" y="1367"/>
                </a:cxn>
              </a:cxnLst>
              <a:rect l="0" t="0" r="r" b="b"/>
              <a:pathLst>
                <a:path w="1055" h="1499">
                  <a:moveTo>
                    <a:pt x="218" y="1245"/>
                  </a:moveTo>
                  <a:lnTo>
                    <a:pt x="284" y="1180"/>
                  </a:lnTo>
                  <a:lnTo>
                    <a:pt x="353" y="1101"/>
                  </a:lnTo>
                  <a:cubicBezTo>
                    <a:pt x="365" y="1087"/>
                    <a:pt x="386" y="1085"/>
                    <a:pt x="400" y="1098"/>
                  </a:cubicBezTo>
                  <a:cubicBezTo>
                    <a:pt x="414" y="1110"/>
                    <a:pt x="415" y="1131"/>
                    <a:pt x="403" y="1145"/>
                  </a:cubicBezTo>
                  <a:lnTo>
                    <a:pt x="330" y="1227"/>
                  </a:lnTo>
                  <a:lnTo>
                    <a:pt x="265" y="1292"/>
                  </a:lnTo>
                  <a:cubicBezTo>
                    <a:pt x="252" y="1305"/>
                    <a:pt x="230" y="1305"/>
                    <a:pt x="217" y="1292"/>
                  </a:cubicBezTo>
                  <a:cubicBezTo>
                    <a:pt x="205" y="1279"/>
                    <a:pt x="205" y="1258"/>
                    <a:pt x="218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6" y="728"/>
                  </a:lnTo>
                  <a:cubicBezTo>
                    <a:pt x="636" y="713"/>
                    <a:pt x="656" y="709"/>
                    <a:pt x="672" y="719"/>
                  </a:cubicBezTo>
                  <a:cubicBezTo>
                    <a:pt x="687" y="729"/>
                    <a:pt x="692" y="749"/>
                    <a:pt x="682" y="765"/>
                  </a:cubicBezTo>
                  <a:lnTo>
                    <a:pt x="608" y="878"/>
                  </a:lnTo>
                  <a:lnTo>
                    <a:pt x="568" y="932"/>
                  </a:lnTo>
                  <a:cubicBezTo>
                    <a:pt x="557" y="946"/>
                    <a:pt x="536" y="949"/>
                    <a:pt x="521" y="939"/>
                  </a:cubicBezTo>
                  <a:cubicBezTo>
                    <a:pt x="506" y="928"/>
                    <a:pt x="503" y="907"/>
                    <a:pt x="514" y="892"/>
                  </a:cubicBezTo>
                  <a:close/>
                  <a:moveTo>
                    <a:pt x="761" y="501"/>
                  </a:moveTo>
                  <a:lnTo>
                    <a:pt x="790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7" y="310"/>
                  </a:cubicBezTo>
                  <a:cubicBezTo>
                    <a:pt x="913" y="318"/>
                    <a:pt x="920" y="338"/>
                    <a:pt x="912" y="355"/>
                  </a:cubicBezTo>
                  <a:lnTo>
                    <a:pt x="848" y="484"/>
                  </a:lnTo>
                  <a:lnTo>
                    <a:pt x="819" y="534"/>
                  </a:lnTo>
                  <a:cubicBezTo>
                    <a:pt x="810" y="550"/>
                    <a:pt x="790" y="556"/>
                    <a:pt x="774" y="547"/>
                  </a:cubicBezTo>
                  <a:cubicBezTo>
                    <a:pt x="758" y="538"/>
                    <a:pt x="752" y="517"/>
                    <a:pt x="761" y="501"/>
                  </a:cubicBezTo>
                  <a:close/>
                  <a:moveTo>
                    <a:pt x="961" y="84"/>
                  </a:moveTo>
                  <a:lnTo>
                    <a:pt x="986" y="25"/>
                  </a:lnTo>
                  <a:cubicBezTo>
                    <a:pt x="994" y="8"/>
                    <a:pt x="1013" y="0"/>
                    <a:pt x="1030" y="7"/>
                  </a:cubicBezTo>
                  <a:cubicBezTo>
                    <a:pt x="1047" y="15"/>
                    <a:pt x="1055" y="34"/>
                    <a:pt x="1048" y="51"/>
                  </a:cubicBezTo>
                  <a:lnTo>
                    <a:pt x="1022" y="110"/>
                  </a:lnTo>
                  <a:cubicBezTo>
                    <a:pt x="1015" y="127"/>
                    <a:pt x="995" y="135"/>
                    <a:pt x="979" y="128"/>
                  </a:cubicBezTo>
                  <a:cubicBezTo>
                    <a:pt x="962" y="120"/>
                    <a:pt x="954" y="101"/>
                    <a:pt x="961" y="84"/>
                  </a:cubicBezTo>
                  <a:close/>
                  <a:moveTo>
                    <a:pt x="428" y="1367"/>
                  </a:moveTo>
                  <a:lnTo>
                    <a:pt x="0" y="1499"/>
                  </a:lnTo>
                  <a:lnTo>
                    <a:pt x="151" y="1078"/>
                  </a:lnTo>
                  <a:lnTo>
                    <a:pt x="428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8" name="Freeform 144"/>
            <p:cNvSpPr>
              <a:spLocks noEditPoints="1"/>
            </p:cNvSpPr>
            <p:nvPr/>
          </p:nvSpPr>
          <p:spPr bwMode="auto">
            <a:xfrm>
              <a:off x="3902" y="3296"/>
              <a:ext cx="284" cy="408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32" y="146"/>
                </a:cxn>
                <a:cxn ang="0">
                  <a:pos x="40" y="136"/>
                </a:cxn>
                <a:cxn ang="0">
                  <a:pos x="48" y="126"/>
                </a:cxn>
                <a:cxn ang="0">
                  <a:pos x="57" y="115"/>
                </a:cxn>
                <a:cxn ang="0">
                  <a:pos x="64" y="103"/>
                </a:cxn>
                <a:cxn ang="0">
                  <a:pos x="72" y="91"/>
                </a:cxn>
                <a:cxn ang="0">
                  <a:pos x="79" y="79"/>
                </a:cxn>
                <a:cxn ang="0">
                  <a:pos x="93" y="54"/>
                </a:cxn>
                <a:cxn ang="0">
                  <a:pos x="99" y="41"/>
                </a:cxn>
                <a:cxn ang="0">
                  <a:pos x="105" y="27"/>
                </a:cxn>
                <a:cxn ang="0">
                  <a:pos x="110" y="14"/>
                </a:cxn>
                <a:cxn ang="0">
                  <a:pos x="115" y="0"/>
                </a:cxn>
                <a:cxn ang="0">
                  <a:pos x="132" y="6"/>
                </a:cxn>
                <a:cxn ang="0">
                  <a:pos x="126" y="20"/>
                </a:cxn>
                <a:cxn ang="0">
                  <a:pos x="121" y="35"/>
                </a:cxn>
                <a:cxn ang="0">
                  <a:pos x="114" y="48"/>
                </a:cxn>
                <a:cxn ang="0">
                  <a:pos x="108" y="62"/>
                </a:cxn>
                <a:cxn ang="0">
                  <a:pos x="94" y="88"/>
                </a:cxn>
                <a:cxn ang="0">
                  <a:pos x="87" y="101"/>
                </a:cxn>
                <a:cxn ang="0">
                  <a:pos x="79" y="113"/>
                </a:cxn>
                <a:cxn ang="0">
                  <a:pos x="71" y="125"/>
                </a:cxn>
                <a:cxn ang="0">
                  <a:pos x="62" y="136"/>
                </a:cxn>
                <a:cxn ang="0">
                  <a:pos x="53" y="147"/>
                </a:cxn>
                <a:cxn ang="0">
                  <a:pos x="44" y="158"/>
                </a:cxn>
                <a:cxn ang="0">
                  <a:pos x="37" y="166"/>
                </a:cxn>
                <a:cxn ang="0">
                  <a:pos x="25" y="153"/>
                </a:cxn>
                <a:cxn ang="0">
                  <a:pos x="55" y="172"/>
                </a:cxn>
                <a:cxn ang="0">
                  <a:pos x="0" y="190"/>
                </a:cxn>
                <a:cxn ang="0">
                  <a:pos x="19" y="134"/>
                </a:cxn>
                <a:cxn ang="0">
                  <a:pos x="55" y="172"/>
                </a:cxn>
              </a:cxnLst>
              <a:rect l="0" t="0" r="r" b="b"/>
              <a:pathLst>
                <a:path w="132" h="190">
                  <a:moveTo>
                    <a:pt x="25" y="153"/>
                  </a:moveTo>
                  <a:lnTo>
                    <a:pt x="32" y="146"/>
                  </a:lnTo>
                  <a:lnTo>
                    <a:pt x="40" y="136"/>
                  </a:lnTo>
                  <a:lnTo>
                    <a:pt x="48" y="126"/>
                  </a:lnTo>
                  <a:lnTo>
                    <a:pt x="57" y="115"/>
                  </a:lnTo>
                  <a:lnTo>
                    <a:pt x="64" y="103"/>
                  </a:lnTo>
                  <a:lnTo>
                    <a:pt x="72" y="91"/>
                  </a:lnTo>
                  <a:lnTo>
                    <a:pt x="79" y="79"/>
                  </a:lnTo>
                  <a:lnTo>
                    <a:pt x="93" y="54"/>
                  </a:lnTo>
                  <a:lnTo>
                    <a:pt x="99" y="41"/>
                  </a:lnTo>
                  <a:lnTo>
                    <a:pt x="105" y="27"/>
                  </a:lnTo>
                  <a:lnTo>
                    <a:pt x="110" y="14"/>
                  </a:lnTo>
                  <a:lnTo>
                    <a:pt x="115" y="0"/>
                  </a:lnTo>
                  <a:lnTo>
                    <a:pt x="132" y="6"/>
                  </a:lnTo>
                  <a:lnTo>
                    <a:pt x="126" y="20"/>
                  </a:lnTo>
                  <a:lnTo>
                    <a:pt x="121" y="35"/>
                  </a:lnTo>
                  <a:lnTo>
                    <a:pt x="114" y="48"/>
                  </a:lnTo>
                  <a:lnTo>
                    <a:pt x="108" y="62"/>
                  </a:lnTo>
                  <a:lnTo>
                    <a:pt x="94" y="88"/>
                  </a:lnTo>
                  <a:lnTo>
                    <a:pt x="87" y="101"/>
                  </a:lnTo>
                  <a:lnTo>
                    <a:pt x="79" y="113"/>
                  </a:lnTo>
                  <a:lnTo>
                    <a:pt x="71" y="125"/>
                  </a:lnTo>
                  <a:lnTo>
                    <a:pt x="62" y="136"/>
                  </a:lnTo>
                  <a:lnTo>
                    <a:pt x="53" y="147"/>
                  </a:lnTo>
                  <a:lnTo>
                    <a:pt x="44" y="158"/>
                  </a:lnTo>
                  <a:lnTo>
                    <a:pt x="37" y="166"/>
                  </a:lnTo>
                  <a:lnTo>
                    <a:pt x="25" y="153"/>
                  </a:lnTo>
                  <a:close/>
                  <a:moveTo>
                    <a:pt x="55" y="172"/>
                  </a:moveTo>
                  <a:lnTo>
                    <a:pt x="0" y="190"/>
                  </a:lnTo>
                  <a:lnTo>
                    <a:pt x="19" y="134"/>
                  </a:lnTo>
                  <a:lnTo>
                    <a:pt x="55" y="17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9" name="Freeform 145"/>
            <p:cNvSpPr>
              <a:spLocks noEditPoints="1"/>
            </p:cNvSpPr>
            <p:nvPr/>
          </p:nvSpPr>
          <p:spPr bwMode="auto">
            <a:xfrm>
              <a:off x="3898" y="3326"/>
              <a:ext cx="264" cy="376"/>
            </a:xfrm>
            <a:custGeom>
              <a:avLst/>
              <a:gdLst/>
              <a:ahLst/>
              <a:cxnLst>
                <a:cxn ang="0">
                  <a:pos x="218" y="1245"/>
                </a:cxn>
                <a:cxn ang="0">
                  <a:pos x="284" y="1180"/>
                </a:cxn>
                <a:cxn ang="0">
                  <a:pos x="353" y="1101"/>
                </a:cxn>
                <a:cxn ang="0">
                  <a:pos x="400" y="1098"/>
                </a:cxn>
                <a:cxn ang="0">
                  <a:pos x="403" y="1145"/>
                </a:cxn>
                <a:cxn ang="0">
                  <a:pos x="330" y="1227"/>
                </a:cxn>
                <a:cxn ang="0">
                  <a:pos x="265" y="1292"/>
                </a:cxn>
                <a:cxn ang="0">
                  <a:pos x="217" y="1292"/>
                </a:cxn>
                <a:cxn ang="0">
                  <a:pos x="218" y="1245"/>
                </a:cxn>
                <a:cxn ang="0">
                  <a:pos x="514" y="892"/>
                </a:cxn>
                <a:cxn ang="0">
                  <a:pos x="554" y="838"/>
                </a:cxn>
                <a:cxn ang="0">
                  <a:pos x="626" y="728"/>
                </a:cxn>
                <a:cxn ang="0">
                  <a:pos x="672" y="719"/>
                </a:cxn>
                <a:cxn ang="0">
                  <a:pos x="682" y="765"/>
                </a:cxn>
                <a:cxn ang="0">
                  <a:pos x="608" y="878"/>
                </a:cxn>
                <a:cxn ang="0">
                  <a:pos x="568" y="932"/>
                </a:cxn>
                <a:cxn ang="0">
                  <a:pos x="521" y="939"/>
                </a:cxn>
                <a:cxn ang="0">
                  <a:pos x="514" y="892"/>
                </a:cxn>
                <a:cxn ang="0">
                  <a:pos x="761" y="501"/>
                </a:cxn>
                <a:cxn ang="0">
                  <a:pos x="790" y="451"/>
                </a:cxn>
                <a:cxn ang="0">
                  <a:pos x="852" y="325"/>
                </a:cxn>
                <a:cxn ang="0">
                  <a:pos x="897" y="310"/>
                </a:cxn>
                <a:cxn ang="0">
                  <a:pos x="912" y="355"/>
                </a:cxn>
                <a:cxn ang="0">
                  <a:pos x="848" y="484"/>
                </a:cxn>
                <a:cxn ang="0">
                  <a:pos x="819" y="534"/>
                </a:cxn>
                <a:cxn ang="0">
                  <a:pos x="774" y="547"/>
                </a:cxn>
                <a:cxn ang="0">
                  <a:pos x="761" y="501"/>
                </a:cxn>
                <a:cxn ang="0">
                  <a:pos x="961" y="84"/>
                </a:cxn>
                <a:cxn ang="0">
                  <a:pos x="986" y="25"/>
                </a:cxn>
                <a:cxn ang="0">
                  <a:pos x="1030" y="7"/>
                </a:cxn>
                <a:cxn ang="0">
                  <a:pos x="1048" y="51"/>
                </a:cxn>
                <a:cxn ang="0">
                  <a:pos x="1022" y="110"/>
                </a:cxn>
                <a:cxn ang="0">
                  <a:pos x="979" y="128"/>
                </a:cxn>
                <a:cxn ang="0">
                  <a:pos x="961" y="84"/>
                </a:cxn>
                <a:cxn ang="0">
                  <a:pos x="428" y="1367"/>
                </a:cxn>
                <a:cxn ang="0">
                  <a:pos x="0" y="1499"/>
                </a:cxn>
                <a:cxn ang="0">
                  <a:pos x="151" y="1078"/>
                </a:cxn>
                <a:cxn ang="0">
                  <a:pos x="428" y="1367"/>
                </a:cxn>
              </a:cxnLst>
              <a:rect l="0" t="0" r="r" b="b"/>
              <a:pathLst>
                <a:path w="1055" h="1499">
                  <a:moveTo>
                    <a:pt x="218" y="1245"/>
                  </a:moveTo>
                  <a:lnTo>
                    <a:pt x="284" y="1180"/>
                  </a:lnTo>
                  <a:lnTo>
                    <a:pt x="353" y="1101"/>
                  </a:lnTo>
                  <a:cubicBezTo>
                    <a:pt x="365" y="1087"/>
                    <a:pt x="386" y="1085"/>
                    <a:pt x="400" y="1098"/>
                  </a:cubicBezTo>
                  <a:cubicBezTo>
                    <a:pt x="414" y="1110"/>
                    <a:pt x="415" y="1131"/>
                    <a:pt x="403" y="1145"/>
                  </a:cubicBezTo>
                  <a:lnTo>
                    <a:pt x="330" y="1227"/>
                  </a:lnTo>
                  <a:lnTo>
                    <a:pt x="265" y="1292"/>
                  </a:lnTo>
                  <a:cubicBezTo>
                    <a:pt x="252" y="1305"/>
                    <a:pt x="230" y="1305"/>
                    <a:pt x="217" y="1292"/>
                  </a:cubicBezTo>
                  <a:cubicBezTo>
                    <a:pt x="205" y="1279"/>
                    <a:pt x="205" y="1258"/>
                    <a:pt x="218" y="1245"/>
                  </a:cubicBezTo>
                  <a:close/>
                  <a:moveTo>
                    <a:pt x="514" y="892"/>
                  </a:moveTo>
                  <a:lnTo>
                    <a:pt x="554" y="838"/>
                  </a:lnTo>
                  <a:lnTo>
                    <a:pt x="626" y="728"/>
                  </a:lnTo>
                  <a:cubicBezTo>
                    <a:pt x="636" y="713"/>
                    <a:pt x="656" y="709"/>
                    <a:pt x="672" y="719"/>
                  </a:cubicBezTo>
                  <a:cubicBezTo>
                    <a:pt x="687" y="729"/>
                    <a:pt x="692" y="749"/>
                    <a:pt x="682" y="765"/>
                  </a:cubicBezTo>
                  <a:lnTo>
                    <a:pt x="608" y="878"/>
                  </a:lnTo>
                  <a:lnTo>
                    <a:pt x="568" y="932"/>
                  </a:lnTo>
                  <a:cubicBezTo>
                    <a:pt x="557" y="946"/>
                    <a:pt x="536" y="949"/>
                    <a:pt x="521" y="939"/>
                  </a:cubicBezTo>
                  <a:cubicBezTo>
                    <a:pt x="506" y="928"/>
                    <a:pt x="503" y="907"/>
                    <a:pt x="514" y="892"/>
                  </a:cubicBezTo>
                  <a:close/>
                  <a:moveTo>
                    <a:pt x="761" y="501"/>
                  </a:moveTo>
                  <a:lnTo>
                    <a:pt x="790" y="451"/>
                  </a:lnTo>
                  <a:lnTo>
                    <a:pt x="852" y="325"/>
                  </a:lnTo>
                  <a:cubicBezTo>
                    <a:pt x="860" y="309"/>
                    <a:pt x="880" y="302"/>
                    <a:pt x="897" y="310"/>
                  </a:cubicBezTo>
                  <a:cubicBezTo>
                    <a:pt x="913" y="318"/>
                    <a:pt x="920" y="338"/>
                    <a:pt x="912" y="355"/>
                  </a:cubicBezTo>
                  <a:lnTo>
                    <a:pt x="848" y="484"/>
                  </a:lnTo>
                  <a:lnTo>
                    <a:pt x="819" y="534"/>
                  </a:lnTo>
                  <a:cubicBezTo>
                    <a:pt x="810" y="550"/>
                    <a:pt x="790" y="556"/>
                    <a:pt x="774" y="547"/>
                  </a:cubicBezTo>
                  <a:cubicBezTo>
                    <a:pt x="758" y="538"/>
                    <a:pt x="752" y="517"/>
                    <a:pt x="761" y="501"/>
                  </a:cubicBezTo>
                  <a:close/>
                  <a:moveTo>
                    <a:pt x="961" y="84"/>
                  </a:moveTo>
                  <a:lnTo>
                    <a:pt x="986" y="25"/>
                  </a:lnTo>
                  <a:cubicBezTo>
                    <a:pt x="994" y="8"/>
                    <a:pt x="1013" y="0"/>
                    <a:pt x="1030" y="7"/>
                  </a:cubicBezTo>
                  <a:cubicBezTo>
                    <a:pt x="1047" y="15"/>
                    <a:pt x="1055" y="34"/>
                    <a:pt x="1048" y="51"/>
                  </a:cubicBezTo>
                  <a:lnTo>
                    <a:pt x="1022" y="110"/>
                  </a:lnTo>
                  <a:cubicBezTo>
                    <a:pt x="1015" y="127"/>
                    <a:pt x="995" y="135"/>
                    <a:pt x="979" y="128"/>
                  </a:cubicBezTo>
                  <a:cubicBezTo>
                    <a:pt x="962" y="120"/>
                    <a:pt x="954" y="101"/>
                    <a:pt x="961" y="84"/>
                  </a:cubicBezTo>
                  <a:close/>
                  <a:moveTo>
                    <a:pt x="428" y="1367"/>
                  </a:moveTo>
                  <a:lnTo>
                    <a:pt x="0" y="1499"/>
                  </a:lnTo>
                  <a:lnTo>
                    <a:pt x="151" y="1078"/>
                  </a:lnTo>
                  <a:lnTo>
                    <a:pt x="428" y="1367"/>
                  </a:lnTo>
                  <a:close/>
                </a:path>
              </a:pathLst>
            </a:custGeom>
            <a:solidFill>
              <a:srgbClr val="000000"/>
            </a:solidFill>
            <a:ln w="76200" cap="flat" cmpd="sng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50" name="Freeform 146"/>
            <p:cNvSpPr>
              <a:spLocks/>
            </p:cNvSpPr>
            <p:nvPr/>
          </p:nvSpPr>
          <p:spPr bwMode="auto">
            <a:xfrm>
              <a:off x="3263" y="2562"/>
              <a:ext cx="1220" cy="497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567" y="231"/>
                </a:cxn>
                <a:cxn ang="0">
                  <a:pos x="532" y="0"/>
                </a:cxn>
                <a:cxn ang="0">
                  <a:pos x="0" y="199"/>
                </a:cxn>
              </a:cxnLst>
              <a:rect l="0" t="0" r="r" b="b"/>
              <a:pathLst>
                <a:path w="567" h="231">
                  <a:moveTo>
                    <a:pt x="0" y="199"/>
                  </a:moveTo>
                  <a:lnTo>
                    <a:pt x="567" y="231"/>
                  </a:lnTo>
                  <a:lnTo>
                    <a:pt x="532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76200" cap="rnd" cmpd="sng">
              <a:solidFill>
                <a:srgbClr val="FF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5251" name="Rectangle 147"/>
          <p:cNvSpPr>
            <a:spLocks noChangeArrowheads="1"/>
          </p:cNvSpPr>
          <p:nvPr/>
        </p:nvSpPr>
        <p:spPr bwMode="auto">
          <a:xfrm>
            <a:off x="152400" y="0"/>
            <a:ext cx="74072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0" b="1">
                <a:solidFill>
                  <a:srgbClr val="EA0000"/>
                </a:solidFill>
              </a:rPr>
              <a:t>avoidance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F798-824A-4714-977D-9AADFFCF89BA}" type="slidenum">
              <a:rPr lang="en-US"/>
              <a:pPr/>
              <a:t>25</a:t>
            </a:fld>
            <a:endParaRPr lang="en-US"/>
          </a:p>
        </p:txBody>
      </p:sp>
      <p:pic>
        <p:nvPicPr>
          <p:cNvPr id="975876" name="Picture 4"/>
          <p:cNvPicPr>
            <a:picLocks noChangeAspect="1" noChangeArrowheads="1"/>
          </p:cNvPicPr>
          <p:nvPr/>
        </p:nvPicPr>
        <p:blipFill>
          <a:blip r:embed="rId3"/>
          <a:srcRect t="15152"/>
          <a:stretch>
            <a:fillRect/>
          </a:stretch>
        </p:blipFill>
        <p:spPr bwMode="auto">
          <a:xfrm>
            <a:off x="533400" y="1362075"/>
            <a:ext cx="3675063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5877" name="Picture 5"/>
          <p:cNvPicPr>
            <a:picLocks noChangeAspect="1" noChangeArrowheads="1"/>
          </p:cNvPicPr>
          <p:nvPr/>
        </p:nvPicPr>
        <p:blipFill>
          <a:blip r:embed="rId4"/>
          <a:srcRect l="17081" t="16977"/>
          <a:stretch>
            <a:fillRect/>
          </a:stretch>
        </p:blipFill>
        <p:spPr bwMode="auto">
          <a:xfrm>
            <a:off x="5116513" y="1387475"/>
            <a:ext cx="364648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5879" name="Rectangle 7"/>
          <p:cNvSpPr>
            <a:spLocks noChangeArrowheads="1"/>
          </p:cNvSpPr>
          <p:nvPr/>
        </p:nvSpPr>
        <p:spPr bwMode="auto">
          <a:xfrm>
            <a:off x="152400" y="0"/>
            <a:ext cx="74072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0" b="1">
                <a:solidFill>
                  <a:srgbClr val="EA0000"/>
                </a:solidFill>
              </a:rPr>
              <a:t>avoidance algorithm</a:t>
            </a:r>
          </a:p>
        </p:txBody>
      </p:sp>
      <p:sp>
        <p:nvSpPr>
          <p:cNvPr id="975880" name="Freeform 8"/>
          <p:cNvSpPr>
            <a:spLocks/>
          </p:cNvSpPr>
          <p:nvPr/>
        </p:nvSpPr>
        <p:spPr bwMode="auto">
          <a:xfrm rot="1654557" flipH="1">
            <a:off x="3581400" y="22860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534D-E20E-44B9-9D75-7AB5AEC86047}" type="slidenum">
              <a:rPr lang="en-US"/>
              <a:pPr/>
              <a:t>26</a:t>
            </a:fld>
            <a:endParaRPr lang="en-US"/>
          </a:p>
        </p:txBody>
      </p:sp>
      <p:sp>
        <p:nvSpPr>
          <p:cNvPr id="91444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6099175" cy="914400"/>
          </a:xfrm>
          <a:noFill/>
          <a:ln/>
        </p:spPr>
        <p:txBody>
          <a:bodyPr wrap="none" lIns="0" tIns="0" rIns="0" bIns="0" anchor="t"/>
          <a:lstStyle/>
          <a:p>
            <a:r>
              <a:rPr lang="en-US" sz="6000" b="1">
                <a:solidFill>
                  <a:srgbClr val="EA0000"/>
                </a:solidFill>
                <a:latin typeface="Arial" charset="0"/>
              </a:rPr>
              <a:t>leaves 2 degrees</a:t>
            </a:r>
          </a:p>
        </p:txBody>
      </p:sp>
      <p:grpSp>
        <p:nvGrpSpPr>
          <p:cNvPr id="914498" name="Group 66"/>
          <p:cNvGrpSpPr>
            <a:grpSpLocks/>
          </p:cNvGrpSpPr>
          <p:nvPr/>
        </p:nvGrpSpPr>
        <p:grpSpPr bwMode="auto">
          <a:xfrm>
            <a:off x="5029200" y="1066800"/>
            <a:ext cx="3678238" cy="5638800"/>
            <a:chOff x="2665" y="504"/>
            <a:chExt cx="2567" cy="3936"/>
          </a:xfrm>
        </p:grpSpPr>
        <p:pic>
          <p:nvPicPr>
            <p:cNvPr id="914499" name="Picture 67" descr="W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5" y="504"/>
              <a:ext cx="2567" cy="3936"/>
            </a:xfrm>
            <a:prstGeom prst="rect">
              <a:avLst/>
            </a:prstGeom>
            <a:noFill/>
          </p:spPr>
        </p:pic>
        <p:pic>
          <p:nvPicPr>
            <p:cNvPr id="914500" name="Picture 6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523" t="13898" r="18752" b="27248"/>
            <a:stretch>
              <a:fillRect/>
            </a:stretch>
          </p:blipFill>
          <p:spPr bwMode="auto">
            <a:xfrm>
              <a:off x="3037" y="1008"/>
              <a:ext cx="1811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14501" name="Text Box 69"/>
          <p:cNvSpPr txBox="1">
            <a:spLocks noChangeArrowheads="1"/>
          </p:cNvSpPr>
          <p:nvPr/>
        </p:nvSpPr>
        <p:spPr bwMode="auto">
          <a:xfrm>
            <a:off x="228600" y="4953000"/>
            <a:ext cx="57912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4000"/>
              <a:t>intrusion ~ distance</a:t>
            </a:r>
          </a:p>
          <a:p>
            <a:pPr marL="457200" indent="-457200" algn="l">
              <a:spcBef>
                <a:spcPct val="50000"/>
              </a:spcBef>
            </a:pPr>
            <a:r>
              <a:rPr lang="en-CA" sz="4000"/>
              <a:t>base-width ~ distance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26F-AB38-46F0-BE68-F10B181FBB47}" type="slidenum">
              <a:rPr lang="en-US"/>
              <a:pPr/>
              <a:t>27</a:t>
            </a:fld>
            <a:endParaRPr lang="en-US"/>
          </a:p>
        </p:txBody>
      </p:sp>
      <p:sp>
        <p:nvSpPr>
          <p:cNvPr id="826370" name="Text Box 2"/>
          <p:cNvSpPr txBox="1">
            <a:spLocks noChangeArrowheads="1"/>
          </p:cNvSpPr>
          <p:nvPr/>
        </p:nvSpPr>
        <p:spPr bwMode="auto">
          <a:xfrm>
            <a:off x="4225925" y="3462338"/>
            <a:ext cx="253682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300" b="1">
                <a:solidFill>
                  <a:srgbClr val="6B6B6B"/>
                </a:solidFill>
              </a:rPr>
              <a:t>ser</a:t>
            </a:r>
            <a:endParaRPr lang="en-US" sz="13300" b="1" noProof="1">
              <a:solidFill>
                <a:srgbClr val="6B6B6B"/>
              </a:solidFill>
            </a:endParaRP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3724275" y="4211638"/>
            <a:ext cx="450532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EA0000"/>
                </a:solidFill>
              </a:rPr>
              <a:t>study</a:t>
            </a:r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3235325" y="3462338"/>
            <a:ext cx="103187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6B6B6B"/>
                </a:solidFill>
              </a:rPr>
              <a:t>u</a:t>
            </a:r>
            <a:endParaRPr lang="en-US" sz="13300" b="1" noProof="1">
              <a:solidFill>
                <a:srgbClr val="6B6B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5601-7C55-4BCE-953B-5CB89CDEFBDF}" type="slidenum">
              <a:rPr lang="en-US"/>
              <a:pPr/>
              <a:t>28</a:t>
            </a:fld>
            <a:endParaRPr lang="en-US"/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4000"/>
          </a:p>
          <a:p>
            <a:endParaRPr lang="en-US" sz="4000"/>
          </a:p>
          <a:p>
            <a:pPr>
              <a:buFontTx/>
              <a:buNone/>
            </a:pPr>
            <a:r>
              <a:rPr lang="en-US" sz="4000"/>
              <a:t>two interface conditions</a:t>
            </a:r>
          </a:p>
          <a:p>
            <a:pPr lvl="1">
              <a:buFontTx/>
              <a:buNone/>
            </a:pPr>
            <a:r>
              <a:rPr lang="en-US" sz="4000" b="1">
                <a:solidFill>
                  <a:srgbClr val="EA0000"/>
                </a:solidFill>
              </a:rPr>
              <a:t>halo</a:t>
            </a:r>
            <a:r>
              <a:rPr lang="en-US" sz="4000"/>
              <a:t> and </a:t>
            </a:r>
            <a:r>
              <a:rPr lang="en-US" sz="4000" b="1">
                <a:solidFill>
                  <a:srgbClr val="EA0000"/>
                </a:solidFill>
              </a:rPr>
              <a:t>wedge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332E-24C5-41E6-A644-09280A4FC532}" type="slidenum">
              <a:rPr lang="en-US"/>
              <a:pPr/>
              <a:t>29</a:t>
            </a:fld>
            <a:endParaRPr lang="en-US"/>
          </a:p>
        </p:txBody>
      </p:sp>
      <p:pic>
        <p:nvPicPr>
          <p:cNvPr id="827412" name="Picture 20" descr="Locate-Ha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441700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7401" name="Rectangle 9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7402" name="Rectangle 10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7403" name="Rectangle 11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7404" name="Rectangle 12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7407" name="Text Box 15"/>
          <p:cNvSpPr txBox="1">
            <a:spLocks noChangeArrowheads="1"/>
          </p:cNvSpPr>
          <p:nvPr/>
        </p:nvSpPr>
        <p:spPr bwMode="auto">
          <a:xfrm rot="-21600000">
            <a:off x="2001838" y="5989638"/>
            <a:ext cx="766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halo</a:t>
            </a:r>
          </a:p>
        </p:txBody>
      </p:sp>
      <p:sp>
        <p:nvSpPr>
          <p:cNvPr id="827410" name="Rectangle 18"/>
          <p:cNvSpPr>
            <a:spLocks noChangeArrowheads="1"/>
          </p:cNvSpPr>
          <p:nvPr/>
        </p:nvSpPr>
        <p:spPr bwMode="auto">
          <a:xfrm>
            <a:off x="0" y="-203200"/>
            <a:ext cx="57912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task 1: locate</a:t>
            </a:r>
          </a:p>
        </p:txBody>
      </p:sp>
      <p:pic>
        <p:nvPicPr>
          <p:cNvPr id="827411" name="Picture 19" descr="Locate-Wed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888" y="1447800"/>
            <a:ext cx="3465512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7418" name="Text Box 26"/>
          <p:cNvSpPr txBox="1">
            <a:spLocks noChangeArrowheads="1"/>
          </p:cNvSpPr>
          <p:nvPr/>
        </p:nvSpPr>
        <p:spPr bwMode="auto">
          <a:xfrm rot="-21600000">
            <a:off x="6135688" y="6019800"/>
            <a:ext cx="11953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wedge</a:t>
            </a:r>
          </a:p>
        </p:txBody>
      </p:sp>
      <p:sp>
        <p:nvSpPr>
          <p:cNvPr id="827419" name="Rectangle 27"/>
          <p:cNvSpPr>
            <a:spLocks noChangeArrowheads="1"/>
          </p:cNvSpPr>
          <p:nvPr/>
        </p:nvSpPr>
        <p:spPr bwMode="auto">
          <a:xfrm>
            <a:off x="5943600" y="457200"/>
            <a:ext cx="25066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 sz="1500" b="1">
                <a:solidFill>
                  <a:srgbClr val="EA0000"/>
                </a:solidFill>
              </a:rPr>
              <a:t>same as original halo paper</a:t>
            </a:r>
            <a:endParaRPr lang="en-US" sz="1500" b="1">
              <a:solidFill>
                <a:srgbClr val="EA0000"/>
              </a:solidFill>
            </a:endParaRPr>
          </a:p>
        </p:txBody>
      </p:sp>
      <p:sp>
        <p:nvSpPr>
          <p:cNvPr id="827420" name="Line 28"/>
          <p:cNvSpPr>
            <a:spLocks noChangeShapeType="1"/>
          </p:cNvSpPr>
          <p:nvPr/>
        </p:nvSpPr>
        <p:spPr bwMode="auto">
          <a:xfrm>
            <a:off x="4551363" y="1143000"/>
            <a:ext cx="0" cy="5334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716-46E2-41B0-8260-7CA9F4EF3C05}" type="slidenum">
              <a:rPr lang="en-US"/>
              <a:pPr/>
              <a:t>3</a:t>
            </a:fld>
            <a:endParaRPr lang="en-US"/>
          </a:p>
        </p:txBody>
      </p:sp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4597400" y="3475038"/>
            <a:ext cx="3708400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200" b="1">
                <a:solidFill>
                  <a:srgbClr val="6B6B6B"/>
                </a:solidFill>
              </a:rPr>
              <a:t>ated</a:t>
            </a:r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2822575" y="4211638"/>
            <a:ext cx="39433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FF0000"/>
                </a:solidFill>
              </a:rPr>
              <a:t>work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2438400" y="3475038"/>
            <a:ext cx="2206625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200" b="1">
                <a:solidFill>
                  <a:srgbClr val="6B6B6B"/>
                </a:solidFill>
              </a:rPr>
              <a:t>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739F-23C5-4ACF-9A36-CAF70D587AB5}" type="slidenum">
              <a:rPr lang="en-US"/>
              <a:pPr/>
              <a:t>30</a:t>
            </a:fld>
            <a:endParaRPr lang="en-US"/>
          </a:p>
        </p:txBody>
      </p:sp>
      <p:pic>
        <p:nvPicPr>
          <p:cNvPr id="979982" name="Picture 14" descr="Closest-W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433763" cy="4529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9983" name="Picture 15" descr="Closest-Ha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406775" cy="453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79973" name="Rectangle 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79974" name="Rectangle 6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79975" name="Rectangle 7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79976" name="Text Box 8"/>
          <p:cNvSpPr txBox="1">
            <a:spLocks noChangeArrowheads="1"/>
          </p:cNvSpPr>
          <p:nvPr/>
        </p:nvSpPr>
        <p:spPr bwMode="auto">
          <a:xfrm rot="-21600000">
            <a:off x="2001838" y="5989638"/>
            <a:ext cx="766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halo</a:t>
            </a:r>
          </a:p>
        </p:txBody>
      </p:sp>
      <p:sp>
        <p:nvSpPr>
          <p:cNvPr id="979977" name="Rectangle 9"/>
          <p:cNvSpPr>
            <a:spLocks noChangeArrowheads="1"/>
          </p:cNvSpPr>
          <p:nvPr/>
        </p:nvSpPr>
        <p:spPr bwMode="auto">
          <a:xfrm>
            <a:off x="0" y="-203200"/>
            <a:ext cx="62992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task 2: closest</a:t>
            </a:r>
          </a:p>
        </p:txBody>
      </p:sp>
      <p:sp>
        <p:nvSpPr>
          <p:cNvPr id="979979" name="Text Box 11"/>
          <p:cNvSpPr txBox="1">
            <a:spLocks noChangeArrowheads="1"/>
          </p:cNvSpPr>
          <p:nvPr/>
        </p:nvSpPr>
        <p:spPr bwMode="auto">
          <a:xfrm rot="-21600000">
            <a:off x="6135688" y="6019800"/>
            <a:ext cx="11953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wedge</a:t>
            </a:r>
          </a:p>
        </p:txBody>
      </p:sp>
      <p:sp>
        <p:nvSpPr>
          <p:cNvPr id="979980" name="Rectangle 12"/>
          <p:cNvSpPr>
            <a:spLocks noChangeArrowheads="1"/>
          </p:cNvSpPr>
          <p:nvPr/>
        </p:nvSpPr>
        <p:spPr bwMode="auto">
          <a:xfrm>
            <a:off x="6400800" y="457200"/>
            <a:ext cx="25066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 sz="1500" b="1">
                <a:solidFill>
                  <a:srgbClr val="EA0000"/>
                </a:solidFill>
              </a:rPr>
              <a:t>same as original halo paper</a:t>
            </a:r>
            <a:endParaRPr lang="en-US" sz="1500" b="1">
              <a:solidFill>
                <a:srgbClr val="EA0000"/>
              </a:solidFill>
            </a:endParaRPr>
          </a:p>
        </p:txBody>
      </p:sp>
      <p:sp>
        <p:nvSpPr>
          <p:cNvPr id="979981" name="Line 13"/>
          <p:cNvSpPr>
            <a:spLocks noChangeShapeType="1"/>
          </p:cNvSpPr>
          <p:nvPr/>
        </p:nvSpPr>
        <p:spPr bwMode="auto">
          <a:xfrm>
            <a:off x="4551363" y="1143000"/>
            <a:ext cx="0" cy="5334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F057-4772-433B-BE8C-091933D0F8C3}" type="slidenum">
              <a:rPr lang="en-US"/>
              <a:pPr/>
              <a:t>31</a:t>
            </a:fld>
            <a:endParaRPr lang="en-US"/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82020" name="Rectangle 4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82021" name="Rectangle 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82022" name="Rectangle 6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82023" name="Rectangle 7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82024" name="Text Box 8"/>
          <p:cNvSpPr txBox="1">
            <a:spLocks noChangeArrowheads="1"/>
          </p:cNvSpPr>
          <p:nvPr/>
        </p:nvSpPr>
        <p:spPr bwMode="auto">
          <a:xfrm rot="-21600000">
            <a:off x="2001838" y="5989638"/>
            <a:ext cx="766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halo</a:t>
            </a:r>
          </a:p>
        </p:txBody>
      </p:sp>
      <p:sp>
        <p:nvSpPr>
          <p:cNvPr id="982025" name="Rectangle 9"/>
          <p:cNvSpPr>
            <a:spLocks noChangeArrowheads="1"/>
          </p:cNvSpPr>
          <p:nvPr/>
        </p:nvSpPr>
        <p:spPr bwMode="auto">
          <a:xfrm>
            <a:off x="0" y="-203200"/>
            <a:ext cx="55372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task 3: avoid</a:t>
            </a:r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 rot="-21600000">
            <a:off x="6135688" y="6019800"/>
            <a:ext cx="11953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wedge</a:t>
            </a:r>
          </a:p>
        </p:txBody>
      </p:sp>
      <p:sp>
        <p:nvSpPr>
          <p:cNvPr id="982028" name="Rectangle 12"/>
          <p:cNvSpPr>
            <a:spLocks noChangeArrowheads="1"/>
          </p:cNvSpPr>
          <p:nvPr/>
        </p:nvSpPr>
        <p:spPr bwMode="auto">
          <a:xfrm>
            <a:off x="5943600" y="457200"/>
            <a:ext cx="25066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 sz="1500" b="1">
                <a:solidFill>
                  <a:srgbClr val="EA0000"/>
                </a:solidFill>
              </a:rPr>
              <a:t>same as original halo paper</a:t>
            </a:r>
            <a:endParaRPr lang="en-US" sz="1500" b="1">
              <a:solidFill>
                <a:srgbClr val="EA0000"/>
              </a:solidFill>
            </a:endParaRPr>
          </a:p>
        </p:txBody>
      </p:sp>
      <p:sp>
        <p:nvSpPr>
          <p:cNvPr id="982029" name="Line 13"/>
          <p:cNvSpPr>
            <a:spLocks noChangeShapeType="1"/>
          </p:cNvSpPr>
          <p:nvPr/>
        </p:nvSpPr>
        <p:spPr bwMode="auto">
          <a:xfrm>
            <a:off x="4551363" y="1143000"/>
            <a:ext cx="0" cy="5334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982032" name="Picture 16" descr="Avoid-W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408363" cy="449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82033" name="Picture 17" descr="Avoid-Ha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384550" cy="449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EF69-6C5F-4DBF-A3CB-F1CE7DA5CBD7}" type="slidenum">
              <a:rPr lang="en-US"/>
              <a:pPr/>
              <a:t>32</a:t>
            </a:fld>
            <a:endParaRPr lang="en-US"/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0" y="-203200"/>
            <a:ext cx="46228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IV: density</a:t>
            </a:r>
          </a:p>
        </p:txBody>
      </p:sp>
      <p:grpSp>
        <p:nvGrpSpPr>
          <p:cNvPr id="978959" name="Group 15"/>
          <p:cNvGrpSpPr>
            <a:grpSpLocks/>
          </p:cNvGrpSpPr>
          <p:nvPr/>
        </p:nvGrpSpPr>
        <p:grpSpPr bwMode="auto">
          <a:xfrm>
            <a:off x="4673600" y="914400"/>
            <a:ext cx="3403600" cy="5322888"/>
            <a:chOff x="2728" y="584"/>
            <a:chExt cx="2409" cy="3767"/>
          </a:xfrm>
        </p:grpSpPr>
        <p:grpSp>
          <p:nvGrpSpPr>
            <p:cNvPr id="978956" name="Group 12"/>
            <p:cNvGrpSpPr>
              <a:grpSpLocks/>
            </p:cNvGrpSpPr>
            <p:nvPr/>
          </p:nvGrpSpPr>
          <p:grpSpPr bwMode="auto">
            <a:xfrm>
              <a:off x="2728" y="584"/>
              <a:ext cx="2409" cy="3767"/>
              <a:chOff x="3648" y="1248"/>
              <a:chExt cx="1859" cy="2848"/>
            </a:xfrm>
          </p:grpSpPr>
          <p:pic>
            <p:nvPicPr>
              <p:cNvPr id="978957" name="Picture 13" descr="Wed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8" y="1248"/>
                <a:ext cx="1859" cy="2848"/>
              </a:xfrm>
              <a:prstGeom prst="rect">
                <a:avLst/>
              </a:prstGeom>
              <a:noFill/>
            </p:spPr>
          </p:pic>
          <p:pic>
            <p:nvPicPr>
              <p:cNvPr id="978958" name="Picture 14" descr="Fig2"/>
              <p:cNvPicPr>
                <a:picLocks noChangeAspect="1" noChangeArrowheads="1"/>
              </p:cNvPicPr>
              <p:nvPr/>
            </p:nvPicPr>
            <p:blipFill>
              <a:blip r:embed="rId4"/>
              <a:srcRect l="12355" t="12097" r="13385" b="26218"/>
              <a:stretch>
                <a:fillRect/>
              </a:stretch>
            </p:blipFill>
            <p:spPr bwMode="auto">
              <a:xfrm>
                <a:off x="3901" y="1605"/>
                <a:ext cx="1356" cy="1755"/>
              </a:xfrm>
              <a:prstGeom prst="rect">
                <a:avLst/>
              </a:prstGeom>
              <a:noFill/>
            </p:spPr>
          </p:pic>
        </p:grpSp>
        <p:pic>
          <p:nvPicPr>
            <p:cNvPr id="97895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2" y="1074"/>
              <a:ext cx="1726" cy="2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78960" name="Group 16"/>
          <p:cNvGrpSpPr>
            <a:grpSpLocks/>
          </p:cNvGrpSpPr>
          <p:nvPr/>
        </p:nvGrpSpPr>
        <p:grpSpPr bwMode="auto">
          <a:xfrm>
            <a:off x="533400" y="938213"/>
            <a:ext cx="3403600" cy="5322887"/>
            <a:chOff x="327" y="632"/>
            <a:chExt cx="2409" cy="3767"/>
          </a:xfrm>
        </p:grpSpPr>
        <p:grpSp>
          <p:nvGrpSpPr>
            <p:cNvPr id="978953" name="Group 9"/>
            <p:cNvGrpSpPr>
              <a:grpSpLocks/>
            </p:cNvGrpSpPr>
            <p:nvPr/>
          </p:nvGrpSpPr>
          <p:grpSpPr bwMode="auto">
            <a:xfrm>
              <a:off x="327" y="632"/>
              <a:ext cx="2409" cy="3767"/>
              <a:chOff x="3648" y="1248"/>
              <a:chExt cx="1859" cy="2848"/>
            </a:xfrm>
          </p:grpSpPr>
          <p:pic>
            <p:nvPicPr>
              <p:cNvPr id="978954" name="Picture 10" descr="Wed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8" y="1248"/>
                <a:ext cx="1859" cy="2848"/>
              </a:xfrm>
              <a:prstGeom prst="rect">
                <a:avLst/>
              </a:prstGeom>
              <a:noFill/>
            </p:spPr>
          </p:pic>
          <p:pic>
            <p:nvPicPr>
              <p:cNvPr id="978955" name="Picture 11" descr="Fig2"/>
              <p:cNvPicPr>
                <a:picLocks noChangeAspect="1" noChangeArrowheads="1"/>
              </p:cNvPicPr>
              <p:nvPr/>
            </p:nvPicPr>
            <p:blipFill>
              <a:blip r:embed="rId4"/>
              <a:srcRect l="12355" t="12097" r="13385" b="26218"/>
              <a:stretch>
                <a:fillRect/>
              </a:stretch>
            </p:blipFill>
            <p:spPr bwMode="auto">
              <a:xfrm>
                <a:off x="3901" y="1605"/>
                <a:ext cx="1356" cy="1755"/>
              </a:xfrm>
              <a:prstGeom prst="rect">
                <a:avLst/>
              </a:prstGeom>
              <a:noFill/>
            </p:spPr>
          </p:pic>
        </p:grpSp>
        <p:pic>
          <p:nvPicPr>
            <p:cNvPr id="97895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" y="1122"/>
              <a:ext cx="1726" cy="22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978962" name="Text Box 18"/>
          <p:cNvSpPr txBox="1">
            <a:spLocks noChangeArrowheads="1"/>
          </p:cNvSpPr>
          <p:nvPr/>
        </p:nvSpPr>
        <p:spPr bwMode="auto">
          <a:xfrm rot="-21600000">
            <a:off x="1677988" y="6142038"/>
            <a:ext cx="12176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 dirty="0">
                <a:cs typeface="Arial" charset="0"/>
              </a:rPr>
              <a:t>sparse</a:t>
            </a:r>
            <a:endParaRPr lang="en-US" sz="3200" dirty="0">
              <a:cs typeface="Arial" charset="0"/>
            </a:endParaRPr>
          </a:p>
        </p:txBody>
      </p:sp>
      <p:sp>
        <p:nvSpPr>
          <p:cNvPr id="978963" name="Text Box 19"/>
          <p:cNvSpPr txBox="1">
            <a:spLocks noChangeArrowheads="1"/>
          </p:cNvSpPr>
          <p:nvPr/>
        </p:nvSpPr>
        <p:spPr bwMode="auto">
          <a:xfrm rot="-21600000">
            <a:off x="5943600" y="6142038"/>
            <a:ext cx="11049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>
                <a:cs typeface="Arial" charset="0"/>
              </a:rPr>
              <a:t>dense</a:t>
            </a:r>
            <a:endParaRPr lang="en-US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EF69-6C5F-4DBF-A3CB-F1CE7DA5CBD7}" type="slidenum">
              <a:rPr lang="en-US"/>
              <a:pPr/>
              <a:t>33</a:t>
            </a:fld>
            <a:endParaRPr lang="en-US"/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0" y="-203200"/>
            <a:ext cx="4257897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>
                <a:solidFill>
                  <a:srgbClr val="EA0000"/>
                </a:solidFill>
              </a:rPr>
              <a:t>IV: </a:t>
            </a:r>
            <a:r>
              <a:rPr lang="en-US" sz="7200" b="1" dirty="0" smtClean="0">
                <a:solidFill>
                  <a:srgbClr val="EA0000"/>
                </a:solidFill>
              </a:rPr>
              <a:t>corner</a:t>
            </a:r>
            <a:endParaRPr lang="en-US" sz="7200" b="1" dirty="0">
              <a:solidFill>
                <a:srgbClr val="EA0000"/>
              </a:solidFill>
            </a:endParaRPr>
          </a:p>
        </p:txBody>
      </p:sp>
      <p:sp>
        <p:nvSpPr>
          <p:cNvPr id="978962" name="Text Box 18"/>
          <p:cNvSpPr txBox="1">
            <a:spLocks noChangeArrowheads="1"/>
          </p:cNvSpPr>
          <p:nvPr/>
        </p:nvSpPr>
        <p:spPr bwMode="auto">
          <a:xfrm rot="-21600000">
            <a:off x="1219200" y="1295400"/>
            <a:ext cx="7518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 dirty="0" smtClean="0">
                <a:cs typeface="Arial" charset="0"/>
              </a:rPr>
              <a:t>side</a:t>
            </a:r>
            <a:endParaRPr lang="en-US" sz="3200" dirty="0">
              <a:cs typeface="Arial" charset="0"/>
            </a:endParaRPr>
          </a:p>
        </p:txBody>
      </p:sp>
      <p:sp>
        <p:nvSpPr>
          <p:cNvPr id="978963" name="Text Box 19"/>
          <p:cNvSpPr txBox="1">
            <a:spLocks noChangeArrowheads="1"/>
          </p:cNvSpPr>
          <p:nvPr/>
        </p:nvSpPr>
        <p:spPr bwMode="auto">
          <a:xfrm rot="-21600000">
            <a:off x="1371600" y="3962400"/>
            <a:ext cx="11605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 dirty="0" smtClean="0">
                <a:cs typeface="Arial" charset="0"/>
              </a:rPr>
              <a:t>corner</a:t>
            </a:r>
            <a:endParaRPr lang="en-US" sz="3200" dirty="0"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5000" y="1219200"/>
            <a:ext cx="4525115" cy="4495800"/>
            <a:chOff x="2919412" y="1295400"/>
            <a:chExt cx="1960563" cy="1947862"/>
          </a:xfrm>
        </p:grpSpPr>
        <p:pic>
          <p:nvPicPr>
            <p:cNvPr id="6" name="Picture 9" descr="emptyScreen"/>
            <p:cNvPicPr>
              <a:picLocks noChangeAspect="1" noChangeArrowheads="1"/>
            </p:cNvPicPr>
            <p:nvPr/>
          </p:nvPicPr>
          <p:blipFill>
            <a:blip r:embed="rId3"/>
            <a:srcRect l="20049" t="49100" r="49654" b="15454"/>
            <a:stretch>
              <a:fillRect/>
            </a:stretch>
          </p:blipFill>
          <p:spPr bwMode="auto">
            <a:xfrm>
              <a:off x="3352800" y="1295400"/>
              <a:ext cx="1527175" cy="194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38"/>
            <p:cNvSpPr>
              <a:spLocks noChangeArrowheads="1"/>
            </p:cNvSpPr>
            <p:nvPr/>
          </p:nvSpPr>
          <p:spPr bwMode="auto">
            <a:xfrm rot="16200000">
              <a:off x="3186112" y="1179512"/>
              <a:ext cx="381000" cy="91440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FF010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38"/>
            <p:cNvSpPr>
              <a:spLocks noChangeArrowheads="1"/>
            </p:cNvSpPr>
            <p:nvPr/>
          </p:nvSpPr>
          <p:spPr bwMode="auto">
            <a:xfrm rot="13814808">
              <a:off x="3433762" y="2117725"/>
              <a:ext cx="381000" cy="91440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FF010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93-9FF3-442D-8CC6-AF8FC5B25626}" type="slidenum">
              <a:rPr lang="en-US"/>
              <a:pPr/>
              <a:t>34</a:t>
            </a:fld>
            <a:endParaRPr lang="en-US"/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609600" y="3505200"/>
            <a:ext cx="6248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>
              <a:spcBef>
                <a:spcPct val="50000"/>
              </a:spcBef>
              <a:tabLst>
                <a:tab pos="2684463" algn="ctr"/>
              </a:tabLst>
            </a:pPr>
            <a:r>
              <a:rPr lang="en-US" sz="4000" dirty="0"/>
              <a:t>3</a:t>
            </a:r>
            <a:r>
              <a:rPr lang="en-US" sz="4000" dirty="0" smtClean="0"/>
              <a:t>6 </a:t>
            </a:r>
            <a:r>
              <a:rPr lang="en-US" sz="4000" dirty="0"/>
              <a:t>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60E8-5E2F-424F-B982-DA9A5FA73510}" type="slidenum">
              <a:rPr lang="en-US"/>
              <a:pPr/>
              <a:t>35</a:t>
            </a:fld>
            <a:endParaRPr lang="en-US"/>
          </a:p>
        </p:txBody>
      </p:sp>
      <p:sp>
        <p:nvSpPr>
          <p:cNvPr id="1003522" name="Text Box 2"/>
          <p:cNvSpPr txBox="1">
            <a:spLocks noChangeArrowheads="1"/>
          </p:cNvSpPr>
          <p:nvPr/>
        </p:nvSpPr>
        <p:spPr bwMode="auto">
          <a:xfrm>
            <a:off x="609600" y="2667000"/>
            <a:ext cx="7848600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>
              <a:spcBef>
                <a:spcPct val="50000"/>
              </a:spcBef>
              <a:tabLst>
                <a:tab pos="2684463" algn="ctr"/>
              </a:tabLst>
            </a:pPr>
            <a:r>
              <a:rPr lang="en-US" sz="4000"/>
              <a:t>1.	wedge is more accurate</a:t>
            </a:r>
          </a:p>
          <a:p>
            <a:pPr marL="457200" indent="-457200" algn="l" defTabSz="187325">
              <a:spcBef>
                <a:spcPct val="50000"/>
              </a:spcBef>
              <a:buFontTx/>
              <a:buAutoNum type="arabicPeriod" startAt="2"/>
              <a:tabLst>
                <a:tab pos="2684463" algn="ctr"/>
              </a:tabLst>
            </a:pPr>
            <a:r>
              <a:rPr lang="en-US" sz="4000"/>
              <a:t>larger improvement in dense condition</a:t>
            </a:r>
          </a:p>
          <a:p>
            <a:pPr marL="457200" indent="-457200" algn="l" defTabSz="187325">
              <a:spcBef>
                <a:spcPct val="50000"/>
              </a:spcBef>
              <a:buFontTx/>
              <a:buAutoNum type="arabicPeriod" startAt="2"/>
              <a:tabLst>
                <a:tab pos="2684463" algn="ctr"/>
              </a:tabLst>
            </a:pPr>
            <a:r>
              <a:rPr lang="en-US" sz="4000"/>
              <a:t>larger improvement in corners</a:t>
            </a:r>
          </a:p>
          <a:p>
            <a:pPr marL="457200" indent="-457200" algn="l" defTabSz="187325">
              <a:spcBef>
                <a:spcPct val="50000"/>
              </a:spcBef>
              <a:tabLst>
                <a:tab pos="2684463" algn="ctr"/>
              </a:tabLst>
            </a:pPr>
            <a:r>
              <a:rPr lang="en-US" sz="4000"/>
              <a:t>(no hypothesis about task time)</a:t>
            </a:r>
          </a:p>
        </p:txBody>
      </p:sp>
      <p:sp>
        <p:nvSpPr>
          <p:cNvPr id="1003523" name="Rectangle 3"/>
          <p:cNvSpPr>
            <a:spLocks noChangeArrowheads="1"/>
          </p:cNvSpPr>
          <p:nvPr/>
        </p:nvSpPr>
        <p:spPr bwMode="auto">
          <a:xfrm>
            <a:off x="0" y="-203200"/>
            <a:ext cx="50800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hypotheses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2D69-15EB-4620-99E4-0506A8A6BD4B}" type="slidenum">
              <a:rPr lang="en-US"/>
              <a:pPr/>
              <a:t>36</a:t>
            </a:fld>
            <a:endParaRPr lang="en-US"/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2689225" y="4211638"/>
            <a:ext cx="554037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EA0000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F224-23EE-4651-832D-13C103610519}" type="slidenum">
              <a:rPr lang="en-US"/>
              <a:pPr/>
              <a:t>37</a:t>
            </a:fld>
            <a:endParaRPr lang="en-US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	participants were significantly </a:t>
            </a:r>
            <a:r>
              <a:rPr lang="en-US" b="1">
                <a:solidFill>
                  <a:srgbClr val="EA0000"/>
                </a:solidFill>
              </a:rPr>
              <a:t>more accurate </a:t>
            </a:r>
            <a:r>
              <a:rPr lang="en-US"/>
              <a:t>when using the wedge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ED6C-F2B4-4C02-9B89-CC45C3455B21}" type="slidenum">
              <a:rPr lang="en-US"/>
              <a:pPr/>
              <a:t>38</a:t>
            </a:fld>
            <a:endParaRPr lang="en-US"/>
          </a:p>
        </p:txBody>
      </p:sp>
      <p:sp>
        <p:nvSpPr>
          <p:cNvPr id="825411" name="Rectangle 67"/>
          <p:cNvSpPr>
            <a:spLocks noChangeArrowheads="1"/>
          </p:cNvSpPr>
          <p:nvPr/>
        </p:nvSpPr>
        <p:spPr bwMode="auto">
          <a:xfrm>
            <a:off x="-12700" y="-215900"/>
            <a:ext cx="6045200" cy="1096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error in pixels</a:t>
            </a:r>
          </a:p>
        </p:txBody>
      </p:sp>
      <p:sp>
        <p:nvSpPr>
          <p:cNvPr id="825467" name="Text Box 123"/>
          <p:cNvSpPr txBox="1">
            <a:spLocks noChangeArrowheads="1"/>
          </p:cNvSpPr>
          <p:nvPr/>
        </p:nvSpPr>
        <p:spPr bwMode="auto">
          <a:xfrm rot="-21600000">
            <a:off x="7204075" y="6370638"/>
            <a:ext cx="19399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dirty="0">
                <a:cs typeface="Arial" charset="0"/>
              </a:rPr>
              <a:t>locate task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09600" y="1207995"/>
            <a:ext cx="4191000" cy="4888005"/>
            <a:chOff x="2057400" y="1752600"/>
            <a:chExt cx="2468799" cy="2879385"/>
          </a:xfrm>
        </p:grpSpPr>
        <p:sp>
          <p:nvSpPr>
            <p:cNvPr id="43" name="Line 255"/>
            <p:cNvSpPr>
              <a:spLocks noChangeShapeType="1"/>
            </p:cNvSpPr>
            <p:nvPr/>
          </p:nvSpPr>
          <p:spPr bwMode="auto">
            <a:xfrm flipH="1">
              <a:off x="2519594" y="4350715"/>
              <a:ext cx="89735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4" name="Line 256"/>
            <p:cNvSpPr>
              <a:spLocks noChangeShapeType="1"/>
            </p:cNvSpPr>
            <p:nvPr/>
          </p:nvSpPr>
          <p:spPr bwMode="auto">
            <a:xfrm flipH="1">
              <a:off x="2519594" y="3826447"/>
              <a:ext cx="89735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5" name="Line 266"/>
            <p:cNvSpPr>
              <a:spLocks noChangeShapeType="1"/>
            </p:cNvSpPr>
            <p:nvPr/>
          </p:nvSpPr>
          <p:spPr bwMode="auto">
            <a:xfrm>
              <a:off x="2667000" y="4381762"/>
              <a:ext cx="1859199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6" name="Line 267"/>
            <p:cNvSpPr>
              <a:spLocks noChangeShapeType="1"/>
            </p:cNvSpPr>
            <p:nvPr/>
          </p:nvSpPr>
          <p:spPr bwMode="auto">
            <a:xfrm>
              <a:off x="3115675" y="4381762"/>
              <a:ext cx="2805" cy="89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7" name="Line 268"/>
            <p:cNvSpPr>
              <a:spLocks noChangeShapeType="1"/>
            </p:cNvSpPr>
            <p:nvPr/>
          </p:nvSpPr>
          <p:spPr bwMode="auto">
            <a:xfrm>
              <a:off x="4077524" y="4381762"/>
              <a:ext cx="2805" cy="89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8" name="Line 272"/>
            <p:cNvSpPr>
              <a:spLocks noChangeShapeType="1"/>
            </p:cNvSpPr>
            <p:nvPr/>
          </p:nvSpPr>
          <p:spPr bwMode="auto">
            <a:xfrm>
              <a:off x="2667000" y="2054790"/>
              <a:ext cx="2805" cy="23269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7" name="Rectangle 284"/>
            <p:cNvSpPr>
              <a:spLocks noChangeArrowheads="1"/>
            </p:cNvSpPr>
            <p:nvPr/>
          </p:nvSpPr>
          <p:spPr bwMode="auto">
            <a:xfrm>
              <a:off x="2759540" y="3246313"/>
              <a:ext cx="356137" cy="1135451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8" name="Rectangle 285"/>
            <p:cNvSpPr>
              <a:spLocks noChangeArrowheads="1"/>
            </p:cNvSpPr>
            <p:nvPr/>
          </p:nvSpPr>
          <p:spPr bwMode="auto">
            <a:xfrm>
              <a:off x="2759540" y="3246313"/>
              <a:ext cx="356137" cy="11354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9" name="Rectangle 286"/>
            <p:cNvSpPr>
              <a:spLocks noChangeArrowheads="1"/>
            </p:cNvSpPr>
            <p:nvPr/>
          </p:nvSpPr>
          <p:spPr bwMode="auto">
            <a:xfrm>
              <a:off x="3724192" y="3383687"/>
              <a:ext cx="353332" cy="9980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Rectangle 287"/>
            <p:cNvSpPr>
              <a:spLocks noChangeArrowheads="1"/>
            </p:cNvSpPr>
            <p:nvPr/>
          </p:nvSpPr>
          <p:spPr bwMode="auto">
            <a:xfrm>
              <a:off x="3724192" y="3383687"/>
              <a:ext cx="353332" cy="998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Rectangle 288"/>
            <p:cNvSpPr>
              <a:spLocks noChangeArrowheads="1"/>
            </p:cNvSpPr>
            <p:nvPr/>
          </p:nvSpPr>
          <p:spPr bwMode="auto">
            <a:xfrm>
              <a:off x="3115675" y="3428545"/>
              <a:ext cx="356137" cy="953218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2" name="Rectangle 289"/>
            <p:cNvSpPr>
              <a:spLocks noChangeArrowheads="1"/>
            </p:cNvSpPr>
            <p:nvPr/>
          </p:nvSpPr>
          <p:spPr bwMode="auto">
            <a:xfrm>
              <a:off x="3115675" y="3428545"/>
              <a:ext cx="356137" cy="9532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3" name="Rectangle 290"/>
            <p:cNvSpPr>
              <a:spLocks noChangeArrowheads="1"/>
            </p:cNvSpPr>
            <p:nvPr/>
          </p:nvSpPr>
          <p:spPr bwMode="auto">
            <a:xfrm>
              <a:off x="4077524" y="3450973"/>
              <a:ext cx="356137" cy="930789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4" name="Rectangle 291"/>
            <p:cNvSpPr>
              <a:spLocks noChangeArrowheads="1"/>
            </p:cNvSpPr>
            <p:nvPr/>
          </p:nvSpPr>
          <p:spPr bwMode="auto">
            <a:xfrm>
              <a:off x="4077524" y="3450973"/>
              <a:ext cx="356137" cy="9307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3" name="Freeform 300"/>
            <p:cNvSpPr>
              <a:spLocks/>
            </p:cNvSpPr>
            <p:nvPr/>
          </p:nvSpPr>
          <p:spPr bwMode="auto">
            <a:xfrm>
              <a:off x="2894142" y="3120151"/>
              <a:ext cx="89735" cy="249520"/>
            </a:xfrm>
            <a:custGeom>
              <a:avLst/>
              <a:gdLst>
                <a:gd name="T0" fmla="*/ 0 w 32"/>
                <a:gd name="T1" fmla="*/ 2147483647 h 89"/>
                <a:gd name="T2" fmla="*/ 2147483647 w 32"/>
                <a:gd name="T3" fmla="*/ 2147483647 h 89"/>
                <a:gd name="T4" fmla="*/ 2147483647 w 32"/>
                <a:gd name="T5" fmla="*/ 0 h 89"/>
                <a:gd name="T6" fmla="*/ 0 w 32"/>
                <a:gd name="T7" fmla="*/ 0 h 89"/>
                <a:gd name="T8" fmla="*/ 2147483647 w 32"/>
                <a:gd name="T9" fmla="*/ 0 h 89"/>
                <a:gd name="T10" fmla="*/ 2147483647 w 32"/>
                <a:gd name="T11" fmla="*/ 0 h 89"/>
                <a:gd name="T12" fmla="*/ 2147483647 w 32"/>
                <a:gd name="T13" fmla="*/ 2147483647 h 89"/>
                <a:gd name="T14" fmla="*/ 2147483647 w 32"/>
                <a:gd name="T15" fmla="*/ 2147483647 h 89"/>
                <a:gd name="T16" fmla="*/ 0 w 32"/>
                <a:gd name="T17" fmla="*/ 2147483647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89"/>
                <a:gd name="T29" fmla="*/ 32 w 32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89">
                  <a:moveTo>
                    <a:pt x="0" y="89"/>
                  </a:moveTo>
                  <a:lnTo>
                    <a:pt x="16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9"/>
                  </a:lnTo>
                  <a:lnTo>
                    <a:pt x="32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4" name="Freeform 301"/>
            <p:cNvSpPr>
              <a:spLocks/>
            </p:cNvSpPr>
            <p:nvPr/>
          </p:nvSpPr>
          <p:spPr bwMode="auto">
            <a:xfrm>
              <a:off x="2894142" y="3120151"/>
              <a:ext cx="89735" cy="249520"/>
            </a:xfrm>
            <a:custGeom>
              <a:avLst/>
              <a:gdLst>
                <a:gd name="T0" fmla="*/ 0 w 32"/>
                <a:gd name="T1" fmla="*/ 2147483647 h 89"/>
                <a:gd name="T2" fmla="*/ 2147483647 w 32"/>
                <a:gd name="T3" fmla="*/ 2147483647 h 89"/>
                <a:gd name="T4" fmla="*/ 2147483647 w 32"/>
                <a:gd name="T5" fmla="*/ 0 h 89"/>
                <a:gd name="T6" fmla="*/ 0 w 32"/>
                <a:gd name="T7" fmla="*/ 0 h 89"/>
                <a:gd name="T8" fmla="*/ 2147483647 w 32"/>
                <a:gd name="T9" fmla="*/ 0 h 89"/>
                <a:gd name="T10" fmla="*/ 2147483647 w 32"/>
                <a:gd name="T11" fmla="*/ 0 h 89"/>
                <a:gd name="T12" fmla="*/ 2147483647 w 32"/>
                <a:gd name="T13" fmla="*/ 2147483647 h 89"/>
                <a:gd name="T14" fmla="*/ 2147483647 w 32"/>
                <a:gd name="T15" fmla="*/ 2147483647 h 89"/>
                <a:gd name="T16" fmla="*/ 0 w 32"/>
                <a:gd name="T17" fmla="*/ 2147483647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89"/>
                <a:gd name="T29" fmla="*/ 32 w 32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89">
                  <a:moveTo>
                    <a:pt x="0" y="89"/>
                  </a:moveTo>
                  <a:lnTo>
                    <a:pt x="16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9"/>
                  </a:lnTo>
                  <a:lnTo>
                    <a:pt x="32" y="89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5" name="Freeform 302"/>
            <p:cNvSpPr>
              <a:spLocks/>
            </p:cNvSpPr>
            <p:nvPr/>
          </p:nvSpPr>
          <p:spPr bwMode="auto">
            <a:xfrm>
              <a:off x="3855989" y="3221080"/>
              <a:ext cx="89735" cy="325215"/>
            </a:xfrm>
            <a:custGeom>
              <a:avLst/>
              <a:gdLst>
                <a:gd name="T0" fmla="*/ 0 w 32"/>
                <a:gd name="T1" fmla="*/ 2147483647 h 116"/>
                <a:gd name="T2" fmla="*/ 2147483647 w 32"/>
                <a:gd name="T3" fmla="*/ 2147483647 h 116"/>
                <a:gd name="T4" fmla="*/ 2147483647 w 32"/>
                <a:gd name="T5" fmla="*/ 0 h 116"/>
                <a:gd name="T6" fmla="*/ 0 w 32"/>
                <a:gd name="T7" fmla="*/ 0 h 116"/>
                <a:gd name="T8" fmla="*/ 2147483647 w 32"/>
                <a:gd name="T9" fmla="*/ 0 h 116"/>
                <a:gd name="T10" fmla="*/ 2147483647 w 32"/>
                <a:gd name="T11" fmla="*/ 0 h 116"/>
                <a:gd name="T12" fmla="*/ 2147483647 w 32"/>
                <a:gd name="T13" fmla="*/ 2147483647 h 116"/>
                <a:gd name="T14" fmla="*/ 2147483647 w 32"/>
                <a:gd name="T15" fmla="*/ 2147483647 h 116"/>
                <a:gd name="T16" fmla="*/ 0 w 32"/>
                <a:gd name="T17" fmla="*/ 2147483647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6"/>
                <a:gd name="T29" fmla="*/ 32 w 32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6">
                  <a:moveTo>
                    <a:pt x="0" y="116"/>
                  </a:moveTo>
                  <a:lnTo>
                    <a:pt x="16" y="1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16"/>
                  </a:lnTo>
                  <a:lnTo>
                    <a:pt x="32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6" name="Freeform 303"/>
            <p:cNvSpPr>
              <a:spLocks/>
            </p:cNvSpPr>
            <p:nvPr/>
          </p:nvSpPr>
          <p:spPr bwMode="auto">
            <a:xfrm>
              <a:off x="3855989" y="3221080"/>
              <a:ext cx="89735" cy="325215"/>
            </a:xfrm>
            <a:custGeom>
              <a:avLst/>
              <a:gdLst>
                <a:gd name="T0" fmla="*/ 0 w 32"/>
                <a:gd name="T1" fmla="*/ 2147483647 h 116"/>
                <a:gd name="T2" fmla="*/ 2147483647 w 32"/>
                <a:gd name="T3" fmla="*/ 2147483647 h 116"/>
                <a:gd name="T4" fmla="*/ 2147483647 w 32"/>
                <a:gd name="T5" fmla="*/ 0 h 116"/>
                <a:gd name="T6" fmla="*/ 0 w 32"/>
                <a:gd name="T7" fmla="*/ 0 h 116"/>
                <a:gd name="T8" fmla="*/ 2147483647 w 32"/>
                <a:gd name="T9" fmla="*/ 0 h 116"/>
                <a:gd name="T10" fmla="*/ 2147483647 w 32"/>
                <a:gd name="T11" fmla="*/ 0 h 116"/>
                <a:gd name="T12" fmla="*/ 2147483647 w 32"/>
                <a:gd name="T13" fmla="*/ 2147483647 h 116"/>
                <a:gd name="T14" fmla="*/ 2147483647 w 32"/>
                <a:gd name="T15" fmla="*/ 2147483647 h 116"/>
                <a:gd name="T16" fmla="*/ 0 w 32"/>
                <a:gd name="T17" fmla="*/ 2147483647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6"/>
                <a:gd name="T29" fmla="*/ 32 w 32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6">
                  <a:moveTo>
                    <a:pt x="0" y="116"/>
                  </a:moveTo>
                  <a:lnTo>
                    <a:pt x="16" y="1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16"/>
                  </a:lnTo>
                  <a:lnTo>
                    <a:pt x="32" y="116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7" name="Freeform 304"/>
            <p:cNvSpPr>
              <a:spLocks/>
            </p:cNvSpPr>
            <p:nvPr/>
          </p:nvSpPr>
          <p:spPr bwMode="auto">
            <a:xfrm>
              <a:off x="3250278" y="3327616"/>
              <a:ext cx="89735" cy="201858"/>
            </a:xfrm>
            <a:custGeom>
              <a:avLst/>
              <a:gdLst>
                <a:gd name="T0" fmla="*/ 0 w 32"/>
                <a:gd name="T1" fmla="*/ 2147483647 h 72"/>
                <a:gd name="T2" fmla="*/ 2147483647 w 32"/>
                <a:gd name="T3" fmla="*/ 2147483647 h 72"/>
                <a:gd name="T4" fmla="*/ 2147483647 w 32"/>
                <a:gd name="T5" fmla="*/ 0 h 72"/>
                <a:gd name="T6" fmla="*/ 0 w 32"/>
                <a:gd name="T7" fmla="*/ 0 h 72"/>
                <a:gd name="T8" fmla="*/ 2147483647 w 32"/>
                <a:gd name="T9" fmla="*/ 0 h 72"/>
                <a:gd name="T10" fmla="*/ 2147483647 w 32"/>
                <a:gd name="T11" fmla="*/ 0 h 72"/>
                <a:gd name="T12" fmla="*/ 2147483647 w 32"/>
                <a:gd name="T13" fmla="*/ 2147483647 h 72"/>
                <a:gd name="T14" fmla="*/ 2147483647 w 32"/>
                <a:gd name="T15" fmla="*/ 2147483647 h 72"/>
                <a:gd name="T16" fmla="*/ 0 w 32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2"/>
                <a:gd name="T29" fmla="*/ 32 w 3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2">
                  <a:moveTo>
                    <a:pt x="0" y="72"/>
                  </a:moveTo>
                  <a:lnTo>
                    <a:pt x="16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8" name="Freeform 305"/>
            <p:cNvSpPr>
              <a:spLocks/>
            </p:cNvSpPr>
            <p:nvPr/>
          </p:nvSpPr>
          <p:spPr bwMode="auto">
            <a:xfrm>
              <a:off x="3250278" y="3327616"/>
              <a:ext cx="89735" cy="201858"/>
            </a:xfrm>
            <a:custGeom>
              <a:avLst/>
              <a:gdLst>
                <a:gd name="T0" fmla="*/ 0 w 32"/>
                <a:gd name="T1" fmla="*/ 2147483647 h 72"/>
                <a:gd name="T2" fmla="*/ 2147483647 w 32"/>
                <a:gd name="T3" fmla="*/ 2147483647 h 72"/>
                <a:gd name="T4" fmla="*/ 2147483647 w 32"/>
                <a:gd name="T5" fmla="*/ 0 h 72"/>
                <a:gd name="T6" fmla="*/ 0 w 32"/>
                <a:gd name="T7" fmla="*/ 0 h 72"/>
                <a:gd name="T8" fmla="*/ 2147483647 w 32"/>
                <a:gd name="T9" fmla="*/ 0 h 72"/>
                <a:gd name="T10" fmla="*/ 2147483647 w 32"/>
                <a:gd name="T11" fmla="*/ 0 h 72"/>
                <a:gd name="T12" fmla="*/ 2147483647 w 32"/>
                <a:gd name="T13" fmla="*/ 2147483647 h 72"/>
                <a:gd name="T14" fmla="*/ 2147483647 w 32"/>
                <a:gd name="T15" fmla="*/ 2147483647 h 72"/>
                <a:gd name="T16" fmla="*/ 0 w 32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2"/>
                <a:gd name="T29" fmla="*/ 32 w 3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2">
                  <a:moveTo>
                    <a:pt x="0" y="72"/>
                  </a:moveTo>
                  <a:lnTo>
                    <a:pt x="16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9" name="Freeform 306"/>
            <p:cNvSpPr>
              <a:spLocks/>
            </p:cNvSpPr>
            <p:nvPr/>
          </p:nvSpPr>
          <p:spPr bwMode="auto">
            <a:xfrm>
              <a:off x="4212126" y="3274349"/>
              <a:ext cx="86932" cy="350449"/>
            </a:xfrm>
            <a:custGeom>
              <a:avLst/>
              <a:gdLst>
                <a:gd name="T0" fmla="*/ 0 w 31"/>
                <a:gd name="T1" fmla="*/ 2147483647 h 125"/>
                <a:gd name="T2" fmla="*/ 2147483647 w 31"/>
                <a:gd name="T3" fmla="*/ 2147483647 h 125"/>
                <a:gd name="T4" fmla="*/ 2147483647 w 31"/>
                <a:gd name="T5" fmla="*/ 0 h 125"/>
                <a:gd name="T6" fmla="*/ 0 w 31"/>
                <a:gd name="T7" fmla="*/ 0 h 125"/>
                <a:gd name="T8" fmla="*/ 2147483647 w 31"/>
                <a:gd name="T9" fmla="*/ 0 h 125"/>
                <a:gd name="T10" fmla="*/ 2147483647 w 31"/>
                <a:gd name="T11" fmla="*/ 0 h 125"/>
                <a:gd name="T12" fmla="*/ 2147483647 w 31"/>
                <a:gd name="T13" fmla="*/ 2147483647 h 125"/>
                <a:gd name="T14" fmla="*/ 2147483647 w 31"/>
                <a:gd name="T15" fmla="*/ 2147483647 h 125"/>
                <a:gd name="T16" fmla="*/ 0 w 31"/>
                <a:gd name="T17" fmla="*/ 214748364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5"/>
                <a:gd name="T29" fmla="*/ 31 w 31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5">
                  <a:moveTo>
                    <a:pt x="0" y="125"/>
                  </a:moveTo>
                  <a:lnTo>
                    <a:pt x="16" y="12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25"/>
                  </a:lnTo>
                  <a:lnTo>
                    <a:pt x="31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0" name="Freeform 307"/>
            <p:cNvSpPr>
              <a:spLocks/>
            </p:cNvSpPr>
            <p:nvPr/>
          </p:nvSpPr>
          <p:spPr bwMode="auto">
            <a:xfrm>
              <a:off x="4212126" y="3274349"/>
              <a:ext cx="86932" cy="350449"/>
            </a:xfrm>
            <a:custGeom>
              <a:avLst/>
              <a:gdLst>
                <a:gd name="T0" fmla="*/ 0 w 31"/>
                <a:gd name="T1" fmla="*/ 2147483647 h 125"/>
                <a:gd name="T2" fmla="*/ 2147483647 w 31"/>
                <a:gd name="T3" fmla="*/ 2147483647 h 125"/>
                <a:gd name="T4" fmla="*/ 2147483647 w 31"/>
                <a:gd name="T5" fmla="*/ 0 h 125"/>
                <a:gd name="T6" fmla="*/ 0 w 31"/>
                <a:gd name="T7" fmla="*/ 0 h 125"/>
                <a:gd name="T8" fmla="*/ 2147483647 w 31"/>
                <a:gd name="T9" fmla="*/ 0 h 125"/>
                <a:gd name="T10" fmla="*/ 2147483647 w 31"/>
                <a:gd name="T11" fmla="*/ 0 h 125"/>
                <a:gd name="T12" fmla="*/ 2147483647 w 31"/>
                <a:gd name="T13" fmla="*/ 2147483647 h 125"/>
                <a:gd name="T14" fmla="*/ 2147483647 w 31"/>
                <a:gd name="T15" fmla="*/ 2147483647 h 125"/>
                <a:gd name="T16" fmla="*/ 0 w 31"/>
                <a:gd name="T17" fmla="*/ 214748364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5"/>
                <a:gd name="T29" fmla="*/ 31 w 31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5">
                  <a:moveTo>
                    <a:pt x="0" y="125"/>
                  </a:moveTo>
                  <a:lnTo>
                    <a:pt x="16" y="12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25"/>
                  </a:lnTo>
                  <a:lnTo>
                    <a:pt x="31" y="125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2" name="Rectangle 309"/>
            <p:cNvSpPr>
              <a:spLocks noChangeArrowheads="1"/>
            </p:cNvSpPr>
            <p:nvPr/>
          </p:nvSpPr>
          <p:spPr bwMode="auto">
            <a:xfrm>
              <a:off x="2667000" y="2054790"/>
              <a:ext cx="1859199" cy="23269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 rot="16200000">
              <a:off x="1710510" y="3100548"/>
              <a:ext cx="878446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Error (pixels)</a:t>
              </a:r>
              <a:endParaRPr lang="en-US" sz="2000" dirty="0"/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2319718" y="2657416"/>
              <a:ext cx="1699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60</a:t>
              </a:r>
              <a:endParaRPr lang="en-US" sz="2000"/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auto">
            <a:xfrm>
              <a:off x="2319718" y="3181326"/>
              <a:ext cx="1699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40</a:t>
              </a:r>
              <a:endParaRPr lang="en-US" sz="2000"/>
            </a:p>
          </p:txBody>
        </p:sp>
        <p:sp>
          <p:nvSpPr>
            <p:cNvPr id="88" name="Rectangle 24"/>
            <p:cNvSpPr>
              <a:spLocks noChangeArrowheads="1"/>
            </p:cNvSpPr>
            <p:nvPr/>
          </p:nvSpPr>
          <p:spPr bwMode="auto">
            <a:xfrm>
              <a:off x="2319718" y="3693842"/>
              <a:ext cx="1699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20</a:t>
              </a:r>
              <a:endParaRPr lang="en-US" sz="2000"/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2420670" y="4234934"/>
              <a:ext cx="8495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/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3747104" y="4447319"/>
              <a:ext cx="4857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Sparse</a:t>
              </a:r>
              <a:endParaRPr lang="en-US" sz="2000"/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2812701" y="4447319"/>
              <a:ext cx="4424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Dense</a:t>
              </a:r>
              <a:endParaRPr lang="en-US" sz="2000" dirty="0"/>
            </a:p>
          </p:txBody>
        </p:sp>
        <p:sp>
          <p:nvSpPr>
            <p:cNvPr id="92" name="Rectangle 34"/>
            <p:cNvSpPr>
              <a:spLocks noChangeArrowheads="1"/>
            </p:cNvSpPr>
            <p:nvPr/>
          </p:nvSpPr>
          <p:spPr bwMode="auto">
            <a:xfrm>
              <a:off x="3408808" y="1752600"/>
              <a:ext cx="30617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Side</a:t>
              </a:r>
              <a:endParaRPr lang="en-US" sz="2000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3140983" y="2249361"/>
              <a:ext cx="185079" cy="185036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3140983" y="2490469"/>
              <a:ext cx="185079" cy="185036"/>
            </a:xfrm>
            <a:prstGeom prst="rect">
              <a:avLst/>
            </a:prstGeom>
            <a:gradFill flip="none"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3393363" y="2454023"/>
              <a:ext cx="4829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Wedge</a:t>
              </a:r>
              <a:endParaRPr lang="en-US" sz="2000"/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3393363" y="2212915"/>
              <a:ext cx="31418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Halo</a:t>
              </a:r>
              <a:endParaRPr lang="en-US" sz="2000"/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2317747" y="2136308"/>
              <a:ext cx="1699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80</a:t>
              </a:r>
              <a:endParaRPr lang="en-US" sz="2000"/>
            </a:p>
          </p:txBody>
        </p:sp>
        <p:sp>
          <p:nvSpPr>
            <p:cNvPr id="99" name="Line 256"/>
            <p:cNvSpPr>
              <a:spLocks noChangeShapeType="1"/>
            </p:cNvSpPr>
            <p:nvPr/>
          </p:nvSpPr>
          <p:spPr bwMode="auto">
            <a:xfrm flipH="1">
              <a:off x="2526165" y="3301304"/>
              <a:ext cx="89735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0" name="Line 256"/>
            <p:cNvSpPr>
              <a:spLocks noChangeShapeType="1"/>
            </p:cNvSpPr>
            <p:nvPr/>
          </p:nvSpPr>
          <p:spPr bwMode="auto">
            <a:xfrm flipH="1">
              <a:off x="2519592" y="2769564"/>
              <a:ext cx="89735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1" name="Line 256"/>
            <p:cNvSpPr>
              <a:spLocks noChangeShapeType="1"/>
            </p:cNvSpPr>
            <p:nvPr/>
          </p:nvSpPr>
          <p:spPr bwMode="auto">
            <a:xfrm flipH="1">
              <a:off x="2526162" y="2250972"/>
              <a:ext cx="89735" cy="2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524-FC9B-488F-BA69-65FAA5C91DFE}" type="slidenum">
              <a:rPr lang="en-US"/>
              <a:pPr/>
              <a:t>39</a:t>
            </a:fld>
            <a:endParaRPr lang="en-US"/>
          </a:p>
        </p:txBody>
      </p:sp>
      <p:sp>
        <p:nvSpPr>
          <p:cNvPr id="997430" name="Rectangle 54"/>
          <p:cNvSpPr>
            <a:spLocks noChangeArrowheads="1"/>
          </p:cNvSpPr>
          <p:nvPr/>
        </p:nvSpPr>
        <p:spPr bwMode="auto">
          <a:xfrm>
            <a:off x="-12700" y="-215900"/>
            <a:ext cx="6045200" cy="1096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error in pixels</a:t>
            </a:r>
          </a:p>
        </p:txBody>
      </p:sp>
      <p:sp>
        <p:nvSpPr>
          <p:cNvPr id="997429" name="Text Box 53"/>
          <p:cNvSpPr txBox="1">
            <a:spLocks noChangeArrowheads="1"/>
          </p:cNvSpPr>
          <p:nvPr/>
        </p:nvSpPr>
        <p:spPr bwMode="auto">
          <a:xfrm rot="-21600000">
            <a:off x="7204075" y="6370638"/>
            <a:ext cx="19399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>
                <a:cs typeface="Arial" charset="0"/>
              </a:rPr>
              <a:t>locate task</a:t>
            </a:r>
          </a:p>
        </p:txBody>
      </p:sp>
      <p:sp>
        <p:nvSpPr>
          <p:cNvPr id="55" name="Line 255"/>
          <p:cNvSpPr>
            <a:spLocks noChangeShapeType="1"/>
          </p:cNvSpPr>
          <p:nvPr/>
        </p:nvSpPr>
        <p:spPr bwMode="auto">
          <a:xfrm flipH="1">
            <a:off x="1394214" y="5618520"/>
            <a:ext cx="152333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56" name="Line 256"/>
          <p:cNvSpPr>
            <a:spLocks noChangeShapeType="1"/>
          </p:cNvSpPr>
          <p:nvPr/>
        </p:nvSpPr>
        <p:spPr bwMode="auto">
          <a:xfrm flipH="1">
            <a:off x="1394214" y="4728530"/>
            <a:ext cx="152333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57" name="Line 266"/>
          <p:cNvSpPr>
            <a:spLocks noChangeShapeType="1"/>
          </p:cNvSpPr>
          <p:nvPr/>
        </p:nvSpPr>
        <p:spPr bwMode="auto">
          <a:xfrm>
            <a:off x="1644449" y="5671225"/>
            <a:ext cx="3156151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58" name="Line 267"/>
          <p:cNvSpPr>
            <a:spLocks noChangeShapeType="1"/>
          </p:cNvSpPr>
          <p:nvPr/>
        </p:nvSpPr>
        <p:spPr bwMode="auto">
          <a:xfrm>
            <a:off x="2406113" y="5671225"/>
            <a:ext cx="4762" cy="152299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59" name="Line 268"/>
          <p:cNvSpPr>
            <a:spLocks noChangeShapeType="1"/>
          </p:cNvSpPr>
          <p:nvPr/>
        </p:nvSpPr>
        <p:spPr bwMode="auto">
          <a:xfrm>
            <a:off x="4038935" y="5671225"/>
            <a:ext cx="4762" cy="152299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0" name="Line 272"/>
          <p:cNvSpPr>
            <a:spLocks noChangeShapeType="1"/>
          </p:cNvSpPr>
          <p:nvPr/>
        </p:nvSpPr>
        <p:spPr bwMode="auto">
          <a:xfrm>
            <a:off x="1644449" y="1720989"/>
            <a:ext cx="4762" cy="39502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1" name="Rectangle 284"/>
          <p:cNvSpPr>
            <a:spLocks noChangeArrowheads="1"/>
          </p:cNvSpPr>
          <p:nvPr/>
        </p:nvSpPr>
        <p:spPr bwMode="auto">
          <a:xfrm>
            <a:off x="1801543" y="3743702"/>
            <a:ext cx="604573" cy="1927526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2" name="Rectangle 285"/>
          <p:cNvSpPr>
            <a:spLocks noChangeArrowheads="1"/>
          </p:cNvSpPr>
          <p:nvPr/>
        </p:nvSpPr>
        <p:spPr bwMode="auto">
          <a:xfrm>
            <a:off x="1801543" y="3743702"/>
            <a:ext cx="604573" cy="1927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Rectangle 286"/>
          <p:cNvSpPr>
            <a:spLocks noChangeArrowheads="1"/>
          </p:cNvSpPr>
          <p:nvPr/>
        </p:nvSpPr>
        <p:spPr bwMode="auto">
          <a:xfrm>
            <a:off x="3439124" y="3976906"/>
            <a:ext cx="599812" cy="1694319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4" name="Rectangle 287"/>
          <p:cNvSpPr>
            <a:spLocks noChangeArrowheads="1"/>
          </p:cNvSpPr>
          <p:nvPr/>
        </p:nvSpPr>
        <p:spPr bwMode="auto">
          <a:xfrm>
            <a:off x="3439124" y="3976906"/>
            <a:ext cx="599812" cy="16943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5" name="Rectangle 288"/>
          <p:cNvSpPr>
            <a:spLocks noChangeArrowheads="1"/>
          </p:cNvSpPr>
          <p:nvPr/>
        </p:nvSpPr>
        <p:spPr bwMode="auto">
          <a:xfrm>
            <a:off x="2406113" y="4053057"/>
            <a:ext cx="604573" cy="1618170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6" name="Rectangle 289"/>
          <p:cNvSpPr>
            <a:spLocks noChangeArrowheads="1"/>
          </p:cNvSpPr>
          <p:nvPr/>
        </p:nvSpPr>
        <p:spPr bwMode="auto">
          <a:xfrm>
            <a:off x="2406113" y="4053057"/>
            <a:ext cx="604573" cy="16181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7" name="Rectangle 290"/>
          <p:cNvSpPr>
            <a:spLocks noChangeArrowheads="1"/>
          </p:cNvSpPr>
          <p:nvPr/>
        </p:nvSpPr>
        <p:spPr bwMode="auto">
          <a:xfrm>
            <a:off x="4038935" y="4091130"/>
            <a:ext cx="604573" cy="1580095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8" name="Rectangle 291"/>
          <p:cNvSpPr>
            <a:spLocks noChangeArrowheads="1"/>
          </p:cNvSpPr>
          <p:nvPr/>
        </p:nvSpPr>
        <p:spPr bwMode="auto">
          <a:xfrm>
            <a:off x="4038935" y="4091130"/>
            <a:ext cx="604573" cy="15800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9" name="Freeform 300"/>
          <p:cNvSpPr>
            <a:spLocks/>
          </p:cNvSpPr>
          <p:nvPr/>
        </p:nvSpPr>
        <p:spPr bwMode="auto">
          <a:xfrm>
            <a:off x="2030042" y="3529531"/>
            <a:ext cx="152333" cy="423582"/>
          </a:xfrm>
          <a:custGeom>
            <a:avLst/>
            <a:gdLst>
              <a:gd name="T0" fmla="*/ 0 w 32"/>
              <a:gd name="T1" fmla="*/ 2147483647 h 89"/>
              <a:gd name="T2" fmla="*/ 2147483647 w 32"/>
              <a:gd name="T3" fmla="*/ 2147483647 h 89"/>
              <a:gd name="T4" fmla="*/ 2147483647 w 32"/>
              <a:gd name="T5" fmla="*/ 0 h 89"/>
              <a:gd name="T6" fmla="*/ 0 w 32"/>
              <a:gd name="T7" fmla="*/ 0 h 89"/>
              <a:gd name="T8" fmla="*/ 2147483647 w 32"/>
              <a:gd name="T9" fmla="*/ 0 h 89"/>
              <a:gd name="T10" fmla="*/ 2147483647 w 32"/>
              <a:gd name="T11" fmla="*/ 0 h 89"/>
              <a:gd name="T12" fmla="*/ 2147483647 w 32"/>
              <a:gd name="T13" fmla="*/ 2147483647 h 89"/>
              <a:gd name="T14" fmla="*/ 2147483647 w 32"/>
              <a:gd name="T15" fmla="*/ 2147483647 h 89"/>
              <a:gd name="T16" fmla="*/ 0 w 32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89"/>
              <a:gd name="T29" fmla="*/ 32 w 32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89">
                <a:moveTo>
                  <a:pt x="0" y="89"/>
                </a:moveTo>
                <a:lnTo>
                  <a:pt x="16" y="89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89"/>
                </a:lnTo>
                <a:lnTo>
                  <a:pt x="32" y="89"/>
                </a:lnTo>
                <a:lnTo>
                  <a:pt x="0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0" name="Freeform 301"/>
          <p:cNvSpPr>
            <a:spLocks/>
          </p:cNvSpPr>
          <p:nvPr/>
        </p:nvSpPr>
        <p:spPr bwMode="auto">
          <a:xfrm>
            <a:off x="2030042" y="3529531"/>
            <a:ext cx="152333" cy="423582"/>
          </a:xfrm>
          <a:custGeom>
            <a:avLst/>
            <a:gdLst>
              <a:gd name="T0" fmla="*/ 0 w 32"/>
              <a:gd name="T1" fmla="*/ 2147483647 h 89"/>
              <a:gd name="T2" fmla="*/ 2147483647 w 32"/>
              <a:gd name="T3" fmla="*/ 2147483647 h 89"/>
              <a:gd name="T4" fmla="*/ 2147483647 w 32"/>
              <a:gd name="T5" fmla="*/ 0 h 89"/>
              <a:gd name="T6" fmla="*/ 0 w 32"/>
              <a:gd name="T7" fmla="*/ 0 h 89"/>
              <a:gd name="T8" fmla="*/ 2147483647 w 32"/>
              <a:gd name="T9" fmla="*/ 0 h 89"/>
              <a:gd name="T10" fmla="*/ 2147483647 w 32"/>
              <a:gd name="T11" fmla="*/ 0 h 89"/>
              <a:gd name="T12" fmla="*/ 2147483647 w 32"/>
              <a:gd name="T13" fmla="*/ 2147483647 h 89"/>
              <a:gd name="T14" fmla="*/ 2147483647 w 32"/>
              <a:gd name="T15" fmla="*/ 2147483647 h 89"/>
              <a:gd name="T16" fmla="*/ 0 w 32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89"/>
              <a:gd name="T29" fmla="*/ 32 w 32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89">
                <a:moveTo>
                  <a:pt x="0" y="89"/>
                </a:moveTo>
                <a:lnTo>
                  <a:pt x="16" y="89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89"/>
                </a:lnTo>
                <a:lnTo>
                  <a:pt x="32" y="89"/>
                </a:lnTo>
                <a:lnTo>
                  <a:pt x="0" y="8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1" name="Freeform 302"/>
          <p:cNvSpPr>
            <a:spLocks/>
          </p:cNvSpPr>
          <p:nvPr/>
        </p:nvSpPr>
        <p:spPr bwMode="auto">
          <a:xfrm>
            <a:off x="3662861" y="3700867"/>
            <a:ext cx="152333" cy="552081"/>
          </a:xfrm>
          <a:custGeom>
            <a:avLst/>
            <a:gdLst>
              <a:gd name="T0" fmla="*/ 0 w 32"/>
              <a:gd name="T1" fmla="*/ 2147483647 h 116"/>
              <a:gd name="T2" fmla="*/ 2147483647 w 32"/>
              <a:gd name="T3" fmla="*/ 2147483647 h 116"/>
              <a:gd name="T4" fmla="*/ 2147483647 w 32"/>
              <a:gd name="T5" fmla="*/ 0 h 116"/>
              <a:gd name="T6" fmla="*/ 0 w 32"/>
              <a:gd name="T7" fmla="*/ 0 h 116"/>
              <a:gd name="T8" fmla="*/ 2147483647 w 32"/>
              <a:gd name="T9" fmla="*/ 0 h 116"/>
              <a:gd name="T10" fmla="*/ 2147483647 w 32"/>
              <a:gd name="T11" fmla="*/ 0 h 116"/>
              <a:gd name="T12" fmla="*/ 2147483647 w 32"/>
              <a:gd name="T13" fmla="*/ 2147483647 h 116"/>
              <a:gd name="T14" fmla="*/ 2147483647 w 32"/>
              <a:gd name="T15" fmla="*/ 2147483647 h 116"/>
              <a:gd name="T16" fmla="*/ 0 w 32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16"/>
              <a:gd name="T29" fmla="*/ 32 w 32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16">
                <a:moveTo>
                  <a:pt x="0" y="116"/>
                </a:moveTo>
                <a:lnTo>
                  <a:pt x="16" y="116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16"/>
                </a:lnTo>
                <a:lnTo>
                  <a:pt x="32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2" name="Freeform 303"/>
          <p:cNvSpPr>
            <a:spLocks/>
          </p:cNvSpPr>
          <p:nvPr/>
        </p:nvSpPr>
        <p:spPr bwMode="auto">
          <a:xfrm>
            <a:off x="3662861" y="3700867"/>
            <a:ext cx="152333" cy="552081"/>
          </a:xfrm>
          <a:custGeom>
            <a:avLst/>
            <a:gdLst>
              <a:gd name="T0" fmla="*/ 0 w 32"/>
              <a:gd name="T1" fmla="*/ 2147483647 h 116"/>
              <a:gd name="T2" fmla="*/ 2147483647 w 32"/>
              <a:gd name="T3" fmla="*/ 2147483647 h 116"/>
              <a:gd name="T4" fmla="*/ 2147483647 w 32"/>
              <a:gd name="T5" fmla="*/ 0 h 116"/>
              <a:gd name="T6" fmla="*/ 0 w 32"/>
              <a:gd name="T7" fmla="*/ 0 h 116"/>
              <a:gd name="T8" fmla="*/ 2147483647 w 32"/>
              <a:gd name="T9" fmla="*/ 0 h 116"/>
              <a:gd name="T10" fmla="*/ 2147483647 w 32"/>
              <a:gd name="T11" fmla="*/ 0 h 116"/>
              <a:gd name="T12" fmla="*/ 2147483647 w 32"/>
              <a:gd name="T13" fmla="*/ 2147483647 h 116"/>
              <a:gd name="T14" fmla="*/ 2147483647 w 32"/>
              <a:gd name="T15" fmla="*/ 2147483647 h 116"/>
              <a:gd name="T16" fmla="*/ 0 w 32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16"/>
              <a:gd name="T29" fmla="*/ 32 w 32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16">
                <a:moveTo>
                  <a:pt x="0" y="116"/>
                </a:moveTo>
                <a:lnTo>
                  <a:pt x="16" y="116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16"/>
                </a:lnTo>
                <a:lnTo>
                  <a:pt x="32" y="116"/>
                </a:lnTo>
                <a:lnTo>
                  <a:pt x="0" y="11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3" name="Freeform 304"/>
          <p:cNvSpPr>
            <a:spLocks/>
          </p:cNvSpPr>
          <p:nvPr/>
        </p:nvSpPr>
        <p:spPr bwMode="auto">
          <a:xfrm>
            <a:off x="2634614" y="3881721"/>
            <a:ext cx="152333" cy="342671"/>
          </a:xfrm>
          <a:custGeom>
            <a:avLst/>
            <a:gdLst>
              <a:gd name="T0" fmla="*/ 0 w 32"/>
              <a:gd name="T1" fmla="*/ 2147483647 h 72"/>
              <a:gd name="T2" fmla="*/ 2147483647 w 32"/>
              <a:gd name="T3" fmla="*/ 2147483647 h 72"/>
              <a:gd name="T4" fmla="*/ 2147483647 w 32"/>
              <a:gd name="T5" fmla="*/ 0 h 72"/>
              <a:gd name="T6" fmla="*/ 0 w 32"/>
              <a:gd name="T7" fmla="*/ 0 h 72"/>
              <a:gd name="T8" fmla="*/ 2147483647 w 32"/>
              <a:gd name="T9" fmla="*/ 0 h 72"/>
              <a:gd name="T10" fmla="*/ 2147483647 w 32"/>
              <a:gd name="T11" fmla="*/ 0 h 72"/>
              <a:gd name="T12" fmla="*/ 2147483647 w 32"/>
              <a:gd name="T13" fmla="*/ 2147483647 h 72"/>
              <a:gd name="T14" fmla="*/ 2147483647 w 32"/>
              <a:gd name="T15" fmla="*/ 2147483647 h 72"/>
              <a:gd name="T16" fmla="*/ 0 w 32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72"/>
              <a:gd name="T29" fmla="*/ 32 w 32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72">
                <a:moveTo>
                  <a:pt x="0" y="72"/>
                </a:moveTo>
                <a:lnTo>
                  <a:pt x="16" y="72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72"/>
                </a:lnTo>
                <a:lnTo>
                  <a:pt x="3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Freeform 305"/>
          <p:cNvSpPr>
            <a:spLocks/>
          </p:cNvSpPr>
          <p:nvPr/>
        </p:nvSpPr>
        <p:spPr bwMode="auto">
          <a:xfrm>
            <a:off x="2634614" y="3881721"/>
            <a:ext cx="152333" cy="342671"/>
          </a:xfrm>
          <a:custGeom>
            <a:avLst/>
            <a:gdLst>
              <a:gd name="T0" fmla="*/ 0 w 32"/>
              <a:gd name="T1" fmla="*/ 2147483647 h 72"/>
              <a:gd name="T2" fmla="*/ 2147483647 w 32"/>
              <a:gd name="T3" fmla="*/ 2147483647 h 72"/>
              <a:gd name="T4" fmla="*/ 2147483647 w 32"/>
              <a:gd name="T5" fmla="*/ 0 h 72"/>
              <a:gd name="T6" fmla="*/ 0 w 32"/>
              <a:gd name="T7" fmla="*/ 0 h 72"/>
              <a:gd name="T8" fmla="*/ 2147483647 w 32"/>
              <a:gd name="T9" fmla="*/ 0 h 72"/>
              <a:gd name="T10" fmla="*/ 2147483647 w 32"/>
              <a:gd name="T11" fmla="*/ 0 h 72"/>
              <a:gd name="T12" fmla="*/ 2147483647 w 32"/>
              <a:gd name="T13" fmla="*/ 2147483647 h 72"/>
              <a:gd name="T14" fmla="*/ 2147483647 w 32"/>
              <a:gd name="T15" fmla="*/ 2147483647 h 72"/>
              <a:gd name="T16" fmla="*/ 0 w 32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72"/>
              <a:gd name="T29" fmla="*/ 32 w 32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72">
                <a:moveTo>
                  <a:pt x="0" y="72"/>
                </a:moveTo>
                <a:lnTo>
                  <a:pt x="16" y="72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72"/>
                </a:lnTo>
                <a:lnTo>
                  <a:pt x="32" y="72"/>
                </a:lnTo>
                <a:lnTo>
                  <a:pt x="0" y="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5" name="Freeform 306"/>
          <p:cNvSpPr>
            <a:spLocks/>
          </p:cNvSpPr>
          <p:nvPr/>
        </p:nvSpPr>
        <p:spPr bwMode="auto">
          <a:xfrm>
            <a:off x="4267434" y="3791296"/>
            <a:ext cx="147575" cy="594917"/>
          </a:xfrm>
          <a:custGeom>
            <a:avLst/>
            <a:gdLst>
              <a:gd name="T0" fmla="*/ 0 w 31"/>
              <a:gd name="T1" fmla="*/ 2147483647 h 125"/>
              <a:gd name="T2" fmla="*/ 2147483647 w 31"/>
              <a:gd name="T3" fmla="*/ 2147483647 h 125"/>
              <a:gd name="T4" fmla="*/ 2147483647 w 31"/>
              <a:gd name="T5" fmla="*/ 0 h 125"/>
              <a:gd name="T6" fmla="*/ 0 w 31"/>
              <a:gd name="T7" fmla="*/ 0 h 125"/>
              <a:gd name="T8" fmla="*/ 2147483647 w 31"/>
              <a:gd name="T9" fmla="*/ 0 h 125"/>
              <a:gd name="T10" fmla="*/ 2147483647 w 31"/>
              <a:gd name="T11" fmla="*/ 0 h 125"/>
              <a:gd name="T12" fmla="*/ 2147483647 w 31"/>
              <a:gd name="T13" fmla="*/ 2147483647 h 125"/>
              <a:gd name="T14" fmla="*/ 2147483647 w 31"/>
              <a:gd name="T15" fmla="*/ 2147483647 h 125"/>
              <a:gd name="T16" fmla="*/ 0 w 31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5"/>
              <a:gd name="T29" fmla="*/ 31 w 31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5">
                <a:moveTo>
                  <a:pt x="0" y="125"/>
                </a:moveTo>
                <a:lnTo>
                  <a:pt x="16" y="125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25"/>
                </a:lnTo>
                <a:lnTo>
                  <a:pt x="31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6" name="Freeform 307"/>
          <p:cNvSpPr>
            <a:spLocks/>
          </p:cNvSpPr>
          <p:nvPr/>
        </p:nvSpPr>
        <p:spPr bwMode="auto">
          <a:xfrm>
            <a:off x="4267434" y="3791296"/>
            <a:ext cx="147575" cy="594917"/>
          </a:xfrm>
          <a:custGeom>
            <a:avLst/>
            <a:gdLst>
              <a:gd name="T0" fmla="*/ 0 w 31"/>
              <a:gd name="T1" fmla="*/ 2147483647 h 125"/>
              <a:gd name="T2" fmla="*/ 2147483647 w 31"/>
              <a:gd name="T3" fmla="*/ 2147483647 h 125"/>
              <a:gd name="T4" fmla="*/ 2147483647 w 31"/>
              <a:gd name="T5" fmla="*/ 0 h 125"/>
              <a:gd name="T6" fmla="*/ 0 w 31"/>
              <a:gd name="T7" fmla="*/ 0 h 125"/>
              <a:gd name="T8" fmla="*/ 2147483647 w 31"/>
              <a:gd name="T9" fmla="*/ 0 h 125"/>
              <a:gd name="T10" fmla="*/ 2147483647 w 31"/>
              <a:gd name="T11" fmla="*/ 0 h 125"/>
              <a:gd name="T12" fmla="*/ 2147483647 w 31"/>
              <a:gd name="T13" fmla="*/ 2147483647 h 125"/>
              <a:gd name="T14" fmla="*/ 2147483647 w 31"/>
              <a:gd name="T15" fmla="*/ 2147483647 h 125"/>
              <a:gd name="T16" fmla="*/ 0 w 31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5"/>
              <a:gd name="T29" fmla="*/ 31 w 31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5">
                <a:moveTo>
                  <a:pt x="0" y="125"/>
                </a:moveTo>
                <a:lnTo>
                  <a:pt x="16" y="125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25"/>
                </a:lnTo>
                <a:lnTo>
                  <a:pt x="31" y="125"/>
                </a:lnTo>
                <a:lnTo>
                  <a:pt x="0" y="12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7" name="Rectangle 309"/>
          <p:cNvSpPr>
            <a:spLocks noChangeArrowheads="1"/>
          </p:cNvSpPr>
          <p:nvPr/>
        </p:nvSpPr>
        <p:spPr bwMode="auto">
          <a:xfrm>
            <a:off x="1644449" y="1720989"/>
            <a:ext cx="3156151" cy="3950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 rot="16200000">
            <a:off x="20724" y="3496253"/>
            <a:ext cx="1491238" cy="31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Error (pixels)</a:t>
            </a:r>
            <a:endParaRPr lang="en-US" sz="2000" dirty="0"/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1054908" y="2743998"/>
            <a:ext cx="288449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60</a:t>
            </a:r>
            <a:endParaRPr lang="en-US" sz="2000"/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54908" y="3633381"/>
            <a:ext cx="288449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40</a:t>
            </a:r>
            <a:endParaRPr lang="en-US" sz="2000"/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054908" y="4503421"/>
            <a:ext cx="288449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20</a:t>
            </a:r>
            <a:endParaRPr lang="en-US" sz="2000"/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1226282" y="5421972"/>
            <a:ext cx="144225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0</a:t>
            </a:r>
            <a:endParaRPr lang="en-US" sz="2000"/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3491230" y="5782513"/>
            <a:ext cx="824533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Sparse</a:t>
            </a:r>
            <a:endParaRPr lang="en-US" sz="2000" dirty="0"/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1905000" y="5782513"/>
            <a:ext cx="751062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Dense</a:t>
            </a:r>
            <a:endParaRPr lang="en-US" sz="2000" dirty="0"/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2903732" y="1207995"/>
            <a:ext cx="519755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Side</a:t>
            </a:r>
            <a:endParaRPr lang="en-US" sz="2000" dirty="0"/>
          </a:p>
        </p:txBody>
      </p:sp>
      <p:sp>
        <p:nvSpPr>
          <p:cNvPr id="86" name="Rectangle 62"/>
          <p:cNvSpPr>
            <a:spLocks noChangeArrowheads="1"/>
          </p:cNvSpPr>
          <p:nvPr/>
        </p:nvSpPr>
        <p:spPr bwMode="auto">
          <a:xfrm>
            <a:off x="2449076" y="2051290"/>
            <a:ext cx="314188" cy="314115"/>
          </a:xfrm>
          <a:prstGeom prst="rect">
            <a:avLst/>
          </a:prstGeom>
          <a:solidFill>
            <a:srgbClr val="C5C5D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87" name="Rectangle 63"/>
          <p:cNvSpPr>
            <a:spLocks noChangeArrowheads="1"/>
          </p:cNvSpPr>
          <p:nvPr/>
        </p:nvSpPr>
        <p:spPr bwMode="auto">
          <a:xfrm>
            <a:off x="2449076" y="2460591"/>
            <a:ext cx="314188" cy="314115"/>
          </a:xfrm>
          <a:prstGeom prst="rect">
            <a:avLst/>
          </a:prstGeom>
          <a:gradFill flip="none" rotWithShape="1">
            <a:gsLst>
              <a:gs pos="0">
                <a:srgbClr val="D79191"/>
              </a:gs>
              <a:gs pos="100000">
                <a:srgbClr val="B00000"/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88" name="Rectangle 64"/>
          <p:cNvSpPr>
            <a:spLocks noChangeArrowheads="1"/>
          </p:cNvSpPr>
          <p:nvPr/>
        </p:nvSpPr>
        <p:spPr bwMode="auto">
          <a:xfrm>
            <a:off x="2877513" y="2398721"/>
            <a:ext cx="819855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Wedge</a:t>
            </a:r>
            <a:endParaRPr lang="en-US" sz="2000"/>
          </a:p>
        </p:txBody>
      </p:sp>
      <p:sp>
        <p:nvSpPr>
          <p:cNvPr id="89" name="Rectangle 65"/>
          <p:cNvSpPr>
            <a:spLocks noChangeArrowheads="1"/>
          </p:cNvSpPr>
          <p:nvPr/>
        </p:nvSpPr>
        <p:spPr bwMode="auto">
          <a:xfrm>
            <a:off x="2877513" y="1989420"/>
            <a:ext cx="533363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Halo</a:t>
            </a:r>
            <a:endParaRPr lang="en-US" sz="2000"/>
          </a:p>
        </p:txBody>
      </p:sp>
      <p:sp>
        <p:nvSpPr>
          <p:cNvPr id="90" name="Rectangle 22"/>
          <p:cNvSpPr>
            <a:spLocks noChangeArrowheads="1"/>
          </p:cNvSpPr>
          <p:nvPr/>
        </p:nvSpPr>
        <p:spPr bwMode="auto">
          <a:xfrm>
            <a:off x="1051562" y="1859373"/>
            <a:ext cx="288449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80</a:t>
            </a:r>
            <a:endParaRPr lang="en-US" sz="2000"/>
          </a:p>
        </p:txBody>
      </p:sp>
      <p:sp>
        <p:nvSpPr>
          <p:cNvPr id="91" name="Line 256"/>
          <p:cNvSpPr>
            <a:spLocks noChangeShapeType="1"/>
          </p:cNvSpPr>
          <p:nvPr/>
        </p:nvSpPr>
        <p:spPr bwMode="auto">
          <a:xfrm flipH="1">
            <a:off x="1405369" y="3837054"/>
            <a:ext cx="152333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2" name="Line 256"/>
          <p:cNvSpPr>
            <a:spLocks noChangeShapeType="1"/>
          </p:cNvSpPr>
          <p:nvPr/>
        </p:nvSpPr>
        <p:spPr bwMode="auto">
          <a:xfrm flipH="1">
            <a:off x="1394211" y="2934379"/>
            <a:ext cx="152333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3" name="Line 256"/>
          <p:cNvSpPr>
            <a:spLocks noChangeShapeType="1"/>
          </p:cNvSpPr>
          <p:nvPr/>
        </p:nvSpPr>
        <p:spPr bwMode="auto">
          <a:xfrm flipH="1">
            <a:off x="1405364" y="2054025"/>
            <a:ext cx="152333" cy="476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5" name="Line 248"/>
          <p:cNvSpPr>
            <a:spLocks noChangeShapeType="1"/>
          </p:cNvSpPr>
          <p:nvPr/>
        </p:nvSpPr>
        <p:spPr bwMode="auto">
          <a:xfrm>
            <a:off x="5181600" y="5712966"/>
            <a:ext cx="3200400" cy="482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6" name="Line 249"/>
          <p:cNvSpPr>
            <a:spLocks noChangeShapeType="1"/>
          </p:cNvSpPr>
          <p:nvPr/>
        </p:nvSpPr>
        <p:spPr bwMode="auto">
          <a:xfrm>
            <a:off x="5953943" y="5712966"/>
            <a:ext cx="4828" cy="15443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7" name="Line 250"/>
          <p:cNvSpPr>
            <a:spLocks noChangeShapeType="1"/>
          </p:cNvSpPr>
          <p:nvPr/>
        </p:nvSpPr>
        <p:spPr bwMode="auto">
          <a:xfrm>
            <a:off x="7609653" y="5712966"/>
            <a:ext cx="4828" cy="15443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8" name="Line 254"/>
          <p:cNvSpPr>
            <a:spLocks noChangeShapeType="1"/>
          </p:cNvSpPr>
          <p:nvPr/>
        </p:nvSpPr>
        <p:spPr bwMode="auto">
          <a:xfrm>
            <a:off x="5181600" y="1707349"/>
            <a:ext cx="4828" cy="400561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9" name="Rectangle 276"/>
          <p:cNvSpPr>
            <a:spLocks noChangeArrowheads="1"/>
          </p:cNvSpPr>
          <p:nvPr/>
        </p:nvSpPr>
        <p:spPr bwMode="auto">
          <a:xfrm>
            <a:off x="5340894" y="2407127"/>
            <a:ext cx="613049" cy="3305843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0" name="Rectangle 277"/>
          <p:cNvSpPr>
            <a:spLocks noChangeArrowheads="1"/>
          </p:cNvSpPr>
          <p:nvPr/>
        </p:nvSpPr>
        <p:spPr bwMode="auto">
          <a:xfrm>
            <a:off x="5340894" y="2407127"/>
            <a:ext cx="613049" cy="3305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1" name="Rectangle 278"/>
          <p:cNvSpPr>
            <a:spLocks noChangeArrowheads="1"/>
          </p:cNvSpPr>
          <p:nvPr/>
        </p:nvSpPr>
        <p:spPr bwMode="auto">
          <a:xfrm>
            <a:off x="6996608" y="2648429"/>
            <a:ext cx="613049" cy="3064541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2" name="Rectangle 279"/>
          <p:cNvSpPr>
            <a:spLocks noChangeArrowheads="1"/>
          </p:cNvSpPr>
          <p:nvPr/>
        </p:nvSpPr>
        <p:spPr bwMode="auto">
          <a:xfrm>
            <a:off x="6996608" y="2648429"/>
            <a:ext cx="613049" cy="30645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3" name="Rectangle 280"/>
          <p:cNvSpPr>
            <a:spLocks noChangeArrowheads="1"/>
          </p:cNvSpPr>
          <p:nvPr/>
        </p:nvSpPr>
        <p:spPr bwMode="auto">
          <a:xfrm>
            <a:off x="5953943" y="3449553"/>
            <a:ext cx="613049" cy="2263416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4" name="Rectangle 281"/>
          <p:cNvSpPr>
            <a:spLocks noChangeArrowheads="1"/>
          </p:cNvSpPr>
          <p:nvPr/>
        </p:nvSpPr>
        <p:spPr bwMode="auto">
          <a:xfrm>
            <a:off x="5953943" y="3449553"/>
            <a:ext cx="613049" cy="22634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5" name="Rectangle 282"/>
          <p:cNvSpPr>
            <a:spLocks noChangeArrowheads="1"/>
          </p:cNvSpPr>
          <p:nvPr/>
        </p:nvSpPr>
        <p:spPr bwMode="auto">
          <a:xfrm>
            <a:off x="7609653" y="3406116"/>
            <a:ext cx="613049" cy="2306850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6" name="Rectangle 283"/>
          <p:cNvSpPr>
            <a:spLocks noChangeArrowheads="1"/>
          </p:cNvSpPr>
          <p:nvPr/>
        </p:nvSpPr>
        <p:spPr bwMode="auto">
          <a:xfrm>
            <a:off x="7609653" y="3406116"/>
            <a:ext cx="613049" cy="230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7" name="Freeform 292"/>
          <p:cNvSpPr>
            <a:spLocks/>
          </p:cNvSpPr>
          <p:nvPr/>
        </p:nvSpPr>
        <p:spPr bwMode="auto">
          <a:xfrm>
            <a:off x="5572597" y="2194780"/>
            <a:ext cx="149644" cy="419867"/>
          </a:xfrm>
          <a:custGeom>
            <a:avLst/>
            <a:gdLst>
              <a:gd name="T0" fmla="*/ 0 w 31"/>
              <a:gd name="T1" fmla="*/ 2147483647 h 87"/>
              <a:gd name="T2" fmla="*/ 2147483647 w 31"/>
              <a:gd name="T3" fmla="*/ 2147483647 h 87"/>
              <a:gd name="T4" fmla="*/ 2147483647 w 31"/>
              <a:gd name="T5" fmla="*/ 0 h 87"/>
              <a:gd name="T6" fmla="*/ 0 w 31"/>
              <a:gd name="T7" fmla="*/ 0 h 87"/>
              <a:gd name="T8" fmla="*/ 2147483647 w 31"/>
              <a:gd name="T9" fmla="*/ 0 h 87"/>
              <a:gd name="T10" fmla="*/ 2147483647 w 31"/>
              <a:gd name="T11" fmla="*/ 0 h 87"/>
              <a:gd name="T12" fmla="*/ 2147483647 w 31"/>
              <a:gd name="T13" fmla="*/ 2147483647 h 87"/>
              <a:gd name="T14" fmla="*/ 2147483647 w 31"/>
              <a:gd name="T15" fmla="*/ 2147483647 h 87"/>
              <a:gd name="T16" fmla="*/ 0 w 31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87"/>
              <a:gd name="T29" fmla="*/ 31 w 31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87">
                <a:moveTo>
                  <a:pt x="0" y="87"/>
                </a:moveTo>
                <a:lnTo>
                  <a:pt x="16" y="87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87"/>
                </a:lnTo>
                <a:lnTo>
                  <a:pt x="31" y="87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8" name="Freeform 293"/>
          <p:cNvSpPr>
            <a:spLocks/>
          </p:cNvSpPr>
          <p:nvPr/>
        </p:nvSpPr>
        <p:spPr bwMode="auto">
          <a:xfrm>
            <a:off x="5572597" y="2194780"/>
            <a:ext cx="149644" cy="419867"/>
          </a:xfrm>
          <a:custGeom>
            <a:avLst/>
            <a:gdLst>
              <a:gd name="T0" fmla="*/ 0 w 31"/>
              <a:gd name="T1" fmla="*/ 2147483647 h 87"/>
              <a:gd name="T2" fmla="*/ 2147483647 w 31"/>
              <a:gd name="T3" fmla="*/ 2147483647 h 87"/>
              <a:gd name="T4" fmla="*/ 2147483647 w 31"/>
              <a:gd name="T5" fmla="*/ 0 h 87"/>
              <a:gd name="T6" fmla="*/ 0 w 31"/>
              <a:gd name="T7" fmla="*/ 0 h 87"/>
              <a:gd name="T8" fmla="*/ 2147483647 w 31"/>
              <a:gd name="T9" fmla="*/ 0 h 87"/>
              <a:gd name="T10" fmla="*/ 2147483647 w 31"/>
              <a:gd name="T11" fmla="*/ 0 h 87"/>
              <a:gd name="T12" fmla="*/ 2147483647 w 31"/>
              <a:gd name="T13" fmla="*/ 2147483647 h 87"/>
              <a:gd name="T14" fmla="*/ 2147483647 w 31"/>
              <a:gd name="T15" fmla="*/ 2147483647 h 87"/>
              <a:gd name="T16" fmla="*/ 0 w 31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87"/>
              <a:gd name="T29" fmla="*/ 31 w 31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87">
                <a:moveTo>
                  <a:pt x="0" y="87"/>
                </a:moveTo>
                <a:lnTo>
                  <a:pt x="16" y="87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87"/>
                </a:lnTo>
                <a:lnTo>
                  <a:pt x="31" y="87"/>
                </a:lnTo>
                <a:lnTo>
                  <a:pt x="0" y="8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9" name="Freeform 294"/>
          <p:cNvSpPr>
            <a:spLocks/>
          </p:cNvSpPr>
          <p:nvPr/>
        </p:nvSpPr>
        <p:spPr bwMode="auto">
          <a:xfrm>
            <a:off x="7228311" y="2310605"/>
            <a:ext cx="149644" cy="680474"/>
          </a:xfrm>
          <a:custGeom>
            <a:avLst/>
            <a:gdLst>
              <a:gd name="T0" fmla="*/ 0 w 31"/>
              <a:gd name="T1" fmla="*/ 2147483647 h 141"/>
              <a:gd name="T2" fmla="*/ 2147483647 w 31"/>
              <a:gd name="T3" fmla="*/ 2147483647 h 141"/>
              <a:gd name="T4" fmla="*/ 2147483647 w 31"/>
              <a:gd name="T5" fmla="*/ 0 h 141"/>
              <a:gd name="T6" fmla="*/ 0 w 31"/>
              <a:gd name="T7" fmla="*/ 0 h 141"/>
              <a:gd name="T8" fmla="*/ 2147483647 w 31"/>
              <a:gd name="T9" fmla="*/ 0 h 141"/>
              <a:gd name="T10" fmla="*/ 2147483647 w 31"/>
              <a:gd name="T11" fmla="*/ 0 h 141"/>
              <a:gd name="T12" fmla="*/ 2147483647 w 31"/>
              <a:gd name="T13" fmla="*/ 2147483647 h 141"/>
              <a:gd name="T14" fmla="*/ 2147483647 w 31"/>
              <a:gd name="T15" fmla="*/ 2147483647 h 141"/>
              <a:gd name="T16" fmla="*/ 0 w 31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41"/>
              <a:gd name="T29" fmla="*/ 31 w 31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41">
                <a:moveTo>
                  <a:pt x="0" y="141"/>
                </a:moveTo>
                <a:lnTo>
                  <a:pt x="16" y="141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41"/>
                </a:lnTo>
                <a:lnTo>
                  <a:pt x="31" y="141"/>
                </a:lnTo>
                <a:lnTo>
                  <a:pt x="0" y="14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0" name="Freeform 295"/>
          <p:cNvSpPr>
            <a:spLocks/>
          </p:cNvSpPr>
          <p:nvPr/>
        </p:nvSpPr>
        <p:spPr bwMode="auto">
          <a:xfrm>
            <a:off x="7228311" y="2310605"/>
            <a:ext cx="149644" cy="680474"/>
          </a:xfrm>
          <a:custGeom>
            <a:avLst/>
            <a:gdLst>
              <a:gd name="T0" fmla="*/ 0 w 31"/>
              <a:gd name="T1" fmla="*/ 2147483647 h 141"/>
              <a:gd name="T2" fmla="*/ 2147483647 w 31"/>
              <a:gd name="T3" fmla="*/ 2147483647 h 141"/>
              <a:gd name="T4" fmla="*/ 2147483647 w 31"/>
              <a:gd name="T5" fmla="*/ 0 h 141"/>
              <a:gd name="T6" fmla="*/ 0 w 31"/>
              <a:gd name="T7" fmla="*/ 0 h 141"/>
              <a:gd name="T8" fmla="*/ 2147483647 w 31"/>
              <a:gd name="T9" fmla="*/ 0 h 141"/>
              <a:gd name="T10" fmla="*/ 2147483647 w 31"/>
              <a:gd name="T11" fmla="*/ 0 h 141"/>
              <a:gd name="T12" fmla="*/ 2147483647 w 31"/>
              <a:gd name="T13" fmla="*/ 2147483647 h 141"/>
              <a:gd name="T14" fmla="*/ 2147483647 w 31"/>
              <a:gd name="T15" fmla="*/ 2147483647 h 141"/>
              <a:gd name="T16" fmla="*/ 0 w 31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41"/>
              <a:gd name="T29" fmla="*/ 31 w 31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41">
                <a:moveTo>
                  <a:pt x="0" y="141"/>
                </a:moveTo>
                <a:lnTo>
                  <a:pt x="16" y="141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41"/>
                </a:lnTo>
                <a:lnTo>
                  <a:pt x="31" y="141"/>
                </a:lnTo>
                <a:lnTo>
                  <a:pt x="0" y="14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1" name="Freeform 296"/>
          <p:cNvSpPr>
            <a:spLocks/>
          </p:cNvSpPr>
          <p:nvPr/>
        </p:nvSpPr>
        <p:spPr bwMode="auto">
          <a:xfrm>
            <a:off x="6180818" y="3198597"/>
            <a:ext cx="154469" cy="497085"/>
          </a:xfrm>
          <a:custGeom>
            <a:avLst/>
            <a:gdLst>
              <a:gd name="T0" fmla="*/ 0 w 32"/>
              <a:gd name="T1" fmla="*/ 2147483647 h 103"/>
              <a:gd name="T2" fmla="*/ 2147483647 w 32"/>
              <a:gd name="T3" fmla="*/ 2147483647 h 103"/>
              <a:gd name="T4" fmla="*/ 2147483647 w 32"/>
              <a:gd name="T5" fmla="*/ 0 h 103"/>
              <a:gd name="T6" fmla="*/ 0 w 32"/>
              <a:gd name="T7" fmla="*/ 0 h 103"/>
              <a:gd name="T8" fmla="*/ 2147483647 w 32"/>
              <a:gd name="T9" fmla="*/ 0 h 103"/>
              <a:gd name="T10" fmla="*/ 2147483647 w 32"/>
              <a:gd name="T11" fmla="*/ 0 h 103"/>
              <a:gd name="T12" fmla="*/ 2147483647 w 32"/>
              <a:gd name="T13" fmla="*/ 2147483647 h 103"/>
              <a:gd name="T14" fmla="*/ 2147483647 w 32"/>
              <a:gd name="T15" fmla="*/ 2147483647 h 103"/>
              <a:gd name="T16" fmla="*/ 0 w 32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03"/>
              <a:gd name="T29" fmla="*/ 32 w 32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03">
                <a:moveTo>
                  <a:pt x="0" y="103"/>
                </a:moveTo>
                <a:lnTo>
                  <a:pt x="16" y="103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03"/>
                </a:lnTo>
                <a:lnTo>
                  <a:pt x="32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2" name="Freeform 297"/>
          <p:cNvSpPr>
            <a:spLocks/>
          </p:cNvSpPr>
          <p:nvPr/>
        </p:nvSpPr>
        <p:spPr bwMode="auto">
          <a:xfrm>
            <a:off x="6180818" y="3198597"/>
            <a:ext cx="154469" cy="497085"/>
          </a:xfrm>
          <a:custGeom>
            <a:avLst/>
            <a:gdLst>
              <a:gd name="T0" fmla="*/ 0 w 32"/>
              <a:gd name="T1" fmla="*/ 2147483647 h 103"/>
              <a:gd name="T2" fmla="*/ 2147483647 w 32"/>
              <a:gd name="T3" fmla="*/ 2147483647 h 103"/>
              <a:gd name="T4" fmla="*/ 2147483647 w 32"/>
              <a:gd name="T5" fmla="*/ 0 h 103"/>
              <a:gd name="T6" fmla="*/ 0 w 32"/>
              <a:gd name="T7" fmla="*/ 0 h 103"/>
              <a:gd name="T8" fmla="*/ 2147483647 w 32"/>
              <a:gd name="T9" fmla="*/ 0 h 103"/>
              <a:gd name="T10" fmla="*/ 2147483647 w 32"/>
              <a:gd name="T11" fmla="*/ 0 h 103"/>
              <a:gd name="T12" fmla="*/ 2147483647 w 32"/>
              <a:gd name="T13" fmla="*/ 2147483647 h 103"/>
              <a:gd name="T14" fmla="*/ 2147483647 w 32"/>
              <a:gd name="T15" fmla="*/ 2147483647 h 103"/>
              <a:gd name="T16" fmla="*/ 0 w 32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03"/>
              <a:gd name="T29" fmla="*/ 32 w 32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03">
                <a:moveTo>
                  <a:pt x="0" y="103"/>
                </a:moveTo>
                <a:lnTo>
                  <a:pt x="16" y="103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03"/>
                </a:lnTo>
                <a:lnTo>
                  <a:pt x="32" y="103"/>
                </a:lnTo>
                <a:lnTo>
                  <a:pt x="0" y="1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3" name="Freeform 298"/>
          <p:cNvSpPr>
            <a:spLocks/>
          </p:cNvSpPr>
          <p:nvPr/>
        </p:nvSpPr>
        <p:spPr bwMode="auto">
          <a:xfrm>
            <a:off x="7841357" y="3000729"/>
            <a:ext cx="149644" cy="810776"/>
          </a:xfrm>
          <a:custGeom>
            <a:avLst/>
            <a:gdLst>
              <a:gd name="T0" fmla="*/ 0 w 31"/>
              <a:gd name="T1" fmla="*/ 2147483647 h 168"/>
              <a:gd name="T2" fmla="*/ 2147483647 w 31"/>
              <a:gd name="T3" fmla="*/ 2147483647 h 168"/>
              <a:gd name="T4" fmla="*/ 2147483647 w 31"/>
              <a:gd name="T5" fmla="*/ 0 h 168"/>
              <a:gd name="T6" fmla="*/ 0 w 31"/>
              <a:gd name="T7" fmla="*/ 0 h 168"/>
              <a:gd name="T8" fmla="*/ 2147483647 w 31"/>
              <a:gd name="T9" fmla="*/ 0 h 168"/>
              <a:gd name="T10" fmla="*/ 2147483647 w 31"/>
              <a:gd name="T11" fmla="*/ 0 h 168"/>
              <a:gd name="T12" fmla="*/ 2147483647 w 31"/>
              <a:gd name="T13" fmla="*/ 2147483647 h 168"/>
              <a:gd name="T14" fmla="*/ 2147483647 w 31"/>
              <a:gd name="T15" fmla="*/ 2147483647 h 168"/>
              <a:gd name="T16" fmla="*/ 0 w 31"/>
              <a:gd name="T17" fmla="*/ 2147483647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68"/>
              <a:gd name="T29" fmla="*/ 31 w 31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68">
                <a:moveTo>
                  <a:pt x="0" y="168"/>
                </a:moveTo>
                <a:lnTo>
                  <a:pt x="16" y="168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68"/>
                </a:lnTo>
                <a:lnTo>
                  <a:pt x="31" y="168"/>
                </a:lnTo>
                <a:lnTo>
                  <a:pt x="0" y="16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4" name="Freeform 299"/>
          <p:cNvSpPr>
            <a:spLocks/>
          </p:cNvSpPr>
          <p:nvPr/>
        </p:nvSpPr>
        <p:spPr bwMode="auto">
          <a:xfrm>
            <a:off x="7841357" y="3000729"/>
            <a:ext cx="149644" cy="810776"/>
          </a:xfrm>
          <a:custGeom>
            <a:avLst/>
            <a:gdLst>
              <a:gd name="T0" fmla="*/ 0 w 31"/>
              <a:gd name="T1" fmla="*/ 2147483647 h 168"/>
              <a:gd name="T2" fmla="*/ 2147483647 w 31"/>
              <a:gd name="T3" fmla="*/ 2147483647 h 168"/>
              <a:gd name="T4" fmla="*/ 2147483647 w 31"/>
              <a:gd name="T5" fmla="*/ 0 h 168"/>
              <a:gd name="T6" fmla="*/ 0 w 31"/>
              <a:gd name="T7" fmla="*/ 0 h 168"/>
              <a:gd name="T8" fmla="*/ 2147483647 w 31"/>
              <a:gd name="T9" fmla="*/ 0 h 168"/>
              <a:gd name="T10" fmla="*/ 2147483647 w 31"/>
              <a:gd name="T11" fmla="*/ 0 h 168"/>
              <a:gd name="T12" fmla="*/ 2147483647 w 31"/>
              <a:gd name="T13" fmla="*/ 2147483647 h 168"/>
              <a:gd name="T14" fmla="*/ 2147483647 w 31"/>
              <a:gd name="T15" fmla="*/ 2147483647 h 168"/>
              <a:gd name="T16" fmla="*/ 0 w 31"/>
              <a:gd name="T17" fmla="*/ 2147483647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68"/>
              <a:gd name="T29" fmla="*/ 31 w 31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68">
                <a:moveTo>
                  <a:pt x="0" y="168"/>
                </a:moveTo>
                <a:lnTo>
                  <a:pt x="16" y="168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68"/>
                </a:lnTo>
                <a:lnTo>
                  <a:pt x="31" y="168"/>
                </a:lnTo>
                <a:lnTo>
                  <a:pt x="0" y="16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5" name="Rectangle 308"/>
          <p:cNvSpPr>
            <a:spLocks noChangeArrowheads="1"/>
          </p:cNvSpPr>
          <p:nvPr/>
        </p:nvSpPr>
        <p:spPr bwMode="auto">
          <a:xfrm>
            <a:off x="5181600" y="1707349"/>
            <a:ext cx="3200400" cy="40056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16" name="Rectangle 35"/>
          <p:cNvSpPr>
            <a:spLocks noChangeArrowheads="1"/>
          </p:cNvSpPr>
          <p:nvPr/>
        </p:nvSpPr>
        <p:spPr bwMode="auto">
          <a:xfrm>
            <a:off x="6137582" y="1187163"/>
            <a:ext cx="805741" cy="3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Corner</a:t>
            </a:r>
            <a:endParaRPr lang="en-US" sz="2000" dirty="0"/>
          </a:p>
        </p:txBody>
      </p:sp>
      <p:sp>
        <p:nvSpPr>
          <p:cNvPr id="118" name="Rectangle 29"/>
          <p:cNvSpPr>
            <a:spLocks noChangeArrowheads="1"/>
          </p:cNvSpPr>
          <p:nvPr/>
        </p:nvSpPr>
        <p:spPr bwMode="auto">
          <a:xfrm>
            <a:off x="7252667" y="5782513"/>
            <a:ext cx="824533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Sparse</a:t>
            </a:r>
            <a:endParaRPr lang="en-US" sz="2000"/>
          </a:p>
        </p:txBody>
      </p:sp>
      <p:sp>
        <p:nvSpPr>
          <p:cNvPr id="119" name="Rectangle 30"/>
          <p:cNvSpPr>
            <a:spLocks noChangeArrowheads="1"/>
          </p:cNvSpPr>
          <p:nvPr/>
        </p:nvSpPr>
        <p:spPr bwMode="auto">
          <a:xfrm>
            <a:off x="5666437" y="5782513"/>
            <a:ext cx="751062" cy="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Dense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23" name="Picture 7" descr="ov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1"/>
            <a:ext cx="5517008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410200" y="2514600"/>
            <a:ext cx="2362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447E-9539-4FAD-A7E9-8E43BBCB79B0}" type="slidenum">
              <a:rPr lang="en-US"/>
              <a:pPr/>
              <a:t>4</a:t>
            </a:fld>
            <a:endParaRPr lang="en-US"/>
          </a:p>
        </p:txBody>
      </p:sp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0" y="-76200"/>
            <a:ext cx="225901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EA0000"/>
                </a:solidFill>
              </a:rPr>
              <a:t>overviews</a:t>
            </a:r>
          </a:p>
        </p:txBody>
      </p:sp>
      <p:sp>
        <p:nvSpPr>
          <p:cNvPr id="802824" name="Rectangle 8"/>
          <p:cNvSpPr>
            <a:spLocks noChangeArrowheads="1"/>
          </p:cNvSpPr>
          <p:nvPr/>
        </p:nvSpPr>
        <p:spPr bwMode="auto">
          <a:xfrm>
            <a:off x="5110163" y="6529388"/>
            <a:ext cx="4033837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400"/>
              <a:t>[Plaisant 95 and many others]</a:t>
            </a:r>
          </a:p>
        </p:txBody>
      </p:sp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2438400" y="5724525"/>
            <a:ext cx="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7" name="Picture 18" descr="over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400" y="2057400"/>
            <a:ext cx="2914286" cy="44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524-FC9B-488F-BA69-65FAA5C91DFE}" type="slidenum">
              <a:rPr lang="en-US"/>
              <a:pPr/>
              <a:t>40</a:t>
            </a:fld>
            <a:endParaRPr lang="en-US"/>
          </a:p>
        </p:txBody>
      </p:sp>
      <p:sp>
        <p:nvSpPr>
          <p:cNvPr id="997430" name="Rectangle 54"/>
          <p:cNvSpPr>
            <a:spLocks noChangeArrowheads="1"/>
          </p:cNvSpPr>
          <p:nvPr/>
        </p:nvSpPr>
        <p:spPr bwMode="auto">
          <a:xfrm>
            <a:off x="-12700" y="-215900"/>
            <a:ext cx="5591274" cy="11079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other results</a:t>
            </a:r>
            <a:endParaRPr lang="en-US" sz="7200" b="1" dirty="0">
              <a:solidFill>
                <a:srgbClr val="EA0000"/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609600" y="3487341"/>
            <a:ext cx="624840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187325">
              <a:spcBef>
                <a:spcPct val="50000"/>
              </a:spcBef>
              <a:tabLst>
                <a:tab pos="2684463" algn="ctr"/>
              </a:tabLst>
            </a:pPr>
            <a:r>
              <a:rPr lang="en-US" sz="4000" dirty="0" smtClean="0"/>
              <a:t>no interesting results from the other tasks or from completion time.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524-FC9B-488F-BA69-65FAA5C91DFE}" type="slidenum">
              <a:rPr lang="en-US"/>
              <a:pPr/>
              <a:t>41</a:t>
            </a:fld>
            <a:endParaRPr lang="en-US"/>
          </a:p>
        </p:txBody>
      </p:sp>
      <p:sp>
        <p:nvSpPr>
          <p:cNvPr id="997430" name="Rectangle 54"/>
          <p:cNvSpPr>
            <a:spLocks noChangeArrowheads="1"/>
          </p:cNvSpPr>
          <p:nvPr/>
        </p:nvSpPr>
        <p:spPr bwMode="auto">
          <a:xfrm>
            <a:off x="-12700" y="-215900"/>
            <a:ext cx="5591274" cy="11079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other results</a:t>
            </a:r>
            <a:endParaRPr lang="en-US" sz="7200" b="1" dirty="0">
              <a:solidFill>
                <a:srgbClr val="EA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9"/>
          <a:ext cx="8458200" cy="523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4550"/>
                <a:gridCol w="2114550"/>
                <a:gridCol w="1480185"/>
                <a:gridCol w="2748915"/>
              </a:tblGrid>
              <a:tr h="14063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 smtClean="0">
                          <a:solidFill>
                            <a:schemeClr val="tx1"/>
                          </a:solidFill>
                        </a:rPr>
                        <a:t>Wedge</a:t>
                      </a:r>
                      <a:endParaRPr lang="en-US" sz="3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 smtClean="0">
                          <a:solidFill>
                            <a:schemeClr val="tx1"/>
                          </a:solidFill>
                        </a:rPr>
                        <a:t>Halo</a:t>
                      </a:r>
                      <a:endParaRPr lang="en-US" sz="3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3600" b="0" i="1" baseline="0" dirty="0" smtClean="0">
                          <a:solidFill>
                            <a:schemeClr val="tx1"/>
                          </a:solidFill>
                        </a:rPr>
                        <a:t> Preference</a:t>
                      </a:r>
                      <a:endParaRPr lang="en-US" sz="3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66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Locate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193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Avoid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4918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Closest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514600" y="2514600"/>
            <a:ext cx="3886200" cy="6059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 rot="-21600000">
            <a:off x="5838549" y="304800"/>
            <a:ext cx="21624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dirty="0" smtClean="0">
                <a:cs typeface="Arial" charset="0"/>
              </a:rPr>
              <a:t>preferences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7F60-4957-4CF7-9548-12B002CED674}" type="slidenum">
              <a:rPr lang="en-US"/>
              <a:pPr/>
              <a:t>42</a:t>
            </a:fld>
            <a:endParaRPr lang="en-US"/>
          </a:p>
        </p:txBody>
      </p:sp>
      <p:sp>
        <p:nvSpPr>
          <p:cNvPr id="1005570" name="Text Box 2"/>
          <p:cNvSpPr txBox="1">
            <a:spLocks noChangeArrowheads="1"/>
          </p:cNvSpPr>
          <p:nvPr/>
        </p:nvSpPr>
        <p:spPr bwMode="auto">
          <a:xfrm>
            <a:off x="609600" y="3048000"/>
            <a:ext cx="78486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>
              <a:spcBef>
                <a:spcPct val="50000"/>
              </a:spcBef>
              <a:tabLst>
                <a:tab pos="2684463" algn="ctr"/>
              </a:tabLst>
            </a:pPr>
            <a:r>
              <a:rPr lang="en-US" sz="4000" dirty="0">
                <a:solidFill>
                  <a:schemeClr val="hlink"/>
                </a:solidFill>
              </a:rPr>
              <a:t>1.	wedge is more accurate</a:t>
            </a:r>
            <a:endParaRPr lang="en-US" sz="4000" dirty="0">
              <a:solidFill>
                <a:schemeClr val="hlink"/>
              </a:solidFill>
              <a:sym typeface="Wingdings" pitchFamily="2" charset="2"/>
            </a:endParaRPr>
          </a:p>
          <a:p>
            <a:pPr marL="457200" indent="-457200" algn="l" defTabSz="187325">
              <a:spcBef>
                <a:spcPct val="50000"/>
              </a:spcBef>
              <a:buFontTx/>
              <a:buAutoNum type="arabicPeriod" startAt="2"/>
              <a:tabLst>
                <a:tab pos="2684463" algn="ctr"/>
              </a:tabLst>
            </a:pPr>
            <a:r>
              <a:rPr lang="en-US" sz="4000" dirty="0">
                <a:solidFill>
                  <a:schemeClr val="hlink"/>
                </a:solidFill>
              </a:rPr>
              <a:t>larger improvement in dense condition</a:t>
            </a:r>
          </a:p>
          <a:p>
            <a:pPr marL="457200" indent="-457200" algn="l" defTabSz="187325">
              <a:spcBef>
                <a:spcPct val="50000"/>
              </a:spcBef>
              <a:buFontTx/>
              <a:buAutoNum type="arabicPeriod" startAt="2"/>
              <a:tabLst>
                <a:tab pos="2684463" algn="ctr"/>
              </a:tabLst>
            </a:pPr>
            <a:r>
              <a:rPr lang="en-US" sz="4000" dirty="0">
                <a:solidFill>
                  <a:schemeClr val="hlink"/>
                </a:solidFill>
              </a:rPr>
              <a:t>larger improvement in corners</a:t>
            </a:r>
          </a:p>
        </p:txBody>
      </p:sp>
      <p:sp>
        <p:nvSpPr>
          <p:cNvPr id="1005571" name="Rectangle 3"/>
          <p:cNvSpPr>
            <a:spLocks noChangeArrowheads="1"/>
          </p:cNvSpPr>
          <p:nvPr/>
        </p:nvSpPr>
        <p:spPr bwMode="auto">
          <a:xfrm>
            <a:off x="0" y="-203200"/>
            <a:ext cx="50800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hypotheses</a:t>
            </a:r>
          </a:p>
        </p:txBody>
      </p:sp>
      <p:sp>
        <p:nvSpPr>
          <p:cNvPr id="1005572" name="Text Box 4"/>
          <p:cNvSpPr txBox="1">
            <a:spLocks noChangeArrowheads="1"/>
          </p:cNvSpPr>
          <p:nvPr/>
        </p:nvSpPr>
        <p:spPr bwMode="auto">
          <a:xfrm>
            <a:off x="1676400" y="2219325"/>
            <a:ext cx="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sz="2400"/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25400" y="2667000"/>
            <a:ext cx="798513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EA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005574" name="Rectangle 6"/>
          <p:cNvSpPr>
            <a:spLocks noChangeArrowheads="1"/>
          </p:cNvSpPr>
          <p:nvPr/>
        </p:nvSpPr>
        <p:spPr bwMode="auto">
          <a:xfrm>
            <a:off x="0" y="5105400"/>
            <a:ext cx="798513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dirty="0">
                <a:solidFill>
                  <a:srgbClr val="EA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810000"/>
            <a:ext cx="798513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dirty="0">
                <a:solidFill>
                  <a:srgbClr val="EA0000"/>
                </a:solidFill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A610-74F3-4C95-A882-9D1B1671D3BA}" type="slidenum">
              <a:rPr lang="en-US"/>
              <a:pPr/>
              <a:t>43</a:t>
            </a:fld>
            <a:endParaRPr lang="en-US"/>
          </a:p>
        </p:txBody>
      </p:sp>
      <p:sp>
        <p:nvSpPr>
          <p:cNvPr id="989186" name="Text Box 2"/>
          <p:cNvSpPr txBox="1">
            <a:spLocks noChangeArrowheads="1"/>
          </p:cNvSpPr>
          <p:nvPr/>
        </p:nvSpPr>
        <p:spPr bwMode="auto">
          <a:xfrm>
            <a:off x="4225925" y="3462338"/>
            <a:ext cx="39433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300" b="1">
                <a:solidFill>
                  <a:srgbClr val="6B6B6B"/>
                </a:solidFill>
              </a:rPr>
              <a:t>eling</a:t>
            </a:r>
            <a:endParaRPr lang="en-US" sz="13300" b="1" noProof="1">
              <a:solidFill>
                <a:srgbClr val="6B6B6B"/>
              </a:solidFill>
            </a:endParaRPr>
          </a:p>
        </p:txBody>
      </p:sp>
      <p:sp>
        <p:nvSpPr>
          <p:cNvPr id="989187" name="Text Box 3"/>
          <p:cNvSpPr txBox="1">
            <a:spLocks noChangeArrowheads="1"/>
          </p:cNvSpPr>
          <p:nvPr/>
        </p:nvSpPr>
        <p:spPr bwMode="auto">
          <a:xfrm>
            <a:off x="1568450" y="4211638"/>
            <a:ext cx="66611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EA0000"/>
                </a:solidFill>
              </a:rPr>
              <a:t>pointing</a:t>
            </a:r>
          </a:p>
        </p:txBody>
      </p:sp>
      <p:sp>
        <p:nvSpPr>
          <p:cNvPr id="989188" name="Text Box 4"/>
          <p:cNvSpPr txBox="1">
            <a:spLocks noChangeArrowheads="1"/>
          </p:cNvSpPr>
          <p:nvPr/>
        </p:nvSpPr>
        <p:spPr bwMode="auto">
          <a:xfrm>
            <a:off x="701675" y="3462338"/>
            <a:ext cx="3565525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6B6B6B"/>
                </a:solidFill>
              </a:rPr>
              <a:t>mod</a:t>
            </a:r>
            <a:endParaRPr lang="en-US" sz="13300" b="1" noProof="1">
              <a:solidFill>
                <a:srgbClr val="6B6B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DA4-D1B0-4710-BEC4-03D64A623BAD}" type="slidenum">
              <a:rPr lang="en-US"/>
              <a:pPr/>
              <a:t>44</a:t>
            </a:fld>
            <a:endParaRPr lang="en-US"/>
          </a:p>
        </p:txBody>
      </p:sp>
      <p:pic>
        <p:nvPicPr>
          <p:cNvPr id="956418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56419" name="Freeform 3"/>
          <p:cNvSpPr>
            <a:spLocks/>
          </p:cNvSpPr>
          <p:nvPr/>
        </p:nvSpPr>
        <p:spPr bwMode="auto">
          <a:xfrm>
            <a:off x="6351588" y="3760788"/>
            <a:ext cx="1852612" cy="371475"/>
          </a:xfrm>
          <a:custGeom>
            <a:avLst/>
            <a:gdLst/>
            <a:ahLst/>
            <a:cxnLst>
              <a:cxn ang="0">
                <a:pos x="1167" y="234"/>
              </a:cxn>
              <a:cxn ang="0">
                <a:pos x="0" y="0"/>
              </a:cxn>
            </a:cxnLst>
            <a:rect l="0" t="0" r="r" b="b"/>
            <a:pathLst>
              <a:path w="1167" h="234">
                <a:moveTo>
                  <a:pt x="1167" y="234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AABE-D1FC-4FD8-A3B0-06FC4B0985DD}" type="slidenum">
              <a:rPr lang="en-US"/>
              <a:pPr/>
              <a:t>45</a:t>
            </a:fld>
            <a:endParaRPr lang="en-US"/>
          </a:p>
        </p:txBody>
      </p:sp>
      <p:pic>
        <p:nvPicPr>
          <p:cNvPr id="991234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91235" name="Freeform 3"/>
          <p:cNvSpPr>
            <a:spLocks/>
          </p:cNvSpPr>
          <p:nvPr/>
        </p:nvSpPr>
        <p:spPr bwMode="auto">
          <a:xfrm>
            <a:off x="6351588" y="3760788"/>
            <a:ext cx="1852612" cy="371475"/>
          </a:xfrm>
          <a:custGeom>
            <a:avLst/>
            <a:gdLst/>
            <a:ahLst/>
            <a:cxnLst>
              <a:cxn ang="0">
                <a:pos x="1167" y="234"/>
              </a:cxn>
              <a:cxn ang="0">
                <a:pos x="0" y="0"/>
              </a:cxn>
            </a:cxnLst>
            <a:rect l="0" t="0" r="r" b="b"/>
            <a:pathLst>
              <a:path w="1167" h="234">
                <a:moveTo>
                  <a:pt x="1167" y="234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7" name="AutoShape 5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8" name="Text Box 6"/>
          <p:cNvSpPr txBox="1">
            <a:spLocks noChangeArrowheads="1"/>
          </p:cNvSpPr>
          <p:nvPr/>
        </p:nvSpPr>
        <p:spPr bwMode="auto">
          <a:xfrm rot="540000">
            <a:off x="250825" y="2432050"/>
            <a:ext cx="89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55E9-D0EC-4175-9349-4687F4EEB994}" type="slidenum">
              <a:rPr lang="en-US"/>
              <a:pPr/>
              <a:t>46</a:t>
            </a:fld>
            <a:endParaRPr lang="en-US"/>
          </a:p>
        </p:txBody>
      </p:sp>
      <p:pic>
        <p:nvPicPr>
          <p:cNvPr id="993282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93283" name="Freeform 3"/>
          <p:cNvSpPr>
            <a:spLocks/>
          </p:cNvSpPr>
          <p:nvPr/>
        </p:nvSpPr>
        <p:spPr bwMode="auto">
          <a:xfrm flipH="1" flipV="1">
            <a:off x="6400800" y="3733800"/>
            <a:ext cx="457200" cy="92075"/>
          </a:xfrm>
          <a:custGeom>
            <a:avLst/>
            <a:gdLst/>
            <a:ahLst/>
            <a:cxnLst>
              <a:cxn ang="0">
                <a:pos x="1167" y="234"/>
              </a:cxn>
              <a:cxn ang="0">
                <a:pos x="0" y="0"/>
              </a:cxn>
            </a:cxnLst>
            <a:rect l="0" t="0" r="r" b="b"/>
            <a:pathLst>
              <a:path w="1167" h="234">
                <a:moveTo>
                  <a:pt x="1167" y="234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84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86" name="Text Box 6"/>
          <p:cNvSpPr txBox="1">
            <a:spLocks noChangeArrowheads="1"/>
          </p:cNvSpPr>
          <p:nvPr/>
        </p:nvSpPr>
        <p:spPr bwMode="auto">
          <a:xfrm rot="540000">
            <a:off x="250825" y="2432050"/>
            <a:ext cx="89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  <p:sp>
        <p:nvSpPr>
          <p:cNvPr id="993287" name="AutoShape 7"/>
          <p:cNvSpPr>
            <a:spLocks noChangeArrowheads="1"/>
          </p:cNvSpPr>
          <p:nvPr/>
        </p:nvSpPr>
        <p:spPr bwMode="auto">
          <a:xfrm rot="92299944" flipH="1" flipV="1">
            <a:off x="1435100" y="-288925"/>
            <a:ext cx="3138488" cy="7069138"/>
          </a:xfrm>
          <a:custGeom>
            <a:avLst/>
            <a:gdLst>
              <a:gd name="G0" fmla="+- 10425 0 0"/>
              <a:gd name="G1" fmla="+- 21600 0 10425"/>
              <a:gd name="G2" fmla="*/ 10425 1 2"/>
              <a:gd name="G3" fmla="+- 21600 0 G2"/>
              <a:gd name="G4" fmla="+/ 10425 21600 2"/>
              <a:gd name="G5" fmla="+/ G1 0 2"/>
              <a:gd name="G6" fmla="*/ 21600 21600 10425"/>
              <a:gd name="G7" fmla="*/ G6 1 2"/>
              <a:gd name="G8" fmla="+- 21600 0 G7"/>
              <a:gd name="G9" fmla="*/ 21600 1 2"/>
              <a:gd name="G10" fmla="+- 10425 0 G9"/>
              <a:gd name="G11" fmla="?: G10 G8 0"/>
              <a:gd name="G12" fmla="?: G10 G7 21600"/>
              <a:gd name="T0" fmla="*/ 16387 w 21600"/>
              <a:gd name="T1" fmla="*/ 10800 h 21600"/>
              <a:gd name="T2" fmla="*/ 10800 w 21600"/>
              <a:gd name="T3" fmla="*/ 21600 h 21600"/>
              <a:gd name="T4" fmla="*/ 5213 w 21600"/>
              <a:gd name="T5" fmla="*/ 10800 h 21600"/>
              <a:gd name="T6" fmla="*/ 10800 w 21600"/>
              <a:gd name="T7" fmla="*/ 0 h 21600"/>
              <a:gd name="T8" fmla="*/ 7013 w 21600"/>
              <a:gd name="T9" fmla="*/ 7013 h 21600"/>
              <a:gd name="T10" fmla="*/ 14587 w 21600"/>
              <a:gd name="T11" fmla="*/ 145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425" y="21600"/>
                </a:lnTo>
                <a:lnTo>
                  <a:pt x="1117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3648-045B-4869-8D57-CAE36184417A}" type="slidenum">
              <a:rPr lang="en-US"/>
              <a:pPr/>
              <a:t>47</a:t>
            </a:fld>
            <a:endParaRPr lang="en-US"/>
          </a:p>
        </p:txBody>
      </p:sp>
      <p:pic>
        <p:nvPicPr>
          <p:cNvPr id="958466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58467" name="Freeform 3"/>
          <p:cNvSpPr>
            <a:spLocks/>
          </p:cNvSpPr>
          <p:nvPr/>
        </p:nvSpPr>
        <p:spPr bwMode="auto">
          <a:xfrm>
            <a:off x="6351588" y="2393950"/>
            <a:ext cx="1852612" cy="1738313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8468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8469" name="AutoShape 5"/>
          <p:cNvSpPr>
            <a:spLocks noChangeArrowheads="1"/>
          </p:cNvSpPr>
          <p:nvPr/>
        </p:nvSpPr>
        <p:spPr bwMode="auto">
          <a:xfrm rot="15628623" flipH="1">
            <a:off x="2747169" y="-207169"/>
            <a:ext cx="381000" cy="701516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8470" name="AutoShape 6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8471" name="Text Box 7"/>
          <p:cNvSpPr txBox="1">
            <a:spLocks noChangeArrowheads="1"/>
          </p:cNvSpPr>
          <p:nvPr/>
        </p:nvSpPr>
        <p:spPr bwMode="auto">
          <a:xfrm rot="540000">
            <a:off x="250825" y="2432050"/>
            <a:ext cx="89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  <p:sp>
        <p:nvSpPr>
          <p:cNvPr id="958472" name="Text Box 8"/>
          <p:cNvSpPr txBox="1">
            <a:spLocks noChangeArrowheads="1"/>
          </p:cNvSpPr>
          <p:nvPr/>
        </p:nvSpPr>
        <p:spPr bwMode="auto">
          <a:xfrm rot="21060000">
            <a:off x="222250" y="3430588"/>
            <a:ext cx="892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01E-8469-47A4-8269-4C0584347DF2}" type="slidenum">
              <a:rPr lang="en-US"/>
              <a:pPr/>
              <a:t>48</a:t>
            </a:fld>
            <a:endParaRPr lang="en-US"/>
          </a:p>
        </p:txBody>
      </p:sp>
      <p:pic>
        <p:nvPicPr>
          <p:cNvPr id="960514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60515" name="Freeform 3"/>
          <p:cNvSpPr>
            <a:spLocks/>
          </p:cNvSpPr>
          <p:nvPr/>
        </p:nvSpPr>
        <p:spPr bwMode="auto">
          <a:xfrm>
            <a:off x="6351588" y="2393950"/>
            <a:ext cx="1852612" cy="1738313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16" name="Text Box 4"/>
          <p:cNvSpPr txBox="1">
            <a:spLocks noChangeArrowheads="1"/>
          </p:cNvSpPr>
          <p:nvPr/>
        </p:nvSpPr>
        <p:spPr bwMode="auto">
          <a:xfrm>
            <a:off x="2835275" y="2520950"/>
            <a:ext cx="971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orbital</a:t>
            </a:r>
          </a:p>
        </p:txBody>
      </p:sp>
      <p:sp>
        <p:nvSpPr>
          <p:cNvPr id="960517" name="Rectangle 5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18" name="AutoShape 6"/>
          <p:cNvSpPr>
            <a:spLocks noChangeArrowheads="1"/>
          </p:cNvSpPr>
          <p:nvPr/>
        </p:nvSpPr>
        <p:spPr bwMode="auto">
          <a:xfrm rot="15628623" flipH="1">
            <a:off x="2747169" y="-207169"/>
            <a:ext cx="381000" cy="701516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19" name="AutoShape 7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0" name="Text Box 8"/>
          <p:cNvSpPr txBox="1">
            <a:spLocks noChangeArrowheads="1"/>
          </p:cNvSpPr>
          <p:nvPr/>
        </p:nvSpPr>
        <p:spPr bwMode="auto">
          <a:xfrm rot="540000">
            <a:off x="250825" y="2432050"/>
            <a:ext cx="89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  <p:sp>
        <p:nvSpPr>
          <p:cNvPr id="960521" name="Text Box 9"/>
          <p:cNvSpPr txBox="1">
            <a:spLocks noChangeArrowheads="1"/>
          </p:cNvSpPr>
          <p:nvPr/>
        </p:nvSpPr>
        <p:spPr bwMode="auto">
          <a:xfrm rot="21060000">
            <a:off x="222250" y="3430588"/>
            <a:ext cx="892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beam</a:t>
            </a:r>
          </a:p>
        </p:txBody>
      </p:sp>
      <p:sp>
        <p:nvSpPr>
          <p:cNvPr id="960522" name="Freeform 10"/>
          <p:cNvSpPr>
            <a:spLocks/>
          </p:cNvSpPr>
          <p:nvPr/>
        </p:nvSpPr>
        <p:spPr bwMode="auto">
          <a:xfrm>
            <a:off x="2728913" y="3090863"/>
            <a:ext cx="1336675" cy="241300"/>
          </a:xfrm>
          <a:custGeom>
            <a:avLst/>
            <a:gdLst/>
            <a:ahLst/>
            <a:cxnLst>
              <a:cxn ang="0">
                <a:pos x="842" y="81"/>
              </a:cxn>
              <a:cxn ang="0">
                <a:pos x="461" y="0"/>
              </a:cxn>
              <a:cxn ang="0">
                <a:pos x="0" y="69"/>
              </a:cxn>
              <a:cxn ang="0">
                <a:pos x="462" y="152"/>
              </a:cxn>
              <a:cxn ang="0">
                <a:pos x="842" y="81"/>
              </a:cxn>
            </a:cxnLst>
            <a:rect l="0" t="0" r="r" b="b"/>
            <a:pathLst>
              <a:path w="842" h="152">
                <a:moveTo>
                  <a:pt x="842" y="81"/>
                </a:moveTo>
                <a:lnTo>
                  <a:pt x="461" y="0"/>
                </a:lnTo>
                <a:lnTo>
                  <a:pt x="0" y="69"/>
                </a:lnTo>
                <a:lnTo>
                  <a:pt x="462" y="152"/>
                </a:lnTo>
                <a:lnTo>
                  <a:pt x="842" y="81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C156-F71F-4CFD-B010-C5B2362D83E4}" type="slidenum">
              <a:rPr lang="en-US"/>
              <a:pPr/>
              <a:t>49</a:t>
            </a:fld>
            <a:endParaRPr lang="en-US"/>
          </a:p>
        </p:txBody>
      </p:sp>
      <p:pic>
        <p:nvPicPr>
          <p:cNvPr id="962562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62563" name="Freeform 3"/>
          <p:cNvSpPr>
            <a:spLocks/>
          </p:cNvSpPr>
          <p:nvPr/>
        </p:nvSpPr>
        <p:spPr bwMode="auto">
          <a:xfrm>
            <a:off x="6351588" y="2393950"/>
            <a:ext cx="1852612" cy="1738313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4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5" name="AutoShape 5"/>
          <p:cNvSpPr>
            <a:spLocks noChangeArrowheads="1"/>
          </p:cNvSpPr>
          <p:nvPr/>
        </p:nvSpPr>
        <p:spPr bwMode="auto">
          <a:xfrm rot="15628623" flipH="1">
            <a:off x="2747169" y="-207169"/>
            <a:ext cx="381000" cy="701516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6" name="AutoShape 6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7" name="Freeform 7"/>
          <p:cNvSpPr>
            <a:spLocks/>
          </p:cNvSpPr>
          <p:nvPr/>
        </p:nvSpPr>
        <p:spPr bwMode="auto">
          <a:xfrm>
            <a:off x="2728913" y="3090863"/>
            <a:ext cx="1336675" cy="241300"/>
          </a:xfrm>
          <a:custGeom>
            <a:avLst/>
            <a:gdLst/>
            <a:ahLst/>
            <a:cxnLst>
              <a:cxn ang="0">
                <a:pos x="842" y="81"/>
              </a:cxn>
              <a:cxn ang="0">
                <a:pos x="461" y="0"/>
              </a:cxn>
              <a:cxn ang="0">
                <a:pos x="0" y="69"/>
              </a:cxn>
              <a:cxn ang="0">
                <a:pos x="462" y="152"/>
              </a:cxn>
              <a:cxn ang="0">
                <a:pos x="842" y="81"/>
              </a:cxn>
            </a:cxnLst>
            <a:rect l="0" t="0" r="r" b="b"/>
            <a:pathLst>
              <a:path w="842" h="152">
                <a:moveTo>
                  <a:pt x="842" y="81"/>
                </a:moveTo>
                <a:lnTo>
                  <a:pt x="461" y="0"/>
                </a:lnTo>
                <a:lnTo>
                  <a:pt x="0" y="69"/>
                </a:lnTo>
                <a:lnTo>
                  <a:pt x="462" y="152"/>
                </a:lnTo>
                <a:lnTo>
                  <a:pt x="842" y="81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3168650" y="5334000"/>
            <a:ext cx="597535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intrusion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F10B-6463-42DA-8FBC-A8B0C6C5C91C}" type="slidenum">
              <a:rPr lang="en-US"/>
              <a:pPr/>
              <a:t>5</a:t>
            </a:fld>
            <a:endParaRPr lang="en-US"/>
          </a:p>
        </p:txBody>
      </p:sp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1843088" y="4349750"/>
            <a:ext cx="181451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fisheye views</a:t>
            </a:r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2438400" y="5724525"/>
            <a:ext cx="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0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3021013" cy="609600"/>
          </a:xfrm>
          <a:noFill/>
          <a:ln/>
        </p:spPr>
        <p:txBody>
          <a:bodyPr wrap="none" lIns="0" tIns="0" rIns="0" bIns="0" anchor="t"/>
          <a:lstStyle/>
          <a:p>
            <a:pPr algn="ctr"/>
            <a:r>
              <a:rPr lang="en-US" sz="4000">
                <a:solidFill>
                  <a:srgbClr val="EA0000"/>
                </a:solidFill>
                <a:latin typeface="Arial" charset="0"/>
              </a:rPr>
              <a:t>fisheye views</a:t>
            </a:r>
          </a:p>
        </p:txBody>
      </p:sp>
      <p:pic>
        <p:nvPicPr>
          <p:cNvPr id="803846" name="Picture 6" descr="ga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5791200" cy="579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03852" name="Rectangle 12"/>
          <p:cNvSpPr>
            <a:spLocks noChangeArrowheads="1"/>
          </p:cNvSpPr>
          <p:nvPr/>
        </p:nvSpPr>
        <p:spPr bwMode="auto">
          <a:xfrm>
            <a:off x="6972300" y="6529388"/>
            <a:ext cx="2171700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400"/>
              <a:t>[Carpendale 01]</a:t>
            </a:r>
          </a:p>
        </p:txBody>
      </p:sp>
      <p:grpSp>
        <p:nvGrpSpPr>
          <p:cNvPr id="340" name="Group 339"/>
          <p:cNvGrpSpPr/>
          <p:nvPr/>
        </p:nvGrpSpPr>
        <p:grpSpPr>
          <a:xfrm>
            <a:off x="6553200" y="533400"/>
            <a:ext cx="1130300" cy="1130300"/>
            <a:chOff x="3028950" y="-567532"/>
            <a:chExt cx="1130300" cy="1130300"/>
          </a:xfrm>
        </p:grpSpPr>
        <p:sp>
          <p:nvSpPr>
            <p:cNvPr id="39" name="Line 127"/>
            <p:cNvSpPr>
              <a:spLocks noChangeShapeType="1"/>
            </p:cNvSpPr>
            <p:nvPr/>
          </p:nvSpPr>
          <p:spPr bwMode="auto">
            <a:xfrm>
              <a:off x="3032125" y="-794"/>
              <a:ext cx="112553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8"/>
            <p:cNvSpPr>
              <a:spLocks noChangeShapeType="1"/>
            </p:cNvSpPr>
            <p:nvPr/>
          </p:nvSpPr>
          <p:spPr bwMode="auto">
            <a:xfrm>
              <a:off x="3035300" y="-218282"/>
              <a:ext cx="1122362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3032125" y="-313532"/>
              <a:ext cx="112712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0"/>
            <p:cNvSpPr>
              <a:spLocks noChangeShapeType="1"/>
            </p:cNvSpPr>
            <p:nvPr/>
          </p:nvSpPr>
          <p:spPr bwMode="auto">
            <a:xfrm>
              <a:off x="3030537" y="-357982"/>
              <a:ext cx="1125538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>
              <a:off x="3032125" y="-394494"/>
              <a:ext cx="112553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2"/>
            <p:cNvSpPr>
              <a:spLocks noChangeShapeType="1"/>
            </p:cNvSpPr>
            <p:nvPr/>
          </p:nvSpPr>
          <p:spPr bwMode="auto">
            <a:xfrm>
              <a:off x="3030537" y="-432594"/>
              <a:ext cx="1122363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3"/>
            <p:cNvSpPr>
              <a:spLocks noChangeShapeType="1"/>
            </p:cNvSpPr>
            <p:nvPr/>
          </p:nvSpPr>
          <p:spPr bwMode="auto">
            <a:xfrm>
              <a:off x="3032125" y="-478632"/>
              <a:ext cx="1122362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34"/>
            <p:cNvSpPr>
              <a:spLocks noChangeShapeType="1"/>
            </p:cNvSpPr>
            <p:nvPr/>
          </p:nvSpPr>
          <p:spPr bwMode="auto">
            <a:xfrm>
              <a:off x="3032125" y="-518319"/>
              <a:ext cx="112553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35"/>
            <p:cNvSpPr>
              <a:spLocks noChangeShapeType="1"/>
            </p:cNvSpPr>
            <p:nvPr/>
          </p:nvSpPr>
          <p:spPr bwMode="auto">
            <a:xfrm>
              <a:off x="3035300" y="213518"/>
              <a:ext cx="11207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6"/>
            <p:cNvSpPr>
              <a:spLocks noChangeShapeType="1"/>
            </p:cNvSpPr>
            <p:nvPr/>
          </p:nvSpPr>
          <p:spPr bwMode="auto">
            <a:xfrm>
              <a:off x="3032125" y="307181"/>
              <a:ext cx="112712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7"/>
            <p:cNvSpPr>
              <a:spLocks noChangeShapeType="1"/>
            </p:cNvSpPr>
            <p:nvPr/>
          </p:nvSpPr>
          <p:spPr bwMode="auto">
            <a:xfrm>
              <a:off x="3035300" y="351631"/>
              <a:ext cx="1122362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38"/>
            <p:cNvSpPr>
              <a:spLocks noChangeShapeType="1"/>
            </p:cNvSpPr>
            <p:nvPr/>
          </p:nvSpPr>
          <p:spPr bwMode="auto">
            <a:xfrm>
              <a:off x="3032125" y="389731"/>
              <a:ext cx="112553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39"/>
            <p:cNvSpPr>
              <a:spLocks noChangeShapeType="1"/>
            </p:cNvSpPr>
            <p:nvPr/>
          </p:nvSpPr>
          <p:spPr bwMode="auto">
            <a:xfrm>
              <a:off x="3030537" y="434181"/>
              <a:ext cx="11239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40"/>
            <p:cNvSpPr>
              <a:spLocks noChangeShapeType="1"/>
            </p:cNvSpPr>
            <p:nvPr/>
          </p:nvSpPr>
          <p:spPr bwMode="auto">
            <a:xfrm>
              <a:off x="3030537" y="475456"/>
              <a:ext cx="1123950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41"/>
            <p:cNvSpPr>
              <a:spLocks noChangeShapeType="1"/>
            </p:cNvSpPr>
            <p:nvPr/>
          </p:nvSpPr>
          <p:spPr bwMode="auto">
            <a:xfrm>
              <a:off x="3028950" y="519906"/>
              <a:ext cx="1128712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42"/>
            <p:cNvSpPr>
              <a:spLocks noChangeShapeType="1"/>
            </p:cNvSpPr>
            <p:nvPr/>
          </p:nvSpPr>
          <p:spPr bwMode="auto">
            <a:xfrm>
              <a:off x="3597275" y="-562769"/>
              <a:ext cx="0" cy="1125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43"/>
            <p:cNvSpPr>
              <a:spLocks noChangeShapeType="1"/>
            </p:cNvSpPr>
            <p:nvPr/>
          </p:nvSpPr>
          <p:spPr bwMode="auto">
            <a:xfrm>
              <a:off x="3382962" y="-567532"/>
              <a:ext cx="1588" cy="11303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4"/>
            <p:cNvSpPr>
              <a:spLocks noChangeShapeType="1"/>
            </p:cNvSpPr>
            <p:nvPr/>
          </p:nvSpPr>
          <p:spPr bwMode="auto">
            <a:xfrm>
              <a:off x="3286125" y="-567532"/>
              <a:ext cx="1587" cy="11287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45"/>
            <p:cNvSpPr>
              <a:spLocks noChangeShapeType="1"/>
            </p:cNvSpPr>
            <p:nvPr/>
          </p:nvSpPr>
          <p:spPr bwMode="auto">
            <a:xfrm>
              <a:off x="3244850" y="-562769"/>
              <a:ext cx="1587" cy="11223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6"/>
            <p:cNvSpPr>
              <a:spLocks noChangeShapeType="1"/>
            </p:cNvSpPr>
            <p:nvPr/>
          </p:nvSpPr>
          <p:spPr bwMode="auto">
            <a:xfrm>
              <a:off x="3205162" y="-565944"/>
              <a:ext cx="1588" cy="1125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47"/>
            <p:cNvSpPr>
              <a:spLocks noChangeShapeType="1"/>
            </p:cNvSpPr>
            <p:nvPr/>
          </p:nvSpPr>
          <p:spPr bwMode="auto">
            <a:xfrm>
              <a:off x="3163887" y="-565944"/>
              <a:ext cx="0" cy="1123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48"/>
            <p:cNvSpPr>
              <a:spLocks noChangeShapeType="1"/>
            </p:cNvSpPr>
            <p:nvPr/>
          </p:nvSpPr>
          <p:spPr bwMode="auto">
            <a:xfrm>
              <a:off x="3119437" y="-565944"/>
              <a:ext cx="0" cy="1125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49"/>
            <p:cNvSpPr>
              <a:spLocks noChangeShapeType="1"/>
            </p:cNvSpPr>
            <p:nvPr/>
          </p:nvSpPr>
          <p:spPr bwMode="auto">
            <a:xfrm>
              <a:off x="3073400" y="-567532"/>
              <a:ext cx="1587" cy="1127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50"/>
            <p:cNvSpPr>
              <a:spLocks noChangeShapeType="1"/>
            </p:cNvSpPr>
            <p:nvPr/>
          </p:nvSpPr>
          <p:spPr bwMode="auto">
            <a:xfrm>
              <a:off x="3811587" y="-564357"/>
              <a:ext cx="1588" cy="1123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1"/>
            <p:cNvSpPr>
              <a:spLocks noChangeShapeType="1"/>
            </p:cNvSpPr>
            <p:nvPr/>
          </p:nvSpPr>
          <p:spPr bwMode="auto">
            <a:xfrm>
              <a:off x="3902075" y="-562769"/>
              <a:ext cx="1587" cy="11223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52"/>
            <p:cNvSpPr>
              <a:spLocks noChangeShapeType="1"/>
            </p:cNvSpPr>
            <p:nvPr/>
          </p:nvSpPr>
          <p:spPr bwMode="auto">
            <a:xfrm>
              <a:off x="3949700" y="-564357"/>
              <a:ext cx="0" cy="1123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53"/>
            <p:cNvSpPr>
              <a:spLocks noChangeShapeType="1"/>
            </p:cNvSpPr>
            <p:nvPr/>
          </p:nvSpPr>
          <p:spPr bwMode="auto">
            <a:xfrm>
              <a:off x="3994150" y="-564357"/>
              <a:ext cx="0" cy="1123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4"/>
            <p:cNvSpPr>
              <a:spLocks noChangeShapeType="1"/>
            </p:cNvSpPr>
            <p:nvPr/>
          </p:nvSpPr>
          <p:spPr bwMode="auto">
            <a:xfrm>
              <a:off x="4037012" y="-564357"/>
              <a:ext cx="1588" cy="1127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55"/>
            <p:cNvSpPr>
              <a:spLocks noChangeShapeType="1"/>
            </p:cNvSpPr>
            <p:nvPr/>
          </p:nvSpPr>
          <p:spPr bwMode="auto">
            <a:xfrm>
              <a:off x="4078287" y="-565944"/>
              <a:ext cx="1588" cy="1123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56"/>
            <p:cNvSpPr>
              <a:spLocks noChangeShapeType="1"/>
            </p:cNvSpPr>
            <p:nvPr/>
          </p:nvSpPr>
          <p:spPr bwMode="auto">
            <a:xfrm>
              <a:off x="4119562" y="-562769"/>
              <a:ext cx="1588" cy="1125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126"/>
            <p:cNvSpPr>
              <a:spLocks noChangeArrowheads="1"/>
            </p:cNvSpPr>
            <p:nvPr/>
          </p:nvSpPr>
          <p:spPr bwMode="auto">
            <a:xfrm>
              <a:off x="3032125" y="-564357"/>
              <a:ext cx="1125537" cy="1123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7794625" y="1371600"/>
            <a:ext cx="1120775" cy="1119187"/>
            <a:chOff x="4279900" y="-559594"/>
            <a:chExt cx="1120775" cy="1119187"/>
          </a:xfrm>
        </p:grpSpPr>
        <p:sp>
          <p:nvSpPr>
            <p:cNvPr id="9" name="Line 94"/>
            <p:cNvSpPr>
              <a:spLocks noChangeShapeType="1"/>
            </p:cNvSpPr>
            <p:nvPr/>
          </p:nvSpPr>
          <p:spPr bwMode="auto">
            <a:xfrm>
              <a:off x="4838700" y="-559594"/>
              <a:ext cx="1587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5"/>
            <p:cNvSpPr>
              <a:spLocks noChangeShapeType="1"/>
            </p:cNvSpPr>
            <p:nvPr/>
          </p:nvSpPr>
          <p:spPr bwMode="auto">
            <a:xfrm>
              <a:off x="4629150" y="-559594"/>
              <a:ext cx="1587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6"/>
            <p:cNvSpPr>
              <a:spLocks noChangeShapeType="1"/>
            </p:cNvSpPr>
            <p:nvPr/>
          </p:nvSpPr>
          <p:spPr bwMode="auto">
            <a:xfrm>
              <a:off x="4516437" y="-558007"/>
              <a:ext cx="1588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7"/>
            <p:cNvSpPr>
              <a:spLocks noChangeShapeType="1"/>
            </p:cNvSpPr>
            <p:nvPr/>
          </p:nvSpPr>
          <p:spPr bwMode="auto">
            <a:xfrm>
              <a:off x="4441825" y="-559594"/>
              <a:ext cx="1587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8"/>
            <p:cNvSpPr>
              <a:spLocks noChangeShapeType="1"/>
            </p:cNvSpPr>
            <p:nvPr/>
          </p:nvSpPr>
          <p:spPr bwMode="auto">
            <a:xfrm>
              <a:off x="4392612" y="-559594"/>
              <a:ext cx="1588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9"/>
            <p:cNvSpPr>
              <a:spLocks noChangeShapeType="1"/>
            </p:cNvSpPr>
            <p:nvPr/>
          </p:nvSpPr>
          <p:spPr bwMode="auto">
            <a:xfrm>
              <a:off x="4354512" y="-559594"/>
              <a:ext cx="0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4324350" y="-558007"/>
              <a:ext cx="1587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1"/>
            <p:cNvSpPr>
              <a:spLocks noChangeShapeType="1"/>
            </p:cNvSpPr>
            <p:nvPr/>
          </p:nvSpPr>
          <p:spPr bwMode="auto">
            <a:xfrm>
              <a:off x="4302125" y="-558007"/>
              <a:ext cx="0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2"/>
            <p:cNvSpPr>
              <a:spLocks noChangeShapeType="1"/>
            </p:cNvSpPr>
            <p:nvPr/>
          </p:nvSpPr>
          <p:spPr bwMode="auto">
            <a:xfrm>
              <a:off x="5054600" y="-559594"/>
              <a:ext cx="1587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3"/>
            <p:cNvSpPr>
              <a:spLocks noChangeShapeType="1"/>
            </p:cNvSpPr>
            <p:nvPr/>
          </p:nvSpPr>
          <p:spPr bwMode="auto">
            <a:xfrm flipV="1">
              <a:off x="5167312" y="-559594"/>
              <a:ext cx="1588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4"/>
            <p:cNvSpPr>
              <a:spLocks noChangeShapeType="1"/>
            </p:cNvSpPr>
            <p:nvPr/>
          </p:nvSpPr>
          <p:spPr bwMode="auto">
            <a:xfrm>
              <a:off x="5243512" y="-559594"/>
              <a:ext cx="0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5"/>
            <p:cNvSpPr>
              <a:spLocks noChangeShapeType="1"/>
            </p:cNvSpPr>
            <p:nvPr/>
          </p:nvSpPr>
          <p:spPr bwMode="auto">
            <a:xfrm flipV="1">
              <a:off x="5294312" y="-559594"/>
              <a:ext cx="0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6"/>
            <p:cNvSpPr>
              <a:spLocks noChangeShapeType="1"/>
            </p:cNvSpPr>
            <p:nvPr/>
          </p:nvSpPr>
          <p:spPr bwMode="auto">
            <a:xfrm>
              <a:off x="5334000" y="-559594"/>
              <a:ext cx="1587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7"/>
            <p:cNvSpPr>
              <a:spLocks noChangeShapeType="1"/>
            </p:cNvSpPr>
            <p:nvPr/>
          </p:nvSpPr>
          <p:spPr bwMode="auto">
            <a:xfrm flipV="1">
              <a:off x="5360987" y="-559594"/>
              <a:ext cx="0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8"/>
            <p:cNvSpPr>
              <a:spLocks noChangeShapeType="1"/>
            </p:cNvSpPr>
            <p:nvPr/>
          </p:nvSpPr>
          <p:spPr bwMode="auto">
            <a:xfrm>
              <a:off x="5383212" y="-559594"/>
              <a:ext cx="1588" cy="11191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9"/>
            <p:cNvSpPr>
              <a:spLocks noChangeShapeType="1"/>
            </p:cNvSpPr>
            <p:nvPr/>
          </p:nvSpPr>
          <p:spPr bwMode="auto">
            <a:xfrm>
              <a:off x="4279900" y="-540544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0"/>
            <p:cNvSpPr>
              <a:spLocks noChangeShapeType="1"/>
            </p:cNvSpPr>
            <p:nvPr/>
          </p:nvSpPr>
          <p:spPr bwMode="auto">
            <a:xfrm flipH="1">
              <a:off x="4279900" y="-516732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1"/>
            <p:cNvSpPr>
              <a:spLocks noChangeShapeType="1"/>
            </p:cNvSpPr>
            <p:nvPr/>
          </p:nvSpPr>
          <p:spPr bwMode="auto">
            <a:xfrm>
              <a:off x="4279900" y="-488157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2"/>
            <p:cNvSpPr>
              <a:spLocks noChangeShapeType="1"/>
            </p:cNvSpPr>
            <p:nvPr/>
          </p:nvSpPr>
          <p:spPr bwMode="auto">
            <a:xfrm flipH="1">
              <a:off x="4279900" y="-446882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3"/>
            <p:cNvSpPr>
              <a:spLocks noChangeShapeType="1"/>
            </p:cNvSpPr>
            <p:nvPr/>
          </p:nvSpPr>
          <p:spPr bwMode="auto">
            <a:xfrm>
              <a:off x="4279900" y="-392907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4"/>
            <p:cNvSpPr>
              <a:spLocks noChangeShapeType="1"/>
            </p:cNvSpPr>
            <p:nvPr/>
          </p:nvSpPr>
          <p:spPr bwMode="auto">
            <a:xfrm flipH="1">
              <a:off x="4279900" y="-315119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5"/>
            <p:cNvSpPr>
              <a:spLocks noChangeShapeType="1"/>
            </p:cNvSpPr>
            <p:nvPr/>
          </p:nvSpPr>
          <p:spPr bwMode="auto">
            <a:xfrm>
              <a:off x="4279900" y="-211932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6"/>
            <p:cNvSpPr>
              <a:spLocks noChangeShapeType="1"/>
            </p:cNvSpPr>
            <p:nvPr/>
          </p:nvSpPr>
          <p:spPr bwMode="auto">
            <a:xfrm>
              <a:off x="4279900" y="-794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H="1">
              <a:off x="4279900" y="216693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8"/>
            <p:cNvSpPr>
              <a:spLocks noChangeShapeType="1"/>
            </p:cNvSpPr>
            <p:nvPr/>
          </p:nvSpPr>
          <p:spPr bwMode="auto">
            <a:xfrm>
              <a:off x="4279900" y="323056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19"/>
            <p:cNvSpPr>
              <a:spLocks noChangeShapeType="1"/>
            </p:cNvSpPr>
            <p:nvPr/>
          </p:nvSpPr>
          <p:spPr bwMode="auto">
            <a:xfrm flipH="1">
              <a:off x="4279900" y="397668"/>
              <a:ext cx="11207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20"/>
            <p:cNvSpPr>
              <a:spLocks noChangeShapeType="1"/>
            </p:cNvSpPr>
            <p:nvPr/>
          </p:nvSpPr>
          <p:spPr bwMode="auto">
            <a:xfrm>
              <a:off x="4279900" y="450056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21"/>
            <p:cNvSpPr>
              <a:spLocks noChangeShapeType="1"/>
            </p:cNvSpPr>
            <p:nvPr/>
          </p:nvSpPr>
          <p:spPr bwMode="auto">
            <a:xfrm flipH="1">
              <a:off x="4279900" y="491331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22"/>
            <p:cNvSpPr>
              <a:spLocks noChangeShapeType="1"/>
            </p:cNvSpPr>
            <p:nvPr/>
          </p:nvSpPr>
          <p:spPr bwMode="auto">
            <a:xfrm>
              <a:off x="4279900" y="519906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3"/>
            <p:cNvSpPr>
              <a:spLocks noChangeShapeType="1"/>
            </p:cNvSpPr>
            <p:nvPr/>
          </p:nvSpPr>
          <p:spPr bwMode="auto">
            <a:xfrm flipH="1">
              <a:off x="4279900" y="538956"/>
              <a:ext cx="11207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93"/>
            <p:cNvSpPr>
              <a:spLocks noChangeArrowheads="1"/>
            </p:cNvSpPr>
            <p:nvPr/>
          </p:nvSpPr>
          <p:spPr bwMode="auto">
            <a:xfrm>
              <a:off x="4279900" y="-559594"/>
              <a:ext cx="1120775" cy="11191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6553200" y="2292350"/>
            <a:ext cx="1144588" cy="1136650"/>
            <a:chOff x="5510212" y="-559594"/>
            <a:chExt cx="1144588" cy="1136650"/>
          </a:xfrm>
        </p:grpSpPr>
        <p:sp>
          <p:nvSpPr>
            <p:cNvPr id="99" name="Line 199"/>
            <p:cNvSpPr>
              <a:spLocks noChangeShapeType="1"/>
            </p:cNvSpPr>
            <p:nvPr/>
          </p:nvSpPr>
          <p:spPr bwMode="auto">
            <a:xfrm flipV="1">
              <a:off x="6083300" y="-559594"/>
              <a:ext cx="1587" cy="11318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0"/>
            <p:cNvSpPr>
              <a:spLocks noChangeShapeType="1"/>
            </p:cNvSpPr>
            <p:nvPr/>
          </p:nvSpPr>
          <p:spPr bwMode="auto">
            <a:xfrm>
              <a:off x="5543550" y="-372269"/>
              <a:ext cx="1587" cy="7667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01"/>
            <p:cNvSpPr>
              <a:spLocks noChangeShapeType="1"/>
            </p:cNvSpPr>
            <p:nvPr/>
          </p:nvSpPr>
          <p:spPr bwMode="auto">
            <a:xfrm flipV="1">
              <a:off x="5576887" y="-396082"/>
              <a:ext cx="1588" cy="8143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02"/>
            <p:cNvSpPr>
              <a:spLocks noChangeShapeType="1"/>
            </p:cNvSpPr>
            <p:nvPr/>
          </p:nvSpPr>
          <p:spPr bwMode="auto">
            <a:xfrm>
              <a:off x="5611812" y="-418307"/>
              <a:ext cx="1588" cy="8604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03"/>
            <p:cNvSpPr>
              <a:spLocks noChangeShapeType="1"/>
            </p:cNvSpPr>
            <p:nvPr/>
          </p:nvSpPr>
          <p:spPr bwMode="auto">
            <a:xfrm flipV="1">
              <a:off x="5643562" y="-440532"/>
              <a:ext cx="1588" cy="906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04"/>
            <p:cNvSpPr>
              <a:spLocks noChangeShapeType="1"/>
            </p:cNvSpPr>
            <p:nvPr/>
          </p:nvSpPr>
          <p:spPr bwMode="auto">
            <a:xfrm>
              <a:off x="5692775" y="-477044"/>
              <a:ext cx="1587" cy="977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05"/>
            <p:cNvSpPr>
              <a:spLocks noChangeShapeType="1"/>
            </p:cNvSpPr>
            <p:nvPr/>
          </p:nvSpPr>
          <p:spPr bwMode="auto">
            <a:xfrm flipV="1">
              <a:off x="5751512" y="-515144"/>
              <a:ext cx="1588" cy="10620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06"/>
            <p:cNvSpPr>
              <a:spLocks noChangeShapeType="1"/>
            </p:cNvSpPr>
            <p:nvPr/>
          </p:nvSpPr>
          <p:spPr bwMode="auto">
            <a:xfrm flipV="1">
              <a:off x="5867400" y="-558007"/>
              <a:ext cx="1587" cy="11334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>
              <a:off x="6302375" y="-556419"/>
              <a:ext cx="1587" cy="11318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6418262" y="-513557"/>
              <a:ext cx="1588" cy="1063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14"/>
            <p:cNvSpPr>
              <a:spLocks noChangeShapeType="1"/>
            </p:cNvSpPr>
            <p:nvPr/>
          </p:nvSpPr>
          <p:spPr bwMode="auto">
            <a:xfrm>
              <a:off x="6470650" y="-475457"/>
              <a:ext cx="1587" cy="9826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15"/>
            <p:cNvSpPr>
              <a:spLocks noChangeShapeType="1"/>
            </p:cNvSpPr>
            <p:nvPr/>
          </p:nvSpPr>
          <p:spPr bwMode="auto">
            <a:xfrm flipV="1">
              <a:off x="6518275" y="-440532"/>
              <a:ext cx="1587" cy="9128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16"/>
            <p:cNvSpPr>
              <a:spLocks noChangeShapeType="1"/>
            </p:cNvSpPr>
            <p:nvPr/>
          </p:nvSpPr>
          <p:spPr bwMode="auto">
            <a:xfrm>
              <a:off x="6557962" y="-413544"/>
              <a:ext cx="1588" cy="854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17"/>
            <p:cNvSpPr>
              <a:spLocks noChangeShapeType="1"/>
            </p:cNvSpPr>
            <p:nvPr/>
          </p:nvSpPr>
          <p:spPr bwMode="auto">
            <a:xfrm flipV="1">
              <a:off x="6588125" y="-389732"/>
              <a:ext cx="1587" cy="8080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18"/>
            <p:cNvSpPr>
              <a:spLocks noChangeShapeType="1"/>
            </p:cNvSpPr>
            <p:nvPr/>
          </p:nvSpPr>
          <p:spPr bwMode="auto">
            <a:xfrm>
              <a:off x="6619875" y="-364332"/>
              <a:ext cx="1587" cy="7540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19"/>
            <p:cNvSpPr>
              <a:spLocks noChangeShapeType="1"/>
            </p:cNvSpPr>
            <p:nvPr/>
          </p:nvSpPr>
          <p:spPr bwMode="auto">
            <a:xfrm flipV="1">
              <a:off x="5513387" y="-456407"/>
              <a:ext cx="236538" cy="1539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20"/>
            <p:cNvSpPr>
              <a:spLocks noChangeShapeType="1"/>
            </p:cNvSpPr>
            <p:nvPr/>
          </p:nvSpPr>
          <p:spPr bwMode="auto">
            <a:xfrm flipV="1">
              <a:off x="5510212" y="-389732"/>
              <a:ext cx="241300" cy="141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21"/>
            <p:cNvSpPr>
              <a:spLocks noChangeShapeType="1"/>
            </p:cNvSpPr>
            <p:nvPr/>
          </p:nvSpPr>
          <p:spPr bwMode="auto">
            <a:xfrm flipH="1">
              <a:off x="5511800" y="-321469"/>
              <a:ext cx="239712" cy="1079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22"/>
            <p:cNvSpPr>
              <a:spLocks noChangeShapeType="1"/>
            </p:cNvSpPr>
            <p:nvPr/>
          </p:nvSpPr>
          <p:spPr bwMode="auto">
            <a:xfrm flipH="1">
              <a:off x="5510212" y="-254794"/>
              <a:ext cx="244475" cy="88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23"/>
            <p:cNvSpPr>
              <a:spLocks noChangeShapeType="1"/>
            </p:cNvSpPr>
            <p:nvPr/>
          </p:nvSpPr>
          <p:spPr bwMode="auto">
            <a:xfrm flipV="1">
              <a:off x="5510212" y="-192882"/>
              <a:ext cx="241300" cy="69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24"/>
            <p:cNvSpPr>
              <a:spLocks noChangeShapeType="1"/>
            </p:cNvSpPr>
            <p:nvPr/>
          </p:nvSpPr>
          <p:spPr bwMode="auto">
            <a:xfrm flipV="1">
              <a:off x="5511800" y="-130969"/>
              <a:ext cx="239712" cy="47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25"/>
            <p:cNvSpPr>
              <a:spLocks noChangeShapeType="1"/>
            </p:cNvSpPr>
            <p:nvPr/>
          </p:nvSpPr>
          <p:spPr bwMode="auto">
            <a:xfrm flipV="1">
              <a:off x="5511800" y="-64294"/>
              <a:ext cx="239712" cy="301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6"/>
            <p:cNvSpPr>
              <a:spLocks noChangeShapeType="1"/>
            </p:cNvSpPr>
            <p:nvPr/>
          </p:nvSpPr>
          <p:spPr bwMode="auto">
            <a:xfrm>
              <a:off x="5510212" y="3968"/>
              <a:ext cx="1144588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27"/>
            <p:cNvSpPr>
              <a:spLocks noChangeShapeType="1"/>
            </p:cNvSpPr>
            <p:nvPr/>
          </p:nvSpPr>
          <p:spPr bwMode="auto">
            <a:xfrm>
              <a:off x="5510212" y="45243"/>
              <a:ext cx="244475" cy="28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28"/>
            <p:cNvSpPr>
              <a:spLocks noChangeShapeType="1"/>
            </p:cNvSpPr>
            <p:nvPr/>
          </p:nvSpPr>
          <p:spPr bwMode="auto">
            <a:xfrm flipH="1" flipV="1">
              <a:off x="5510212" y="89693"/>
              <a:ext cx="241300" cy="444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29"/>
            <p:cNvSpPr>
              <a:spLocks noChangeShapeType="1"/>
            </p:cNvSpPr>
            <p:nvPr/>
          </p:nvSpPr>
          <p:spPr bwMode="auto">
            <a:xfrm flipH="1" flipV="1">
              <a:off x="5511800" y="140493"/>
              <a:ext cx="242887" cy="666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30"/>
            <p:cNvSpPr>
              <a:spLocks noChangeShapeType="1"/>
            </p:cNvSpPr>
            <p:nvPr/>
          </p:nvSpPr>
          <p:spPr bwMode="auto">
            <a:xfrm>
              <a:off x="5510212" y="184943"/>
              <a:ext cx="242888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31"/>
            <p:cNvSpPr>
              <a:spLocks noChangeShapeType="1"/>
            </p:cNvSpPr>
            <p:nvPr/>
          </p:nvSpPr>
          <p:spPr bwMode="auto">
            <a:xfrm flipH="1" flipV="1">
              <a:off x="5510212" y="232568"/>
              <a:ext cx="241300" cy="1127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32"/>
            <p:cNvSpPr>
              <a:spLocks noChangeShapeType="1"/>
            </p:cNvSpPr>
            <p:nvPr/>
          </p:nvSpPr>
          <p:spPr bwMode="auto">
            <a:xfrm flipH="1" flipV="1">
              <a:off x="5510212" y="275431"/>
              <a:ext cx="241300" cy="136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33"/>
            <p:cNvSpPr>
              <a:spLocks noChangeShapeType="1"/>
            </p:cNvSpPr>
            <p:nvPr/>
          </p:nvSpPr>
          <p:spPr bwMode="auto">
            <a:xfrm flipH="1" flipV="1">
              <a:off x="5510212" y="321468"/>
              <a:ext cx="241300" cy="1508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34"/>
            <p:cNvSpPr>
              <a:spLocks noChangeShapeType="1"/>
            </p:cNvSpPr>
            <p:nvPr/>
          </p:nvSpPr>
          <p:spPr bwMode="auto">
            <a:xfrm>
              <a:off x="5751512" y="472281"/>
              <a:ext cx="115888" cy="269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35"/>
            <p:cNvSpPr>
              <a:spLocks noChangeShapeType="1"/>
            </p:cNvSpPr>
            <p:nvPr/>
          </p:nvSpPr>
          <p:spPr bwMode="auto">
            <a:xfrm>
              <a:off x="5751512" y="411956"/>
              <a:ext cx="114300" cy="206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36"/>
            <p:cNvSpPr>
              <a:spLocks noChangeShapeType="1"/>
            </p:cNvSpPr>
            <p:nvPr/>
          </p:nvSpPr>
          <p:spPr bwMode="auto">
            <a:xfrm>
              <a:off x="5867400" y="354806"/>
              <a:ext cx="4349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37"/>
            <p:cNvSpPr>
              <a:spLocks noChangeShapeType="1"/>
            </p:cNvSpPr>
            <p:nvPr/>
          </p:nvSpPr>
          <p:spPr bwMode="auto">
            <a:xfrm>
              <a:off x="5865812" y="432593"/>
              <a:ext cx="436563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8"/>
            <p:cNvSpPr>
              <a:spLocks noChangeShapeType="1"/>
            </p:cNvSpPr>
            <p:nvPr/>
          </p:nvSpPr>
          <p:spPr bwMode="auto">
            <a:xfrm>
              <a:off x="5867400" y="499268"/>
              <a:ext cx="4349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39"/>
            <p:cNvSpPr>
              <a:spLocks noChangeShapeType="1"/>
            </p:cNvSpPr>
            <p:nvPr/>
          </p:nvSpPr>
          <p:spPr bwMode="auto">
            <a:xfrm>
              <a:off x="5867400" y="286543"/>
              <a:ext cx="4349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40"/>
            <p:cNvSpPr>
              <a:spLocks noChangeShapeType="1"/>
            </p:cNvSpPr>
            <p:nvPr/>
          </p:nvSpPr>
          <p:spPr bwMode="auto">
            <a:xfrm>
              <a:off x="5865812" y="218281"/>
              <a:ext cx="436563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41"/>
            <p:cNvSpPr>
              <a:spLocks noChangeShapeType="1"/>
            </p:cNvSpPr>
            <p:nvPr/>
          </p:nvSpPr>
          <p:spPr bwMode="auto">
            <a:xfrm>
              <a:off x="5865812" y="143668"/>
              <a:ext cx="434975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42"/>
            <p:cNvSpPr>
              <a:spLocks noChangeShapeType="1"/>
            </p:cNvSpPr>
            <p:nvPr/>
          </p:nvSpPr>
          <p:spPr bwMode="auto">
            <a:xfrm>
              <a:off x="5865812" y="72231"/>
              <a:ext cx="436563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43"/>
            <p:cNvSpPr>
              <a:spLocks noChangeShapeType="1"/>
            </p:cNvSpPr>
            <p:nvPr/>
          </p:nvSpPr>
          <p:spPr bwMode="auto">
            <a:xfrm>
              <a:off x="5867400" y="-64294"/>
              <a:ext cx="43338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44"/>
            <p:cNvSpPr>
              <a:spLocks noChangeShapeType="1"/>
            </p:cNvSpPr>
            <p:nvPr/>
          </p:nvSpPr>
          <p:spPr bwMode="auto">
            <a:xfrm>
              <a:off x="5867400" y="-137319"/>
              <a:ext cx="4381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45"/>
            <p:cNvSpPr>
              <a:spLocks noChangeShapeType="1"/>
            </p:cNvSpPr>
            <p:nvPr/>
          </p:nvSpPr>
          <p:spPr bwMode="auto">
            <a:xfrm>
              <a:off x="5867400" y="-210344"/>
              <a:ext cx="438150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6"/>
            <p:cNvSpPr>
              <a:spLocks noChangeShapeType="1"/>
            </p:cNvSpPr>
            <p:nvPr/>
          </p:nvSpPr>
          <p:spPr bwMode="auto">
            <a:xfrm>
              <a:off x="5867400" y="-277019"/>
              <a:ext cx="438150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47"/>
            <p:cNvSpPr>
              <a:spLocks noChangeShapeType="1"/>
            </p:cNvSpPr>
            <p:nvPr/>
          </p:nvSpPr>
          <p:spPr bwMode="auto">
            <a:xfrm>
              <a:off x="5865812" y="-343694"/>
              <a:ext cx="4349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48"/>
            <p:cNvSpPr>
              <a:spLocks noChangeShapeType="1"/>
            </p:cNvSpPr>
            <p:nvPr/>
          </p:nvSpPr>
          <p:spPr bwMode="auto">
            <a:xfrm>
              <a:off x="5865812" y="-415132"/>
              <a:ext cx="439738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49"/>
            <p:cNvSpPr>
              <a:spLocks noChangeShapeType="1"/>
            </p:cNvSpPr>
            <p:nvPr/>
          </p:nvSpPr>
          <p:spPr bwMode="auto">
            <a:xfrm>
              <a:off x="5867400" y="-483394"/>
              <a:ext cx="4349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50"/>
            <p:cNvSpPr>
              <a:spLocks noChangeShapeType="1"/>
            </p:cNvSpPr>
            <p:nvPr/>
          </p:nvSpPr>
          <p:spPr bwMode="auto">
            <a:xfrm flipV="1">
              <a:off x="5749925" y="-483394"/>
              <a:ext cx="117475" cy="269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251"/>
            <p:cNvSpPr>
              <a:spLocks noChangeShapeType="1"/>
            </p:cNvSpPr>
            <p:nvPr/>
          </p:nvSpPr>
          <p:spPr bwMode="auto">
            <a:xfrm flipV="1">
              <a:off x="5751512" y="-415132"/>
              <a:ext cx="114300" cy="25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52"/>
            <p:cNvSpPr>
              <a:spLocks noChangeShapeType="1"/>
            </p:cNvSpPr>
            <p:nvPr/>
          </p:nvSpPr>
          <p:spPr bwMode="auto">
            <a:xfrm flipV="1">
              <a:off x="5751512" y="-343694"/>
              <a:ext cx="115888" cy="222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253"/>
            <p:cNvSpPr>
              <a:spLocks noChangeShapeType="1"/>
            </p:cNvSpPr>
            <p:nvPr/>
          </p:nvSpPr>
          <p:spPr bwMode="auto">
            <a:xfrm flipV="1">
              <a:off x="5754687" y="-277019"/>
              <a:ext cx="112713" cy="222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54"/>
            <p:cNvSpPr>
              <a:spLocks noChangeShapeType="1"/>
            </p:cNvSpPr>
            <p:nvPr/>
          </p:nvSpPr>
          <p:spPr bwMode="auto">
            <a:xfrm flipV="1">
              <a:off x="5751512" y="-210344"/>
              <a:ext cx="115888" cy="174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255"/>
            <p:cNvSpPr>
              <a:spLocks noChangeShapeType="1"/>
            </p:cNvSpPr>
            <p:nvPr/>
          </p:nvSpPr>
          <p:spPr bwMode="auto">
            <a:xfrm flipV="1">
              <a:off x="5751512" y="-137319"/>
              <a:ext cx="115888" cy="63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56"/>
            <p:cNvSpPr>
              <a:spLocks noChangeShapeType="1"/>
            </p:cNvSpPr>
            <p:nvPr/>
          </p:nvSpPr>
          <p:spPr bwMode="auto">
            <a:xfrm flipV="1">
              <a:off x="5751512" y="-64294"/>
              <a:ext cx="117475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257"/>
            <p:cNvSpPr>
              <a:spLocks noChangeShapeType="1"/>
            </p:cNvSpPr>
            <p:nvPr/>
          </p:nvSpPr>
          <p:spPr bwMode="auto">
            <a:xfrm flipV="1">
              <a:off x="5754687" y="72231"/>
              <a:ext cx="112713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58"/>
            <p:cNvSpPr>
              <a:spLocks noChangeShapeType="1"/>
            </p:cNvSpPr>
            <p:nvPr/>
          </p:nvSpPr>
          <p:spPr bwMode="auto">
            <a:xfrm>
              <a:off x="5751512" y="134143"/>
              <a:ext cx="114300" cy="9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59"/>
            <p:cNvSpPr>
              <a:spLocks noChangeShapeType="1"/>
            </p:cNvSpPr>
            <p:nvPr/>
          </p:nvSpPr>
          <p:spPr bwMode="auto">
            <a:xfrm>
              <a:off x="5754687" y="207168"/>
              <a:ext cx="111125" cy="11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60"/>
            <p:cNvSpPr>
              <a:spLocks noChangeShapeType="1"/>
            </p:cNvSpPr>
            <p:nvPr/>
          </p:nvSpPr>
          <p:spPr bwMode="auto">
            <a:xfrm>
              <a:off x="5751512" y="272256"/>
              <a:ext cx="114300" cy="127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61"/>
            <p:cNvSpPr>
              <a:spLocks noChangeShapeType="1"/>
            </p:cNvSpPr>
            <p:nvPr/>
          </p:nvSpPr>
          <p:spPr bwMode="auto">
            <a:xfrm>
              <a:off x="5751512" y="345281"/>
              <a:ext cx="115888" cy="9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62"/>
            <p:cNvSpPr>
              <a:spLocks noChangeShapeType="1"/>
            </p:cNvSpPr>
            <p:nvPr/>
          </p:nvSpPr>
          <p:spPr bwMode="auto">
            <a:xfrm>
              <a:off x="6302375" y="-483394"/>
              <a:ext cx="114300" cy="28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63"/>
            <p:cNvSpPr>
              <a:spLocks noChangeShapeType="1"/>
            </p:cNvSpPr>
            <p:nvPr/>
          </p:nvSpPr>
          <p:spPr bwMode="auto">
            <a:xfrm>
              <a:off x="6416675" y="-454819"/>
              <a:ext cx="238125" cy="1476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64"/>
            <p:cNvSpPr>
              <a:spLocks noChangeShapeType="1"/>
            </p:cNvSpPr>
            <p:nvPr/>
          </p:nvSpPr>
          <p:spPr bwMode="auto">
            <a:xfrm flipH="1" flipV="1">
              <a:off x="6418262" y="-386557"/>
              <a:ext cx="236538" cy="138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5"/>
            <p:cNvSpPr>
              <a:spLocks noChangeShapeType="1"/>
            </p:cNvSpPr>
            <p:nvPr/>
          </p:nvSpPr>
          <p:spPr bwMode="auto">
            <a:xfrm flipH="1" flipV="1">
              <a:off x="6305550" y="-415132"/>
              <a:ext cx="112712" cy="28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66"/>
            <p:cNvSpPr>
              <a:spLocks noChangeShapeType="1"/>
            </p:cNvSpPr>
            <p:nvPr/>
          </p:nvSpPr>
          <p:spPr bwMode="auto">
            <a:xfrm>
              <a:off x="6302375" y="-342107"/>
              <a:ext cx="112712" cy="25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267"/>
            <p:cNvSpPr>
              <a:spLocks noChangeShapeType="1"/>
            </p:cNvSpPr>
            <p:nvPr/>
          </p:nvSpPr>
          <p:spPr bwMode="auto">
            <a:xfrm>
              <a:off x="6415087" y="-316707"/>
              <a:ext cx="236538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268"/>
            <p:cNvSpPr>
              <a:spLocks noChangeShapeType="1"/>
            </p:cNvSpPr>
            <p:nvPr/>
          </p:nvSpPr>
          <p:spPr bwMode="auto">
            <a:xfrm>
              <a:off x="6302375" y="-277019"/>
              <a:ext cx="114300" cy="269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69"/>
            <p:cNvSpPr>
              <a:spLocks noChangeShapeType="1"/>
            </p:cNvSpPr>
            <p:nvPr/>
          </p:nvSpPr>
          <p:spPr bwMode="auto">
            <a:xfrm>
              <a:off x="6416675" y="-250032"/>
              <a:ext cx="238125" cy="857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270"/>
            <p:cNvSpPr>
              <a:spLocks noChangeShapeType="1"/>
            </p:cNvSpPr>
            <p:nvPr/>
          </p:nvSpPr>
          <p:spPr bwMode="auto">
            <a:xfrm flipH="1" flipV="1">
              <a:off x="6413500" y="-189707"/>
              <a:ext cx="238125" cy="714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271"/>
            <p:cNvSpPr>
              <a:spLocks noChangeShapeType="1"/>
            </p:cNvSpPr>
            <p:nvPr/>
          </p:nvSpPr>
          <p:spPr bwMode="auto">
            <a:xfrm flipH="1" flipV="1">
              <a:off x="6302375" y="-208757"/>
              <a:ext cx="111125" cy="190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272"/>
            <p:cNvSpPr>
              <a:spLocks noChangeShapeType="1"/>
            </p:cNvSpPr>
            <p:nvPr/>
          </p:nvSpPr>
          <p:spPr bwMode="auto">
            <a:xfrm>
              <a:off x="6300787" y="-137319"/>
              <a:ext cx="115888" cy="11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273"/>
            <p:cNvSpPr>
              <a:spLocks noChangeShapeType="1"/>
            </p:cNvSpPr>
            <p:nvPr/>
          </p:nvSpPr>
          <p:spPr bwMode="auto">
            <a:xfrm>
              <a:off x="6416675" y="-126207"/>
              <a:ext cx="234950" cy="47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274"/>
            <p:cNvSpPr>
              <a:spLocks noChangeShapeType="1"/>
            </p:cNvSpPr>
            <p:nvPr/>
          </p:nvSpPr>
          <p:spPr bwMode="auto">
            <a:xfrm flipH="1" flipV="1">
              <a:off x="6416675" y="-57944"/>
              <a:ext cx="238125" cy="222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275"/>
            <p:cNvSpPr>
              <a:spLocks noChangeShapeType="1"/>
            </p:cNvSpPr>
            <p:nvPr/>
          </p:nvSpPr>
          <p:spPr bwMode="auto">
            <a:xfrm flipH="1" flipV="1">
              <a:off x="6300787" y="-64294"/>
              <a:ext cx="115888" cy="63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76"/>
            <p:cNvSpPr>
              <a:spLocks noChangeShapeType="1"/>
            </p:cNvSpPr>
            <p:nvPr/>
          </p:nvSpPr>
          <p:spPr bwMode="auto">
            <a:xfrm flipV="1">
              <a:off x="6302375" y="70643"/>
              <a:ext cx="115887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77"/>
            <p:cNvSpPr>
              <a:spLocks noChangeShapeType="1"/>
            </p:cNvSpPr>
            <p:nvPr/>
          </p:nvSpPr>
          <p:spPr bwMode="auto">
            <a:xfrm flipV="1">
              <a:off x="6418262" y="51593"/>
              <a:ext cx="236538" cy="190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78"/>
            <p:cNvSpPr>
              <a:spLocks noChangeShapeType="1"/>
            </p:cNvSpPr>
            <p:nvPr/>
          </p:nvSpPr>
          <p:spPr bwMode="auto">
            <a:xfrm flipV="1">
              <a:off x="6300787" y="137318"/>
              <a:ext cx="117475" cy="63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79"/>
            <p:cNvSpPr>
              <a:spLocks noChangeShapeType="1"/>
            </p:cNvSpPr>
            <p:nvPr/>
          </p:nvSpPr>
          <p:spPr bwMode="auto">
            <a:xfrm flipV="1">
              <a:off x="6418262" y="91281"/>
              <a:ext cx="236538" cy="460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80"/>
            <p:cNvSpPr>
              <a:spLocks noChangeShapeType="1"/>
            </p:cNvSpPr>
            <p:nvPr/>
          </p:nvSpPr>
          <p:spPr bwMode="auto">
            <a:xfrm flipV="1">
              <a:off x="6302375" y="203993"/>
              <a:ext cx="114300" cy="14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81"/>
            <p:cNvSpPr>
              <a:spLocks noChangeShapeType="1"/>
            </p:cNvSpPr>
            <p:nvPr/>
          </p:nvSpPr>
          <p:spPr bwMode="auto">
            <a:xfrm flipV="1">
              <a:off x="6416675" y="137318"/>
              <a:ext cx="238125" cy="666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82"/>
            <p:cNvSpPr>
              <a:spLocks noChangeShapeType="1"/>
            </p:cNvSpPr>
            <p:nvPr/>
          </p:nvSpPr>
          <p:spPr bwMode="auto">
            <a:xfrm flipV="1">
              <a:off x="6303962" y="272256"/>
              <a:ext cx="112713" cy="142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83"/>
            <p:cNvSpPr>
              <a:spLocks noChangeShapeType="1"/>
            </p:cNvSpPr>
            <p:nvPr/>
          </p:nvSpPr>
          <p:spPr bwMode="auto">
            <a:xfrm flipV="1">
              <a:off x="6416675" y="184943"/>
              <a:ext cx="2381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84"/>
            <p:cNvSpPr>
              <a:spLocks noChangeShapeType="1"/>
            </p:cNvSpPr>
            <p:nvPr/>
          </p:nvSpPr>
          <p:spPr bwMode="auto">
            <a:xfrm flipV="1">
              <a:off x="6302375" y="338931"/>
              <a:ext cx="115887" cy="158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5"/>
            <p:cNvSpPr>
              <a:spLocks noChangeShapeType="1"/>
            </p:cNvSpPr>
            <p:nvPr/>
          </p:nvSpPr>
          <p:spPr bwMode="auto">
            <a:xfrm flipV="1">
              <a:off x="6418262" y="232568"/>
              <a:ext cx="236538" cy="106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86"/>
            <p:cNvSpPr>
              <a:spLocks noChangeShapeType="1"/>
            </p:cNvSpPr>
            <p:nvPr/>
          </p:nvSpPr>
          <p:spPr bwMode="auto">
            <a:xfrm flipV="1">
              <a:off x="6302375" y="407193"/>
              <a:ext cx="115887" cy="25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87"/>
            <p:cNvSpPr>
              <a:spLocks noChangeShapeType="1"/>
            </p:cNvSpPr>
            <p:nvPr/>
          </p:nvSpPr>
          <p:spPr bwMode="auto">
            <a:xfrm flipV="1">
              <a:off x="6418262" y="272256"/>
              <a:ext cx="236538" cy="1349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88"/>
            <p:cNvSpPr>
              <a:spLocks noChangeShapeType="1"/>
            </p:cNvSpPr>
            <p:nvPr/>
          </p:nvSpPr>
          <p:spPr bwMode="auto">
            <a:xfrm flipV="1">
              <a:off x="6302375" y="473868"/>
              <a:ext cx="115887" cy="25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89"/>
            <p:cNvSpPr>
              <a:spLocks noChangeShapeType="1"/>
            </p:cNvSpPr>
            <p:nvPr/>
          </p:nvSpPr>
          <p:spPr bwMode="auto">
            <a:xfrm flipV="1">
              <a:off x="6418262" y="318293"/>
              <a:ext cx="236538" cy="155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2"/>
            <p:cNvSpPr>
              <a:spLocks noChangeShapeType="1"/>
            </p:cNvSpPr>
            <p:nvPr/>
          </p:nvSpPr>
          <p:spPr bwMode="auto">
            <a:xfrm flipV="1">
              <a:off x="5511800" y="-518319"/>
              <a:ext cx="242887" cy="168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193"/>
            <p:cNvSpPr>
              <a:spLocks noChangeShapeType="1"/>
            </p:cNvSpPr>
            <p:nvPr/>
          </p:nvSpPr>
          <p:spPr bwMode="auto">
            <a:xfrm flipV="1">
              <a:off x="5754687" y="-556419"/>
              <a:ext cx="117475" cy="3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94"/>
            <p:cNvSpPr>
              <a:spLocks noChangeShapeType="1"/>
            </p:cNvSpPr>
            <p:nvPr/>
          </p:nvSpPr>
          <p:spPr bwMode="auto">
            <a:xfrm>
              <a:off x="5872162" y="-556419"/>
              <a:ext cx="4318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95"/>
            <p:cNvSpPr>
              <a:spLocks noChangeShapeType="1"/>
            </p:cNvSpPr>
            <p:nvPr/>
          </p:nvSpPr>
          <p:spPr bwMode="auto">
            <a:xfrm>
              <a:off x="5511800" y="-356394"/>
              <a:ext cx="1587" cy="728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96"/>
            <p:cNvSpPr>
              <a:spLocks noChangeShapeType="1"/>
            </p:cNvSpPr>
            <p:nvPr/>
          </p:nvSpPr>
          <p:spPr bwMode="auto">
            <a:xfrm>
              <a:off x="5511800" y="369093"/>
              <a:ext cx="239712" cy="176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197"/>
            <p:cNvSpPr>
              <a:spLocks noChangeShapeType="1"/>
            </p:cNvSpPr>
            <p:nvPr/>
          </p:nvSpPr>
          <p:spPr bwMode="auto">
            <a:xfrm>
              <a:off x="5751512" y="545306"/>
              <a:ext cx="115888" cy="30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198"/>
            <p:cNvSpPr>
              <a:spLocks noChangeShapeType="1"/>
            </p:cNvSpPr>
            <p:nvPr/>
          </p:nvSpPr>
          <p:spPr bwMode="auto">
            <a:xfrm>
              <a:off x="5867400" y="575468"/>
              <a:ext cx="4349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7"/>
            <p:cNvSpPr>
              <a:spLocks noChangeShapeType="1"/>
            </p:cNvSpPr>
            <p:nvPr/>
          </p:nvSpPr>
          <p:spPr bwMode="auto">
            <a:xfrm flipV="1">
              <a:off x="6302375" y="550068"/>
              <a:ext cx="115887" cy="2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208"/>
            <p:cNvSpPr>
              <a:spLocks noChangeShapeType="1"/>
            </p:cNvSpPr>
            <p:nvPr/>
          </p:nvSpPr>
          <p:spPr bwMode="auto">
            <a:xfrm flipV="1">
              <a:off x="6418262" y="367506"/>
              <a:ext cx="236538" cy="182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209"/>
            <p:cNvSpPr>
              <a:spLocks noChangeShapeType="1"/>
            </p:cNvSpPr>
            <p:nvPr/>
          </p:nvSpPr>
          <p:spPr bwMode="auto">
            <a:xfrm flipV="1">
              <a:off x="6651625" y="-343694"/>
              <a:ext cx="1587" cy="71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210"/>
            <p:cNvSpPr>
              <a:spLocks noChangeShapeType="1"/>
            </p:cNvSpPr>
            <p:nvPr/>
          </p:nvSpPr>
          <p:spPr bwMode="auto">
            <a:xfrm flipH="1" flipV="1">
              <a:off x="6415087" y="-518319"/>
              <a:ext cx="239713" cy="176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211"/>
            <p:cNvSpPr>
              <a:spLocks noChangeShapeType="1"/>
            </p:cNvSpPr>
            <p:nvPr/>
          </p:nvSpPr>
          <p:spPr bwMode="auto">
            <a:xfrm flipH="1" flipV="1">
              <a:off x="6303962" y="-556419"/>
              <a:ext cx="111125" cy="3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7693025" y="2971800"/>
            <a:ext cx="1298575" cy="1296988"/>
            <a:chOff x="7845425" y="3886200"/>
            <a:chExt cx="1298575" cy="1296988"/>
          </a:xfrm>
        </p:grpSpPr>
        <p:sp>
          <p:nvSpPr>
            <p:cNvPr id="185" name="Freeform 292"/>
            <p:cNvSpPr>
              <a:spLocks/>
            </p:cNvSpPr>
            <p:nvPr/>
          </p:nvSpPr>
          <p:spPr bwMode="auto">
            <a:xfrm>
              <a:off x="7848600" y="3886200"/>
              <a:ext cx="1295400" cy="1296988"/>
            </a:xfrm>
            <a:custGeom>
              <a:avLst/>
              <a:gdLst>
                <a:gd name="T0" fmla="*/ 2147483647 w 2278"/>
                <a:gd name="T1" fmla="*/ 2147483647 h 2278"/>
                <a:gd name="T2" fmla="*/ 2147483647 w 2278"/>
                <a:gd name="T3" fmla="*/ 2147483647 h 2278"/>
                <a:gd name="T4" fmla="*/ 2147483647 w 2278"/>
                <a:gd name="T5" fmla="*/ 2147483647 h 2278"/>
                <a:gd name="T6" fmla="*/ 2147483647 w 2278"/>
                <a:gd name="T7" fmla="*/ 2147483647 h 2278"/>
                <a:gd name="T8" fmla="*/ 2147483647 w 2278"/>
                <a:gd name="T9" fmla="*/ 2147483647 h 2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8"/>
                <a:gd name="T16" fmla="*/ 0 h 2278"/>
                <a:gd name="T17" fmla="*/ 2278 w 2278"/>
                <a:gd name="T18" fmla="*/ 2278 h 2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8" h="2278">
                  <a:moveTo>
                    <a:pt x="1924" y="1924"/>
                  </a:moveTo>
                  <a:cubicBezTo>
                    <a:pt x="1401" y="2278"/>
                    <a:pt x="877" y="2278"/>
                    <a:pt x="354" y="1924"/>
                  </a:cubicBezTo>
                  <a:cubicBezTo>
                    <a:pt x="0" y="1401"/>
                    <a:pt x="0" y="877"/>
                    <a:pt x="354" y="354"/>
                  </a:cubicBezTo>
                  <a:cubicBezTo>
                    <a:pt x="877" y="0"/>
                    <a:pt x="1401" y="0"/>
                    <a:pt x="1924" y="354"/>
                  </a:cubicBezTo>
                  <a:cubicBezTo>
                    <a:pt x="2278" y="877"/>
                    <a:pt x="2278" y="1401"/>
                    <a:pt x="1924" y="1924"/>
                  </a:cubicBez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93"/>
            <p:cNvSpPr>
              <a:spLocks/>
            </p:cNvSpPr>
            <p:nvPr/>
          </p:nvSpPr>
          <p:spPr bwMode="auto">
            <a:xfrm>
              <a:off x="8497887" y="3937000"/>
              <a:ext cx="0" cy="1193800"/>
            </a:xfrm>
            <a:custGeom>
              <a:avLst/>
              <a:gdLst>
                <a:gd name="T0" fmla="*/ 0 w 1"/>
                <a:gd name="T1" fmla="*/ 0 h 2098"/>
                <a:gd name="T2" fmla="*/ 0 w 1"/>
                <a:gd name="T3" fmla="*/ 2147483647 h 2098"/>
                <a:gd name="T4" fmla="*/ 0 60000 65536"/>
                <a:gd name="T5" fmla="*/ 0 60000 65536"/>
                <a:gd name="T6" fmla="*/ 0 w 1"/>
                <a:gd name="T7" fmla="*/ 0 h 2098"/>
                <a:gd name="T8" fmla="*/ 0 w 1"/>
                <a:gd name="T9" fmla="*/ 2098 h 20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98">
                  <a:moveTo>
                    <a:pt x="1" y="0"/>
                  </a:moveTo>
                  <a:cubicBezTo>
                    <a:pt x="0" y="699"/>
                    <a:pt x="0" y="1399"/>
                    <a:pt x="1" y="209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94"/>
            <p:cNvSpPr>
              <a:spLocks/>
            </p:cNvSpPr>
            <p:nvPr/>
          </p:nvSpPr>
          <p:spPr bwMode="auto">
            <a:xfrm>
              <a:off x="8255000" y="3957638"/>
              <a:ext cx="74612" cy="1152525"/>
            </a:xfrm>
            <a:custGeom>
              <a:avLst/>
              <a:gdLst>
                <a:gd name="T0" fmla="*/ 2147483647 w 133"/>
                <a:gd name="T1" fmla="*/ 0 h 2024"/>
                <a:gd name="T2" fmla="*/ 2147483647 w 133"/>
                <a:gd name="T3" fmla="*/ 2147483647 h 2024"/>
                <a:gd name="T4" fmla="*/ 0 60000 65536"/>
                <a:gd name="T5" fmla="*/ 0 60000 65536"/>
                <a:gd name="T6" fmla="*/ 0 w 133"/>
                <a:gd name="T7" fmla="*/ 0 h 2024"/>
                <a:gd name="T8" fmla="*/ 133 w 133"/>
                <a:gd name="T9" fmla="*/ 2024 h 2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3" h="2024">
                  <a:moveTo>
                    <a:pt x="133" y="0"/>
                  </a:moveTo>
                  <a:cubicBezTo>
                    <a:pt x="0" y="675"/>
                    <a:pt x="0" y="1349"/>
                    <a:pt x="133" y="2024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95"/>
            <p:cNvSpPr>
              <a:spLocks/>
            </p:cNvSpPr>
            <p:nvPr/>
          </p:nvSpPr>
          <p:spPr bwMode="auto">
            <a:xfrm>
              <a:off x="8123237" y="3987800"/>
              <a:ext cx="117475" cy="1093788"/>
            </a:xfrm>
            <a:custGeom>
              <a:avLst/>
              <a:gdLst>
                <a:gd name="T0" fmla="*/ 2147483647 w 205"/>
                <a:gd name="T1" fmla="*/ 0 h 1921"/>
                <a:gd name="T2" fmla="*/ 2147483647 w 205"/>
                <a:gd name="T3" fmla="*/ 2147483647 h 1921"/>
                <a:gd name="T4" fmla="*/ 0 60000 65536"/>
                <a:gd name="T5" fmla="*/ 0 60000 65536"/>
                <a:gd name="T6" fmla="*/ 0 w 205"/>
                <a:gd name="T7" fmla="*/ 0 h 1921"/>
                <a:gd name="T8" fmla="*/ 205 w 205"/>
                <a:gd name="T9" fmla="*/ 1921 h 19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5" h="1921">
                  <a:moveTo>
                    <a:pt x="205" y="0"/>
                  </a:moveTo>
                  <a:cubicBezTo>
                    <a:pt x="0" y="641"/>
                    <a:pt x="1" y="1281"/>
                    <a:pt x="205" y="192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96"/>
            <p:cNvSpPr>
              <a:spLocks/>
            </p:cNvSpPr>
            <p:nvPr/>
          </p:nvSpPr>
          <p:spPr bwMode="auto">
            <a:xfrm>
              <a:off x="8037512" y="4013200"/>
              <a:ext cx="144463" cy="1042988"/>
            </a:xfrm>
            <a:custGeom>
              <a:avLst/>
              <a:gdLst>
                <a:gd name="T0" fmla="*/ 2147483647 w 252"/>
                <a:gd name="T1" fmla="*/ 0 h 1832"/>
                <a:gd name="T2" fmla="*/ 2147483647 w 252"/>
                <a:gd name="T3" fmla="*/ 2147483647 h 1832"/>
                <a:gd name="T4" fmla="*/ 0 60000 65536"/>
                <a:gd name="T5" fmla="*/ 0 60000 65536"/>
                <a:gd name="T6" fmla="*/ 0 w 252"/>
                <a:gd name="T7" fmla="*/ 0 h 1832"/>
                <a:gd name="T8" fmla="*/ 252 w 252"/>
                <a:gd name="T9" fmla="*/ 1832 h 18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832">
                  <a:moveTo>
                    <a:pt x="252" y="0"/>
                  </a:moveTo>
                  <a:cubicBezTo>
                    <a:pt x="0" y="611"/>
                    <a:pt x="0" y="1221"/>
                    <a:pt x="252" y="183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97"/>
            <p:cNvSpPr>
              <a:spLocks/>
            </p:cNvSpPr>
            <p:nvPr/>
          </p:nvSpPr>
          <p:spPr bwMode="auto">
            <a:xfrm>
              <a:off x="7980362" y="4033838"/>
              <a:ext cx="161925" cy="1003300"/>
            </a:xfrm>
            <a:custGeom>
              <a:avLst/>
              <a:gdLst>
                <a:gd name="T0" fmla="*/ 2147483647 w 284"/>
                <a:gd name="T1" fmla="*/ 0 h 1763"/>
                <a:gd name="T2" fmla="*/ 2147483647 w 284"/>
                <a:gd name="T3" fmla="*/ 2147483647 h 1763"/>
                <a:gd name="T4" fmla="*/ 0 60000 65536"/>
                <a:gd name="T5" fmla="*/ 0 60000 65536"/>
                <a:gd name="T6" fmla="*/ 0 w 284"/>
                <a:gd name="T7" fmla="*/ 0 h 1763"/>
                <a:gd name="T8" fmla="*/ 284 w 284"/>
                <a:gd name="T9" fmla="*/ 1763 h 17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1763">
                  <a:moveTo>
                    <a:pt x="284" y="0"/>
                  </a:moveTo>
                  <a:cubicBezTo>
                    <a:pt x="0" y="588"/>
                    <a:pt x="1" y="1176"/>
                    <a:pt x="284" y="176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98"/>
            <p:cNvSpPr>
              <a:spLocks/>
            </p:cNvSpPr>
            <p:nvPr/>
          </p:nvSpPr>
          <p:spPr bwMode="auto">
            <a:xfrm>
              <a:off x="7934325" y="4051300"/>
              <a:ext cx="174625" cy="966788"/>
            </a:xfrm>
            <a:custGeom>
              <a:avLst/>
              <a:gdLst>
                <a:gd name="T0" fmla="*/ 2147483647 w 308"/>
                <a:gd name="T1" fmla="*/ 0 h 1698"/>
                <a:gd name="T2" fmla="*/ 2147483647 w 308"/>
                <a:gd name="T3" fmla="*/ 2147483647 h 1698"/>
                <a:gd name="T4" fmla="*/ 0 60000 65536"/>
                <a:gd name="T5" fmla="*/ 0 60000 65536"/>
                <a:gd name="T6" fmla="*/ 0 w 308"/>
                <a:gd name="T7" fmla="*/ 0 h 1698"/>
                <a:gd name="T8" fmla="*/ 308 w 308"/>
                <a:gd name="T9" fmla="*/ 1698 h 16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" h="1698">
                  <a:moveTo>
                    <a:pt x="308" y="0"/>
                  </a:moveTo>
                  <a:cubicBezTo>
                    <a:pt x="0" y="566"/>
                    <a:pt x="0" y="1132"/>
                    <a:pt x="308" y="169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99"/>
            <p:cNvSpPr>
              <a:spLocks/>
            </p:cNvSpPr>
            <p:nvPr/>
          </p:nvSpPr>
          <p:spPr bwMode="auto">
            <a:xfrm>
              <a:off x="7900987" y="4065588"/>
              <a:ext cx="185738" cy="938212"/>
            </a:xfrm>
            <a:custGeom>
              <a:avLst/>
              <a:gdLst>
                <a:gd name="T0" fmla="*/ 2147483647 w 328"/>
                <a:gd name="T1" fmla="*/ 0 h 1649"/>
                <a:gd name="T2" fmla="*/ 2147483647 w 328"/>
                <a:gd name="T3" fmla="*/ 2147483647 h 1649"/>
                <a:gd name="T4" fmla="*/ 0 60000 65536"/>
                <a:gd name="T5" fmla="*/ 0 60000 65536"/>
                <a:gd name="T6" fmla="*/ 0 w 328"/>
                <a:gd name="T7" fmla="*/ 0 h 1649"/>
                <a:gd name="T8" fmla="*/ 328 w 328"/>
                <a:gd name="T9" fmla="*/ 1649 h 16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" h="1649">
                  <a:moveTo>
                    <a:pt x="326" y="0"/>
                  </a:moveTo>
                  <a:cubicBezTo>
                    <a:pt x="0" y="550"/>
                    <a:pt x="0" y="1099"/>
                    <a:pt x="328" y="1649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00"/>
            <p:cNvSpPr>
              <a:spLocks/>
            </p:cNvSpPr>
            <p:nvPr/>
          </p:nvSpPr>
          <p:spPr bwMode="auto">
            <a:xfrm>
              <a:off x="7874000" y="4078288"/>
              <a:ext cx="195262" cy="914400"/>
            </a:xfrm>
            <a:custGeom>
              <a:avLst/>
              <a:gdLst>
                <a:gd name="T0" fmla="*/ 2147483647 w 342"/>
                <a:gd name="T1" fmla="*/ 0 h 1607"/>
                <a:gd name="T2" fmla="*/ 2147483647 w 342"/>
                <a:gd name="T3" fmla="*/ 2147483647 h 1607"/>
                <a:gd name="T4" fmla="*/ 0 60000 65536"/>
                <a:gd name="T5" fmla="*/ 0 60000 65536"/>
                <a:gd name="T6" fmla="*/ 0 w 342"/>
                <a:gd name="T7" fmla="*/ 0 h 1607"/>
                <a:gd name="T8" fmla="*/ 342 w 342"/>
                <a:gd name="T9" fmla="*/ 1607 h 1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607">
                  <a:moveTo>
                    <a:pt x="341" y="0"/>
                  </a:moveTo>
                  <a:cubicBezTo>
                    <a:pt x="0" y="535"/>
                    <a:pt x="1" y="1071"/>
                    <a:pt x="342" y="1607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01"/>
            <p:cNvSpPr>
              <a:spLocks/>
            </p:cNvSpPr>
            <p:nvPr/>
          </p:nvSpPr>
          <p:spPr bwMode="auto">
            <a:xfrm>
              <a:off x="8672512" y="3959225"/>
              <a:ext cx="76200" cy="1150938"/>
            </a:xfrm>
            <a:custGeom>
              <a:avLst/>
              <a:gdLst>
                <a:gd name="T0" fmla="*/ 0 w 135"/>
                <a:gd name="T1" fmla="*/ 0 h 2022"/>
                <a:gd name="T2" fmla="*/ 0 w 135"/>
                <a:gd name="T3" fmla="*/ 2147483647 h 2022"/>
                <a:gd name="T4" fmla="*/ 0 60000 65536"/>
                <a:gd name="T5" fmla="*/ 0 60000 65536"/>
                <a:gd name="T6" fmla="*/ 0 w 135"/>
                <a:gd name="T7" fmla="*/ 0 h 2022"/>
                <a:gd name="T8" fmla="*/ 135 w 135"/>
                <a:gd name="T9" fmla="*/ 2022 h 20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2022">
                  <a:moveTo>
                    <a:pt x="0" y="0"/>
                  </a:moveTo>
                  <a:cubicBezTo>
                    <a:pt x="135" y="674"/>
                    <a:pt x="135" y="1348"/>
                    <a:pt x="0" y="202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02"/>
            <p:cNvSpPr>
              <a:spLocks/>
            </p:cNvSpPr>
            <p:nvPr/>
          </p:nvSpPr>
          <p:spPr bwMode="auto">
            <a:xfrm>
              <a:off x="8763000" y="3987800"/>
              <a:ext cx="117475" cy="1093788"/>
            </a:xfrm>
            <a:custGeom>
              <a:avLst/>
              <a:gdLst>
                <a:gd name="T0" fmla="*/ 0 w 207"/>
                <a:gd name="T1" fmla="*/ 2147483647 h 1920"/>
                <a:gd name="T2" fmla="*/ 0 w 207"/>
                <a:gd name="T3" fmla="*/ 0 h 1920"/>
                <a:gd name="T4" fmla="*/ 0 60000 65536"/>
                <a:gd name="T5" fmla="*/ 0 60000 65536"/>
                <a:gd name="T6" fmla="*/ 0 w 207"/>
                <a:gd name="T7" fmla="*/ 0 h 1920"/>
                <a:gd name="T8" fmla="*/ 207 w 207"/>
                <a:gd name="T9" fmla="*/ 1920 h 19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1920">
                  <a:moveTo>
                    <a:pt x="0" y="1920"/>
                  </a:moveTo>
                  <a:cubicBezTo>
                    <a:pt x="207" y="1280"/>
                    <a:pt x="207" y="640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03"/>
            <p:cNvSpPr>
              <a:spLocks/>
            </p:cNvSpPr>
            <p:nvPr/>
          </p:nvSpPr>
          <p:spPr bwMode="auto">
            <a:xfrm>
              <a:off x="8821737" y="4014788"/>
              <a:ext cx="144463" cy="1039812"/>
            </a:xfrm>
            <a:custGeom>
              <a:avLst/>
              <a:gdLst>
                <a:gd name="T0" fmla="*/ 0 w 254"/>
                <a:gd name="T1" fmla="*/ 0 h 1828"/>
                <a:gd name="T2" fmla="*/ 0 w 254"/>
                <a:gd name="T3" fmla="*/ 2147483647 h 1828"/>
                <a:gd name="T4" fmla="*/ 0 60000 65536"/>
                <a:gd name="T5" fmla="*/ 0 60000 65536"/>
                <a:gd name="T6" fmla="*/ 0 w 254"/>
                <a:gd name="T7" fmla="*/ 0 h 1828"/>
                <a:gd name="T8" fmla="*/ 254 w 254"/>
                <a:gd name="T9" fmla="*/ 1828 h 18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1828">
                  <a:moveTo>
                    <a:pt x="0" y="0"/>
                  </a:moveTo>
                  <a:cubicBezTo>
                    <a:pt x="254" y="609"/>
                    <a:pt x="254" y="1219"/>
                    <a:pt x="0" y="182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04"/>
            <p:cNvSpPr>
              <a:spLocks/>
            </p:cNvSpPr>
            <p:nvPr/>
          </p:nvSpPr>
          <p:spPr bwMode="auto">
            <a:xfrm>
              <a:off x="8863012" y="4037013"/>
              <a:ext cx="163513" cy="995362"/>
            </a:xfrm>
            <a:custGeom>
              <a:avLst/>
              <a:gdLst>
                <a:gd name="T0" fmla="*/ 0 w 286"/>
                <a:gd name="T1" fmla="*/ 2147483647 h 1752"/>
                <a:gd name="T2" fmla="*/ 0 w 286"/>
                <a:gd name="T3" fmla="*/ 0 h 1752"/>
                <a:gd name="T4" fmla="*/ 0 60000 65536"/>
                <a:gd name="T5" fmla="*/ 0 60000 65536"/>
                <a:gd name="T6" fmla="*/ 0 w 286"/>
                <a:gd name="T7" fmla="*/ 0 h 1752"/>
                <a:gd name="T8" fmla="*/ 286 w 286"/>
                <a:gd name="T9" fmla="*/ 1752 h 1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6" h="1752">
                  <a:moveTo>
                    <a:pt x="0" y="1752"/>
                  </a:moveTo>
                  <a:cubicBezTo>
                    <a:pt x="286" y="1168"/>
                    <a:pt x="286" y="584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05"/>
            <p:cNvSpPr>
              <a:spLocks/>
            </p:cNvSpPr>
            <p:nvPr/>
          </p:nvSpPr>
          <p:spPr bwMode="auto">
            <a:xfrm>
              <a:off x="8894762" y="4054475"/>
              <a:ext cx="177800" cy="960438"/>
            </a:xfrm>
            <a:custGeom>
              <a:avLst/>
              <a:gdLst>
                <a:gd name="T0" fmla="*/ 0 w 312"/>
                <a:gd name="T1" fmla="*/ 0 h 1688"/>
                <a:gd name="T2" fmla="*/ 0 w 312"/>
                <a:gd name="T3" fmla="*/ 2147483647 h 1688"/>
                <a:gd name="T4" fmla="*/ 0 60000 65536"/>
                <a:gd name="T5" fmla="*/ 0 60000 65536"/>
                <a:gd name="T6" fmla="*/ 0 w 312"/>
                <a:gd name="T7" fmla="*/ 0 h 1688"/>
                <a:gd name="T8" fmla="*/ 312 w 312"/>
                <a:gd name="T9" fmla="*/ 1688 h 16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" h="1688">
                  <a:moveTo>
                    <a:pt x="0" y="0"/>
                  </a:moveTo>
                  <a:cubicBezTo>
                    <a:pt x="312" y="563"/>
                    <a:pt x="312" y="1125"/>
                    <a:pt x="0" y="168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06"/>
            <p:cNvSpPr>
              <a:spLocks/>
            </p:cNvSpPr>
            <p:nvPr/>
          </p:nvSpPr>
          <p:spPr bwMode="auto">
            <a:xfrm>
              <a:off x="8915400" y="4065588"/>
              <a:ext cx="187325" cy="938212"/>
            </a:xfrm>
            <a:custGeom>
              <a:avLst/>
              <a:gdLst>
                <a:gd name="T0" fmla="*/ 0 w 329"/>
                <a:gd name="T1" fmla="*/ 2147483647 h 1644"/>
                <a:gd name="T2" fmla="*/ 0 w 329"/>
                <a:gd name="T3" fmla="*/ 0 h 1644"/>
                <a:gd name="T4" fmla="*/ 0 60000 65536"/>
                <a:gd name="T5" fmla="*/ 0 60000 65536"/>
                <a:gd name="T6" fmla="*/ 0 w 329"/>
                <a:gd name="T7" fmla="*/ 0 h 1644"/>
                <a:gd name="T8" fmla="*/ 329 w 329"/>
                <a:gd name="T9" fmla="*/ 1644 h 16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9" h="1644">
                  <a:moveTo>
                    <a:pt x="0" y="1644"/>
                  </a:moveTo>
                  <a:cubicBezTo>
                    <a:pt x="329" y="1096"/>
                    <a:pt x="329" y="548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07"/>
            <p:cNvSpPr>
              <a:spLocks/>
            </p:cNvSpPr>
            <p:nvPr/>
          </p:nvSpPr>
          <p:spPr bwMode="auto">
            <a:xfrm>
              <a:off x="8934450" y="4079875"/>
              <a:ext cx="195262" cy="909638"/>
            </a:xfrm>
            <a:custGeom>
              <a:avLst/>
              <a:gdLst>
                <a:gd name="T0" fmla="*/ 0 w 343"/>
                <a:gd name="T1" fmla="*/ 0 h 1602"/>
                <a:gd name="T2" fmla="*/ 0 w 343"/>
                <a:gd name="T3" fmla="*/ 2147483647 h 1602"/>
                <a:gd name="T4" fmla="*/ 0 60000 65536"/>
                <a:gd name="T5" fmla="*/ 0 60000 65536"/>
                <a:gd name="T6" fmla="*/ 0 w 343"/>
                <a:gd name="T7" fmla="*/ 0 h 1602"/>
                <a:gd name="T8" fmla="*/ 343 w 343"/>
                <a:gd name="T9" fmla="*/ 1602 h 16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1602">
                  <a:moveTo>
                    <a:pt x="0" y="0"/>
                  </a:moveTo>
                  <a:cubicBezTo>
                    <a:pt x="343" y="534"/>
                    <a:pt x="343" y="1068"/>
                    <a:pt x="0" y="160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08"/>
            <p:cNvSpPr>
              <a:spLocks/>
            </p:cNvSpPr>
            <p:nvPr/>
          </p:nvSpPr>
          <p:spPr bwMode="auto">
            <a:xfrm>
              <a:off x="8043862" y="3910013"/>
              <a:ext cx="914400" cy="193675"/>
            </a:xfrm>
            <a:custGeom>
              <a:avLst/>
              <a:gdLst>
                <a:gd name="T0" fmla="*/ 0 w 1608"/>
                <a:gd name="T1" fmla="*/ 2147483647 h 341"/>
                <a:gd name="T2" fmla="*/ 2147483647 w 1608"/>
                <a:gd name="T3" fmla="*/ 2147483647 h 341"/>
                <a:gd name="T4" fmla="*/ 0 60000 65536"/>
                <a:gd name="T5" fmla="*/ 0 60000 65536"/>
                <a:gd name="T6" fmla="*/ 0 w 1608"/>
                <a:gd name="T7" fmla="*/ 0 h 341"/>
                <a:gd name="T8" fmla="*/ 1608 w 1608"/>
                <a:gd name="T9" fmla="*/ 341 h 3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8" h="341">
                  <a:moveTo>
                    <a:pt x="0" y="341"/>
                  </a:moveTo>
                  <a:cubicBezTo>
                    <a:pt x="536" y="0"/>
                    <a:pt x="1072" y="0"/>
                    <a:pt x="1608" y="34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09"/>
            <p:cNvSpPr>
              <a:spLocks/>
            </p:cNvSpPr>
            <p:nvPr/>
          </p:nvSpPr>
          <p:spPr bwMode="auto">
            <a:xfrm>
              <a:off x="8032750" y="3935413"/>
              <a:ext cx="936625" cy="187325"/>
            </a:xfrm>
            <a:custGeom>
              <a:avLst/>
              <a:gdLst>
                <a:gd name="T0" fmla="*/ 2147483647 w 1648"/>
                <a:gd name="T1" fmla="*/ 2147483647 h 327"/>
                <a:gd name="T2" fmla="*/ 0 w 1648"/>
                <a:gd name="T3" fmla="*/ 2147483647 h 327"/>
                <a:gd name="T4" fmla="*/ 0 60000 65536"/>
                <a:gd name="T5" fmla="*/ 0 60000 65536"/>
                <a:gd name="T6" fmla="*/ 0 w 1648"/>
                <a:gd name="T7" fmla="*/ 0 h 327"/>
                <a:gd name="T8" fmla="*/ 1648 w 1648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8" h="327">
                  <a:moveTo>
                    <a:pt x="1648" y="327"/>
                  </a:moveTo>
                  <a:cubicBezTo>
                    <a:pt x="1099" y="0"/>
                    <a:pt x="549" y="0"/>
                    <a:pt x="0" y="327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10"/>
            <p:cNvSpPr>
              <a:spLocks/>
            </p:cNvSpPr>
            <p:nvPr/>
          </p:nvSpPr>
          <p:spPr bwMode="auto">
            <a:xfrm>
              <a:off x="8018462" y="3970338"/>
              <a:ext cx="965200" cy="176212"/>
            </a:xfrm>
            <a:custGeom>
              <a:avLst/>
              <a:gdLst>
                <a:gd name="T0" fmla="*/ 0 w 1698"/>
                <a:gd name="T1" fmla="*/ 2147483647 h 308"/>
                <a:gd name="T2" fmla="*/ 2147483647 w 1698"/>
                <a:gd name="T3" fmla="*/ 2147483647 h 308"/>
                <a:gd name="T4" fmla="*/ 0 60000 65536"/>
                <a:gd name="T5" fmla="*/ 0 60000 65536"/>
                <a:gd name="T6" fmla="*/ 0 w 1698"/>
                <a:gd name="T7" fmla="*/ 0 h 308"/>
                <a:gd name="T8" fmla="*/ 1698 w 1698"/>
                <a:gd name="T9" fmla="*/ 308 h 3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8" h="308">
                  <a:moveTo>
                    <a:pt x="0" y="308"/>
                  </a:moveTo>
                  <a:cubicBezTo>
                    <a:pt x="566" y="0"/>
                    <a:pt x="1132" y="0"/>
                    <a:pt x="1698" y="3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11"/>
            <p:cNvSpPr>
              <a:spLocks/>
            </p:cNvSpPr>
            <p:nvPr/>
          </p:nvSpPr>
          <p:spPr bwMode="auto">
            <a:xfrm>
              <a:off x="7999412" y="4016375"/>
              <a:ext cx="1003300" cy="160338"/>
            </a:xfrm>
            <a:custGeom>
              <a:avLst/>
              <a:gdLst>
                <a:gd name="T0" fmla="*/ 2147483647 w 1762"/>
                <a:gd name="T1" fmla="*/ 2147483647 h 283"/>
                <a:gd name="T2" fmla="*/ 0 w 1762"/>
                <a:gd name="T3" fmla="*/ 2147483647 h 283"/>
                <a:gd name="T4" fmla="*/ 0 60000 65536"/>
                <a:gd name="T5" fmla="*/ 0 60000 65536"/>
                <a:gd name="T6" fmla="*/ 0 w 1762"/>
                <a:gd name="T7" fmla="*/ 0 h 283"/>
                <a:gd name="T8" fmla="*/ 1762 w 1762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2" h="283">
                  <a:moveTo>
                    <a:pt x="1762" y="283"/>
                  </a:moveTo>
                  <a:cubicBezTo>
                    <a:pt x="1175" y="0"/>
                    <a:pt x="587" y="0"/>
                    <a:pt x="0" y="28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12"/>
            <p:cNvSpPr>
              <a:spLocks/>
            </p:cNvSpPr>
            <p:nvPr/>
          </p:nvSpPr>
          <p:spPr bwMode="auto">
            <a:xfrm>
              <a:off x="7977187" y="4079875"/>
              <a:ext cx="1047750" cy="141288"/>
            </a:xfrm>
            <a:custGeom>
              <a:avLst/>
              <a:gdLst>
                <a:gd name="T0" fmla="*/ 0 w 1840"/>
                <a:gd name="T1" fmla="*/ 2147483647 h 248"/>
                <a:gd name="T2" fmla="*/ 2147483647 w 1840"/>
                <a:gd name="T3" fmla="*/ 2147483647 h 248"/>
                <a:gd name="T4" fmla="*/ 0 60000 65536"/>
                <a:gd name="T5" fmla="*/ 0 60000 65536"/>
                <a:gd name="T6" fmla="*/ 0 w 1840"/>
                <a:gd name="T7" fmla="*/ 0 h 248"/>
                <a:gd name="T8" fmla="*/ 1840 w 1840"/>
                <a:gd name="T9" fmla="*/ 248 h 2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0" h="248">
                  <a:moveTo>
                    <a:pt x="0" y="248"/>
                  </a:moveTo>
                  <a:cubicBezTo>
                    <a:pt x="613" y="0"/>
                    <a:pt x="1227" y="0"/>
                    <a:pt x="1840" y="24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13"/>
            <p:cNvSpPr>
              <a:spLocks/>
            </p:cNvSpPr>
            <p:nvPr/>
          </p:nvSpPr>
          <p:spPr bwMode="auto">
            <a:xfrm>
              <a:off x="7951787" y="4168775"/>
              <a:ext cx="1098550" cy="114300"/>
            </a:xfrm>
            <a:custGeom>
              <a:avLst/>
              <a:gdLst>
                <a:gd name="T0" fmla="*/ 2147483647 w 1932"/>
                <a:gd name="T1" fmla="*/ 2147483647 h 199"/>
                <a:gd name="T2" fmla="*/ 0 w 1932"/>
                <a:gd name="T3" fmla="*/ 2147483647 h 199"/>
                <a:gd name="T4" fmla="*/ 0 60000 65536"/>
                <a:gd name="T5" fmla="*/ 0 60000 65536"/>
                <a:gd name="T6" fmla="*/ 0 w 1932"/>
                <a:gd name="T7" fmla="*/ 0 h 199"/>
                <a:gd name="T8" fmla="*/ 1932 w 1932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2" h="199">
                  <a:moveTo>
                    <a:pt x="1932" y="199"/>
                  </a:moveTo>
                  <a:cubicBezTo>
                    <a:pt x="1288" y="0"/>
                    <a:pt x="644" y="0"/>
                    <a:pt x="0" y="199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14"/>
            <p:cNvSpPr>
              <a:spLocks/>
            </p:cNvSpPr>
            <p:nvPr/>
          </p:nvSpPr>
          <p:spPr bwMode="auto">
            <a:xfrm>
              <a:off x="7924800" y="4289425"/>
              <a:ext cx="1152525" cy="76200"/>
            </a:xfrm>
            <a:custGeom>
              <a:avLst/>
              <a:gdLst>
                <a:gd name="T0" fmla="*/ 0 w 2024"/>
                <a:gd name="T1" fmla="*/ 2147483647 h 133"/>
                <a:gd name="T2" fmla="*/ 2147483647 w 2024"/>
                <a:gd name="T3" fmla="*/ 2147483647 h 133"/>
                <a:gd name="T4" fmla="*/ 0 60000 65536"/>
                <a:gd name="T5" fmla="*/ 0 60000 65536"/>
                <a:gd name="T6" fmla="*/ 0 w 2024"/>
                <a:gd name="T7" fmla="*/ 0 h 133"/>
                <a:gd name="T8" fmla="*/ 2024 w 2024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4" h="133">
                  <a:moveTo>
                    <a:pt x="0" y="133"/>
                  </a:moveTo>
                  <a:cubicBezTo>
                    <a:pt x="675" y="0"/>
                    <a:pt x="1349" y="0"/>
                    <a:pt x="2024" y="13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15"/>
            <p:cNvSpPr>
              <a:spLocks/>
            </p:cNvSpPr>
            <p:nvPr/>
          </p:nvSpPr>
          <p:spPr bwMode="auto">
            <a:xfrm>
              <a:off x="7904162" y="4533900"/>
              <a:ext cx="1195388" cy="1588"/>
            </a:xfrm>
            <a:custGeom>
              <a:avLst/>
              <a:gdLst>
                <a:gd name="T0" fmla="*/ 0 w 2100"/>
                <a:gd name="T1" fmla="*/ 2147483647 h 1"/>
                <a:gd name="T2" fmla="*/ 2147483647 w 2100"/>
                <a:gd name="T3" fmla="*/ 2147483647 h 1"/>
                <a:gd name="T4" fmla="*/ 0 60000 65536"/>
                <a:gd name="T5" fmla="*/ 0 60000 65536"/>
                <a:gd name="T6" fmla="*/ 0 w 2100"/>
                <a:gd name="T7" fmla="*/ 0 h 1"/>
                <a:gd name="T8" fmla="*/ 2100 w 2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00" h="1">
                  <a:moveTo>
                    <a:pt x="0" y="1"/>
                  </a:moveTo>
                  <a:cubicBezTo>
                    <a:pt x="700" y="0"/>
                    <a:pt x="1400" y="0"/>
                    <a:pt x="2100" y="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316"/>
            <p:cNvSpPr>
              <a:spLocks/>
            </p:cNvSpPr>
            <p:nvPr/>
          </p:nvSpPr>
          <p:spPr bwMode="auto">
            <a:xfrm>
              <a:off x="7926387" y="4708525"/>
              <a:ext cx="1149350" cy="77788"/>
            </a:xfrm>
            <a:custGeom>
              <a:avLst/>
              <a:gdLst>
                <a:gd name="T0" fmla="*/ 2147483647 w 2020"/>
                <a:gd name="T1" fmla="*/ 0 h 137"/>
                <a:gd name="T2" fmla="*/ 0 w 2020"/>
                <a:gd name="T3" fmla="*/ 0 h 137"/>
                <a:gd name="T4" fmla="*/ 0 60000 65536"/>
                <a:gd name="T5" fmla="*/ 0 60000 65536"/>
                <a:gd name="T6" fmla="*/ 0 w 2020"/>
                <a:gd name="T7" fmla="*/ 0 h 137"/>
                <a:gd name="T8" fmla="*/ 2020 w 2020"/>
                <a:gd name="T9" fmla="*/ 137 h 1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0" h="137">
                  <a:moveTo>
                    <a:pt x="2020" y="0"/>
                  </a:moveTo>
                  <a:cubicBezTo>
                    <a:pt x="1347" y="137"/>
                    <a:pt x="673" y="137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317"/>
            <p:cNvSpPr>
              <a:spLocks/>
            </p:cNvSpPr>
            <p:nvPr/>
          </p:nvSpPr>
          <p:spPr bwMode="auto">
            <a:xfrm>
              <a:off x="7954962" y="4792663"/>
              <a:ext cx="1093788" cy="115887"/>
            </a:xfrm>
            <a:custGeom>
              <a:avLst/>
              <a:gdLst>
                <a:gd name="T0" fmla="*/ 0 w 1923"/>
                <a:gd name="T1" fmla="*/ 0 h 205"/>
                <a:gd name="T2" fmla="*/ 2147483647 w 1923"/>
                <a:gd name="T3" fmla="*/ 0 h 205"/>
                <a:gd name="T4" fmla="*/ 0 60000 65536"/>
                <a:gd name="T5" fmla="*/ 0 60000 65536"/>
                <a:gd name="T6" fmla="*/ 0 w 1923"/>
                <a:gd name="T7" fmla="*/ 0 h 205"/>
                <a:gd name="T8" fmla="*/ 1923 w 1923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3" h="205">
                  <a:moveTo>
                    <a:pt x="0" y="0"/>
                  </a:moveTo>
                  <a:cubicBezTo>
                    <a:pt x="641" y="205"/>
                    <a:pt x="1282" y="205"/>
                    <a:pt x="1923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318"/>
            <p:cNvSpPr>
              <a:spLocks/>
            </p:cNvSpPr>
            <p:nvPr/>
          </p:nvSpPr>
          <p:spPr bwMode="auto">
            <a:xfrm>
              <a:off x="7980362" y="4852988"/>
              <a:ext cx="1041400" cy="142875"/>
            </a:xfrm>
            <a:custGeom>
              <a:avLst/>
              <a:gdLst>
                <a:gd name="T0" fmla="*/ 2147483647 w 1832"/>
                <a:gd name="T1" fmla="*/ 0 h 252"/>
                <a:gd name="T2" fmla="*/ 0 w 1832"/>
                <a:gd name="T3" fmla="*/ 0 h 252"/>
                <a:gd name="T4" fmla="*/ 0 60000 65536"/>
                <a:gd name="T5" fmla="*/ 0 60000 65536"/>
                <a:gd name="T6" fmla="*/ 0 w 1832"/>
                <a:gd name="T7" fmla="*/ 0 h 252"/>
                <a:gd name="T8" fmla="*/ 1832 w 1832"/>
                <a:gd name="T9" fmla="*/ 252 h 2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2" h="252">
                  <a:moveTo>
                    <a:pt x="1832" y="0"/>
                  </a:moveTo>
                  <a:cubicBezTo>
                    <a:pt x="1221" y="252"/>
                    <a:pt x="611" y="252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319"/>
            <p:cNvSpPr>
              <a:spLocks/>
            </p:cNvSpPr>
            <p:nvPr/>
          </p:nvSpPr>
          <p:spPr bwMode="auto">
            <a:xfrm>
              <a:off x="8002587" y="4894263"/>
              <a:ext cx="998538" cy="161925"/>
            </a:xfrm>
            <a:custGeom>
              <a:avLst/>
              <a:gdLst>
                <a:gd name="T0" fmla="*/ 0 w 1756"/>
                <a:gd name="T1" fmla="*/ 0 h 284"/>
                <a:gd name="T2" fmla="*/ 2147483647 w 1756"/>
                <a:gd name="T3" fmla="*/ 0 h 284"/>
                <a:gd name="T4" fmla="*/ 0 60000 65536"/>
                <a:gd name="T5" fmla="*/ 0 60000 65536"/>
                <a:gd name="T6" fmla="*/ 0 w 1756"/>
                <a:gd name="T7" fmla="*/ 0 h 284"/>
                <a:gd name="T8" fmla="*/ 1756 w 1756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56" h="284">
                  <a:moveTo>
                    <a:pt x="0" y="0"/>
                  </a:moveTo>
                  <a:cubicBezTo>
                    <a:pt x="585" y="284"/>
                    <a:pt x="1171" y="284"/>
                    <a:pt x="1756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320"/>
            <p:cNvSpPr>
              <a:spLocks/>
            </p:cNvSpPr>
            <p:nvPr/>
          </p:nvSpPr>
          <p:spPr bwMode="auto">
            <a:xfrm>
              <a:off x="8020050" y="4926013"/>
              <a:ext cx="962025" cy="176212"/>
            </a:xfrm>
            <a:custGeom>
              <a:avLst/>
              <a:gdLst>
                <a:gd name="T0" fmla="*/ 2147483647 w 1692"/>
                <a:gd name="T1" fmla="*/ 0 h 310"/>
                <a:gd name="T2" fmla="*/ 0 w 1692"/>
                <a:gd name="T3" fmla="*/ 0 h 310"/>
                <a:gd name="T4" fmla="*/ 0 60000 65536"/>
                <a:gd name="T5" fmla="*/ 0 60000 65536"/>
                <a:gd name="T6" fmla="*/ 0 w 1692"/>
                <a:gd name="T7" fmla="*/ 0 h 310"/>
                <a:gd name="T8" fmla="*/ 1692 w 1692"/>
                <a:gd name="T9" fmla="*/ 310 h 3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2" h="310">
                  <a:moveTo>
                    <a:pt x="1692" y="0"/>
                  </a:moveTo>
                  <a:cubicBezTo>
                    <a:pt x="1128" y="310"/>
                    <a:pt x="564" y="310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321"/>
            <p:cNvSpPr>
              <a:spLocks/>
            </p:cNvSpPr>
            <p:nvPr/>
          </p:nvSpPr>
          <p:spPr bwMode="auto">
            <a:xfrm>
              <a:off x="8034337" y="4949825"/>
              <a:ext cx="933450" cy="185738"/>
            </a:xfrm>
            <a:custGeom>
              <a:avLst/>
              <a:gdLst>
                <a:gd name="T0" fmla="*/ 0 w 1644"/>
                <a:gd name="T1" fmla="*/ 0 h 329"/>
                <a:gd name="T2" fmla="*/ 2147483647 w 1644"/>
                <a:gd name="T3" fmla="*/ 0 h 329"/>
                <a:gd name="T4" fmla="*/ 0 60000 65536"/>
                <a:gd name="T5" fmla="*/ 0 60000 65536"/>
                <a:gd name="T6" fmla="*/ 0 w 1644"/>
                <a:gd name="T7" fmla="*/ 0 h 329"/>
                <a:gd name="T8" fmla="*/ 1644 w 1644"/>
                <a:gd name="T9" fmla="*/ 329 h 3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4" h="329">
                  <a:moveTo>
                    <a:pt x="0" y="0"/>
                  </a:moveTo>
                  <a:cubicBezTo>
                    <a:pt x="548" y="329"/>
                    <a:pt x="1096" y="329"/>
                    <a:pt x="1644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22"/>
            <p:cNvSpPr>
              <a:spLocks/>
            </p:cNvSpPr>
            <p:nvPr/>
          </p:nvSpPr>
          <p:spPr bwMode="auto">
            <a:xfrm>
              <a:off x="8043862" y="4965700"/>
              <a:ext cx="914400" cy="193675"/>
            </a:xfrm>
            <a:custGeom>
              <a:avLst/>
              <a:gdLst>
                <a:gd name="T0" fmla="*/ 2147483647 w 1608"/>
                <a:gd name="T1" fmla="*/ 0 h 341"/>
                <a:gd name="T2" fmla="*/ 0 w 1608"/>
                <a:gd name="T3" fmla="*/ 0 h 341"/>
                <a:gd name="T4" fmla="*/ 0 60000 65536"/>
                <a:gd name="T5" fmla="*/ 0 60000 65536"/>
                <a:gd name="T6" fmla="*/ 0 w 1608"/>
                <a:gd name="T7" fmla="*/ 0 h 341"/>
                <a:gd name="T8" fmla="*/ 1608 w 1608"/>
                <a:gd name="T9" fmla="*/ 341 h 3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8" h="341">
                  <a:moveTo>
                    <a:pt x="1608" y="0"/>
                  </a:moveTo>
                  <a:cubicBezTo>
                    <a:pt x="1072" y="341"/>
                    <a:pt x="536" y="341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24"/>
            <p:cNvSpPr>
              <a:spLocks/>
            </p:cNvSpPr>
            <p:nvPr/>
          </p:nvSpPr>
          <p:spPr bwMode="auto">
            <a:xfrm>
              <a:off x="8497887" y="3937000"/>
              <a:ext cx="0" cy="1193800"/>
            </a:xfrm>
            <a:custGeom>
              <a:avLst/>
              <a:gdLst>
                <a:gd name="T0" fmla="*/ 0 w 1"/>
                <a:gd name="T1" fmla="*/ 0 h 2098"/>
                <a:gd name="T2" fmla="*/ 0 w 1"/>
                <a:gd name="T3" fmla="*/ 2147483647 h 2098"/>
                <a:gd name="T4" fmla="*/ 0 60000 65536"/>
                <a:gd name="T5" fmla="*/ 0 60000 65536"/>
                <a:gd name="T6" fmla="*/ 0 w 1"/>
                <a:gd name="T7" fmla="*/ 0 h 2098"/>
                <a:gd name="T8" fmla="*/ 0 w 1"/>
                <a:gd name="T9" fmla="*/ 2098 h 20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98">
                  <a:moveTo>
                    <a:pt x="1" y="0"/>
                  </a:moveTo>
                  <a:cubicBezTo>
                    <a:pt x="0" y="699"/>
                    <a:pt x="0" y="1399"/>
                    <a:pt x="1" y="209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25"/>
            <p:cNvSpPr>
              <a:spLocks/>
            </p:cNvSpPr>
            <p:nvPr/>
          </p:nvSpPr>
          <p:spPr bwMode="auto">
            <a:xfrm>
              <a:off x="8255000" y="3957638"/>
              <a:ext cx="74612" cy="1152525"/>
            </a:xfrm>
            <a:custGeom>
              <a:avLst/>
              <a:gdLst>
                <a:gd name="T0" fmla="*/ 2147483647 w 133"/>
                <a:gd name="T1" fmla="*/ 0 h 2024"/>
                <a:gd name="T2" fmla="*/ 2147483647 w 133"/>
                <a:gd name="T3" fmla="*/ 2147483647 h 2024"/>
                <a:gd name="T4" fmla="*/ 0 60000 65536"/>
                <a:gd name="T5" fmla="*/ 0 60000 65536"/>
                <a:gd name="T6" fmla="*/ 0 w 133"/>
                <a:gd name="T7" fmla="*/ 0 h 2024"/>
                <a:gd name="T8" fmla="*/ 133 w 133"/>
                <a:gd name="T9" fmla="*/ 2024 h 2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3" h="2024">
                  <a:moveTo>
                    <a:pt x="133" y="0"/>
                  </a:moveTo>
                  <a:cubicBezTo>
                    <a:pt x="0" y="675"/>
                    <a:pt x="0" y="1349"/>
                    <a:pt x="133" y="2024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26"/>
            <p:cNvSpPr>
              <a:spLocks/>
            </p:cNvSpPr>
            <p:nvPr/>
          </p:nvSpPr>
          <p:spPr bwMode="auto">
            <a:xfrm>
              <a:off x="8123237" y="3987800"/>
              <a:ext cx="117475" cy="1093788"/>
            </a:xfrm>
            <a:custGeom>
              <a:avLst/>
              <a:gdLst>
                <a:gd name="T0" fmla="*/ 2147483647 w 205"/>
                <a:gd name="T1" fmla="*/ 0 h 1921"/>
                <a:gd name="T2" fmla="*/ 2147483647 w 205"/>
                <a:gd name="T3" fmla="*/ 2147483647 h 1921"/>
                <a:gd name="T4" fmla="*/ 0 60000 65536"/>
                <a:gd name="T5" fmla="*/ 0 60000 65536"/>
                <a:gd name="T6" fmla="*/ 0 w 205"/>
                <a:gd name="T7" fmla="*/ 0 h 1921"/>
                <a:gd name="T8" fmla="*/ 205 w 205"/>
                <a:gd name="T9" fmla="*/ 1921 h 19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5" h="1921">
                  <a:moveTo>
                    <a:pt x="205" y="0"/>
                  </a:moveTo>
                  <a:cubicBezTo>
                    <a:pt x="0" y="641"/>
                    <a:pt x="1" y="1281"/>
                    <a:pt x="205" y="192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27"/>
            <p:cNvSpPr>
              <a:spLocks/>
            </p:cNvSpPr>
            <p:nvPr/>
          </p:nvSpPr>
          <p:spPr bwMode="auto">
            <a:xfrm>
              <a:off x="8037512" y="4013200"/>
              <a:ext cx="144463" cy="1042988"/>
            </a:xfrm>
            <a:custGeom>
              <a:avLst/>
              <a:gdLst>
                <a:gd name="T0" fmla="*/ 2147483647 w 252"/>
                <a:gd name="T1" fmla="*/ 0 h 1832"/>
                <a:gd name="T2" fmla="*/ 2147483647 w 252"/>
                <a:gd name="T3" fmla="*/ 2147483647 h 1832"/>
                <a:gd name="T4" fmla="*/ 0 60000 65536"/>
                <a:gd name="T5" fmla="*/ 0 60000 65536"/>
                <a:gd name="T6" fmla="*/ 0 w 252"/>
                <a:gd name="T7" fmla="*/ 0 h 1832"/>
                <a:gd name="T8" fmla="*/ 252 w 252"/>
                <a:gd name="T9" fmla="*/ 1832 h 18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832">
                  <a:moveTo>
                    <a:pt x="252" y="0"/>
                  </a:moveTo>
                  <a:cubicBezTo>
                    <a:pt x="0" y="611"/>
                    <a:pt x="0" y="1221"/>
                    <a:pt x="252" y="183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28"/>
            <p:cNvSpPr>
              <a:spLocks/>
            </p:cNvSpPr>
            <p:nvPr/>
          </p:nvSpPr>
          <p:spPr bwMode="auto">
            <a:xfrm>
              <a:off x="7980362" y="4033838"/>
              <a:ext cx="161925" cy="1003300"/>
            </a:xfrm>
            <a:custGeom>
              <a:avLst/>
              <a:gdLst>
                <a:gd name="T0" fmla="*/ 2147483647 w 284"/>
                <a:gd name="T1" fmla="*/ 0 h 1763"/>
                <a:gd name="T2" fmla="*/ 2147483647 w 284"/>
                <a:gd name="T3" fmla="*/ 2147483647 h 1763"/>
                <a:gd name="T4" fmla="*/ 0 60000 65536"/>
                <a:gd name="T5" fmla="*/ 0 60000 65536"/>
                <a:gd name="T6" fmla="*/ 0 w 284"/>
                <a:gd name="T7" fmla="*/ 0 h 1763"/>
                <a:gd name="T8" fmla="*/ 284 w 284"/>
                <a:gd name="T9" fmla="*/ 1763 h 17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1763">
                  <a:moveTo>
                    <a:pt x="284" y="0"/>
                  </a:moveTo>
                  <a:cubicBezTo>
                    <a:pt x="0" y="588"/>
                    <a:pt x="1" y="1176"/>
                    <a:pt x="284" y="176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29"/>
            <p:cNvSpPr>
              <a:spLocks/>
            </p:cNvSpPr>
            <p:nvPr/>
          </p:nvSpPr>
          <p:spPr bwMode="auto">
            <a:xfrm>
              <a:off x="7934325" y="4051300"/>
              <a:ext cx="174625" cy="966788"/>
            </a:xfrm>
            <a:custGeom>
              <a:avLst/>
              <a:gdLst>
                <a:gd name="T0" fmla="*/ 2147483647 w 308"/>
                <a:gd name="T1" fmla="*/ 0 h 1698"/>
                <a:gd name="T2" fmla="*/ 2147483647 w 308"/>
                <a:gd name="T3" fmla="*/ 2147483647 h 1698"/>
                <a:gd name="T4" fmla="*/ 0 60000 65536"/>
                <a:gd name="T5" fmla="*/ 0 60000 65536"/>
                <a:gd name="T6" fmla="*/ 0 w 308"/>
                <a:gd name="T7" fmla="*/ 0 h 1698"/>
                <a:gd name="T8" fmla="*/ 308 w 308"/>
                <a:gd name="T9" fmla="*/ 1698 h 16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" h="1698">
                  <a:moveTo>
                    <a:pt x="308" y="0"/>
                  </a:moveTo>
                  <a:cubicBezTo>
                    <a:pt x="0" y="566"/>
                    <a:pt x="0" y="1132"/>
                    <a:pt x="308" y="169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30"/>
            <p:cNvSpPr>
              <a:spLocks/>
            </p:cNvSpPr>
            <p:nvPr/>
          </p:nvSpPr>
          <p:spPr bwMode="auto">
            <a:xfrm>
              <a:off x="7900987" y="4065588"/>
              <a:ext cx="185738" cy="938212"/>
            </a:xfrm>
            <a:custGeom>
              <a:avLst/>
              <a:gdLst>
                <a:gd name="T0" fmla="*/ 2147483647 w 328"/>
                <a:gd name="T1" fmla="*/ 0 h 1649"/>
                <a:gd name="T2" fmla="*/ 2147483647 w 328"/>
                <a:gd name="T3" fmla="*/ 2147483647 h 1649"/>
                <a:gd name="T4" fmla="*/ 0 60000 65536"/>
                <a:gd name="T5" fmla="*/ 0 60000 65536"/>
                <a:gd name="T6" fmla="*/ 0 w 328"/>
                <a:gd name="T7" fmla="*/ 0 h 1649"/>
                <a:gd name="T8" fmla="*/ 328 w 328"/>
                <a:gd name="T9" fmla="*/ 1649 h 16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" h="1649">
                  <a:moveTo>
                    <a:pt x="326" y="0"/>
                  </a:moveTo>
                  <a:cubicBezTo>
                    <a:pt x="0" y="550"/>
                    <a:pt x="0" y="1099"/>
                    <a:pt x="328" y="1649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31"/>
            <p:cNvSpPr>
              <a:spLocks/>
            </p:cNvSpPr>
            <p:nvPr/>
          </p:nvSpPr>
          <p:spPr bwMode="auto">
            <a:xfrm>
              <a:off x="7874000" y="4078288"/>
              <a:ext cx="195262" cy="914400"/>
            </a:xfrm>
            <a:custGeom>
              <a:avLst/>
              <a:gdLst>
                <a:gd name="T0" fmla="*/ 2147483647 w 342"/>
                <a:gd name="T1" fmla="*/ 0 h 1607"/>
                <a:gd name="T2" fmla="*/ 2147483647 w 342"/>
                <a:gd name="T3" fmla="*/ 2147483647 h 1607"/>
                <a:gd name="T4" fmla="*/ 0 60000 65536"/>
                <a:gd name="T5" fmla="*/ 0 60000 65536"/>
                <a:gd name="T6" fmla="*/ 0 w 342"/>
                <a:gd name="T7" fmla="*/ 0 h 1607"/>
                <a:gd name="T8" fmla="*/ 342 w 342"/>
                <a:gd name="T9" fmla="*/ 1607 h 1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607">
                  <a:moveTo>
                    <a:pt x="341" y="0"/>
                  </a:moveTo>
                  <a:cubicBezTo>
                    <a:pt x="0" y="535"/>
                    <a:pt x="1" y="1071"/>
                    <a:pt x="342" y="1607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32"/>
            <p:cNvSpPr>
              <a:spLocks/>
            </p:cNvSpPr>
            <p:nvPr/>
          </p:nvSpPr>
          <p:spPr bwMode="auto">
            <a:xfrm>
              <a:off x="8672512" y="3959225"/>
              <a:ext cx="76200" cy="1150938"/>
            </a:xfrm>
            <a:custGeom>
              <a:avLst/>
              <a:gdLst>
                <a:gd name="T0" fmla="*/ 0 w 135"/>
                <a:gd name="T1" fmla="*/ 0 h 2022"/>
                <a:gd name="T2" fmla="*/ 0 w 135"/>
                <a:gd name="T3" fmla="*/ 2147483647 h 2022"/>
                <a:gd name="T4" fmla="*/ 0 60000 65536"/>
                <a:gd name="T5" fmla="*/ 0 60000 65536"/>
                <a:gd name="T6" fmla="*/ 0 w 135"/>
                <a:gd name="T7" fmla="*/ 0 h 2022"/>
                <a:gd name="T8" fmla="*/ 135 w 135"/>
                <a:gd name="T9" fmla="*/ 2022 h 20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2022">
                  <a:moveTo>
                    <a:pt x="0" y="0"/>
                  </a:moveTo>
                  <a:cubicBezTo>
                    <a:pt x="135" y="674"/>
                    <a:pt x="135" y="1348"/>
                    <a:pt x="0" y="202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33"/>
            <p:cNvSpPr>
              <a:spLocks/>
            </p:cNvSpPr>
            <p:nvPr/>
          </p:nvSpPr>
          <p:spPr bwMode="auto">
            <a:xfrm>
              <a:off x="8763000" y="3987800"/>
              <a:ext cx="117475" cy="1093788"/>
            </a:xfrm>
            <a:custGeom>
              <a:avLst/>
              <a:gdLst>
                <a:gd name="T0" fmla="*/ 0 w 207"/>
                <a:gd name="T1" fmla="*/ 2147483647 h 1920"/>
                <a:gd name="T2" fmla="*/ 0 w 207"/>
                <a:gd name="T3" fmla="*/ 0 h 1920"/>
                <a:gd name="T4" fmla="*/ 0 60000 65536"/>
                <a:gd name="T5" fmla="*/ 0 60000 65536"/>
                <a:gd name="T6" fmla="*/ 0 w 207"/>
                <a:gd name="T7" fmla="*/ 0 h 1920"/>
                <a:gd name="T8" fmla="*/ 207 w 207"/>
                <a:gd name="T9" fmla="*/ 1920 h 19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1920">
                  <a:moveTo>
                    <a:pt x="0" y="1920"/>
                  </a:moveTo>
                  <a:cubicBezTo>
                    <a:pt x="207" y="1280"/>
                    <a:pt x="207" y="640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34"/>
            <p:cNvSpPr>
              <a:spLocks/>
            </p:cNvSpPr>
            <p:nvPr/>
          </p:nvSpPr>
          <p:spPr bwMode="auto">
            <a:xfrm>
              <a:off x="8821737" y="4014788"/>
              <a:ext cx="144463" cy="1039812"/>
            </a:xfrm>
            <a:custGeom>
              <a:avLst/>
              <a:gdLst>
                <a:gd name="T0" fmla="*/ 0 w 254"/>
                <a:gd name="T1" fmla="*/ 0 h 1828"/>
                <a:gd name="T2" fmla="*/ 0 w 254"/>
                <a:gd name="T3" fmla="*/ 2147483647 h 1828"/>
                <a:gd name="T4" fmla="*/ 0 60000 65536"/>
                <a:gd name="T5" fmla="*/ 0 60000 65536"/>
                <a:gd name="T6" fmla="*/ 0 w 254"/>
                <a:gd name="T7" fmla="*/ 0 h 1828"/>
                <a:gd name="T8" fmla="*/ 254 w 254"/>
                <a:gd name="T9" fmla="*/ 1828 h 18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1828">
                  <a:moveTo>
                    <a:pt x="0" y="0"/>
                  </a:moveTo>
                  <a:cubicBezTo>
                    <a:pt x="254" y="609"/>
                    <a:pt x="254" y="1219"/>
                    <a:pt x="0" y="182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35"/>
            <p:cNvSpPr>
              <a:spLocks/>
            </p:cNvSpPr>
            <p:nvPr/>
          </p:nvSpPr>
          <p:spPr bwMode="auto">
            <a:xfrm>
              <a:off x="8863012" y="4037013"/>
              <a:ext cx="163513" cy="995362"/>
            </a:xfrm>
            <a:custGeom>
              <a:avLst/>
              <a:gdLst>
                <a:gd name="T0" fmla="*/ 0 w 286"/>
                <a:gd name="T1" fmla="*/ 2147483647 h 1752"/>
                <a:gd name="T2" fmla="*/ 0 w 286"/>
                <a:gd name="T3" fmla="*/ 0 h 1752"/>
                <a:gd name="T4" fmla="*/ 0 60000 65536"/>
                <a:gd name="T5" fmla="*/ 0 60000 65536"/>
                <a:gd name="T6" fmla="*/ 0 w 286"/>
                <a:gd name="T7" fmla="*/ 0 h 1752"/>
                <a:gd name="T8" fmla="*/ 286 w 286"/>
                <a:gd name="T9" fmla="*/ 1752 h 1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6" h="1752">
                  <a:moveTo>
                    <a:pt x="0" y="1752"/>
                  </a:moveTo>
                  <a:cubicBezTo>
                    <a:pt x="286" y="1168"/>
                    <a:pt x="286" y="584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36"/>
            <p:cNvSpPr>
              <a:spLocks/>
            </p:cNvSpPr>
            <p:nvPr/>
          </p:nvSpPr>
          <p:spPr bwMode="auto">
            <a:xfrm>
              <a:off x="8894762" y="4054475"/>
              <a:ext cx="177800" cy="960438"/>
            </a:xfrm>
            <a:custGeom>
              <a:avLst/>
              <a:gdLst>
                <a:gd name="T0" fmla="*/ 0 w 312"/>
                <a:gd name="T1" fmla="*/ 0 h 1688"/>
                <a:gd name="T2" fmla="*/ 0 w 312"/>
                <a:gd name="T3" fmla="*/ 2147483647 h 1688"/>
                <a:gd name="T4" fmla="*/ 0 60000 65536"/>
                <a:gd name="T5" fmla="*/ 0 60000 65536"/>
                <a:gd name="T6" fmla="*/ 0 w 312"/>
                <a:gd name="T7" fmla="*/ 0 h 1688"/>
                <a:gd name="T8" fmla="*/ 312 w 312"/>
                <a:gd name="T9" fmla="*/ 1688 h 16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" h="1688">
                  <a:moveTo>
                    <a:pt x="0" y="0"/>
                  </a:moveTo>
                  <a:cubicBezTo>
                    <a:pt x="312" y="563"/>
                    <a:pt x="312" y="1125"/>
                    <a:pt x="0" y="168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37"/>
            <p:cNvSpPr>
              <a:spLocks/>
            </p:cNvSpPr>
            <p:nvPr/>
          </p:nvSpPr>
          <p:spPr bwMode="auto">
            <a:xfrm>
              <a:off x="8915400" y="4065588"/>
              <a:ext cx="187325" cy="938212"/>
            </a:xfrm>
            <a:custGeom>
              <a:avLst/>
              <a:gdLst>
                <a:gd name="T0" fmla="*/ 0 w 329"/>
                <a:gd name="T1" fmla="*/ 2147483647 h 1644"/>
                <a:gd name="T2" fmla="*/ 0 w 329"/>
                <a:gd name="T3" fmla="*/ 0 h 1644"/>
                <a:gd name="T4" fmla="*/ 0 60000 65536"/>
                <a:gd name="T5" fmla="*/ 0 60000 65536"/>
                <a:gd name="T6" fmla="*/ 0 w 329"/>
                <a:gd name="T7" fmla="*/ 0 h 1644"/>
                <a:gd name="T8" fmla="*/ 329 w 329"/>
                <a:gd name="T9" fmla="*/ 1644 h 16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9" h="1644">
                  <a:moveTo>
                    <a:pt x="0" y="1644"/>
                  </a:moveTo>
                  <a:cubicBezTo>
                    <a:pt x="329" y="1096"/>
                    <a:pt x="329" y="548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38"/>
            <p:cNvSpPr>
              <a:spLocks/>
            </p:cNvSpPr>
            <p:nvPr/>
          </p:nvSpPr>
          <p:spPr bwMode="auto">
            <a:xfrm>
              <a:off x="8934450" y="4079875"/>
              <a:ext cx="195262" cy="909638"/>
            </a:xfrm>
            <a:custGeom>
              <a:avLst/>
              <a:gdLst>
                <a:gd name="T0" fmla="*/ 0 w 343"/>
                <a:gd name="T1" fmla="*/ 0 h 1602"/>
                <a:gd name="T2" fmla="*/ 0 w 343"/>
                <a:gd name="T3" fmla="*/ 2147483647 h 1602"/>
                <a:gd name="T4" fmla="*/ 0 60000 65536"/>
                <a:gd name="T5" fmla="*/ 0 60000 65536"/>
                <a:gd name="T6" fmla="*/ 0 w 343"/>
                <a:gd name="T7" fmla="*/ 0 h 1602"/>
                <a:gd name="T8" fmla="*/ 343 w 343"/>
                <a:gd name="T9" fmla="*/ 1602 h 16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1602">
                  <a:moveTo>
                    <a:pt x="0" y="0"/>
                  </a:moveTo>
                  <a:cubicBezTo>
                    <a:pt x="343" y="534"/>
                    <a:pt x="343" y="1068"/>
                    <a:pt x="0" y="160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39"/>
            <p:cNvSpPr>
              <a:spLocks/>
            </p:cNvSpPr>
            <p:nvPr/>
          </p:nvSpPr>
          <p:spPr bwMode="auto">
            <a:xfrm>
              <a:off x="8043862" y="3910013"/>
              <a:ext cx="914400" cy="193675"/>
            </a:xfrm>
            <a:custGeom>
              <a:avLst/>
              <a:gdLst>
                <a:gd name="T0" fmla="*/ 0 w 1608"/>
                <a:gd name="T1" fmla="*/ 2147483647 h 341"/>
                <a:gd name="T2" fmla="*/ 2147483647 w 1608"/>
                <a:gd name="T3" fmla="*/ 2147483647 h 341"/>
                <a:gd name="T4" fmla="*/ 0 60000 65536"/>
                <a:gd name="T5" fmla="*/ 0 60000 65536"/>
                <a:gd name="T6" fmla="*/ 0 w 1608"/>
                <a:gd name="T7" fmla="*/ 0 h 341"/>
                <a:gd name="T8" fmla="*/ 1608 w 1608"/>
                <a:gd name="T9" fmla="*/ 341 h 3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8" h="341">
                  <a:moveTo>
                    <a:pt x="0" y="341"/>
                  </a:moveTo>
                  <a:cubicBezTo>
                    <a:pt x="536" y="0"/>
                    <a:pt x="1072" y="0"/>
                    <a:pt x="1608" y="34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40"/>
            <p:cNvSpPr>
              <a:spLocks/>
            </p:cNvSpPr>
            <p:nvPr/>
          </p:nvSpPr>
          <p:spPr bwMode="auto">
            <a:xfrm>
              <a:off x="8032750" y="3935413"/>
              <a:ext cx="936625" cy="187325"/>
            </a:xfrm>
            <a:custGeom>
              <a:avLst/>
              <a:gdLst>
                <a:gd name="T0" fmla="*/ 2147483647 w 1648"/>
                <a:gd name="T1" fmla="*/ 2147483647 h 327"/>
                <a:gd name="T2" fmla="*/ 0 w 1648"/>
                <a:gd name="T3" fmla="*/ 2147483647 h 327"/>
                <a:gd name="T4" fmla="*/ 0 60000 65536"/>
                <a:gd name="T5" fmla="*/ 0 60000 65536"/>
                <a:gd name="T6" fmla="*/ 0 w 1648"/>
                <a:gd name="T7" fmla="*/ 0 h 327"/>
                <a:gd name="T8" fmla="*/ 1648 w 1648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8" h="327">
                  <a:moveTo>
                    <a:pt x="1648" y="327"/>
                  </a:moveTo>
                  <a:cubicBezTo>
                    <a:pt x="1099" y="0"/>
                    <a:pt x="549" y="0"/>
                    <a:pt x="0" y="327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341"/>
            <p:cNvSpPr>
              <a:spLocks/>
            </p:cNvSpPr>
            <p:nvPr/>
          </p:nvSpPr>
          <p:spPr bwMode="auto">
            <a:xfrm>
              <a:off x="8018462" y="3970338"/>
              <a:ext cx="965200" cy="176212"/>
            </a:xfrm>
            <a:custGeom>
              <a:avLst/>
              <a:gdLst>
                <a:gd name="T0" fmla="*/ 0 w 1698"/>
                <a:gd name="T1" fmla="*/ 2147483647 h 308"/>
                <a:gd name="T2" fmla="*/ 2147483647 w 1698"/>
                <a:gd name="T3" fmla="*/ 2147483647 h 308"/>
                <a:gd name="T4" fmla="*/ 0 60000 65536"/>
                <a:gd name="T5" fmla="*/ 0 60000 65536"/>
                <a:gd name="T6" fmla="*/ 0 w 1698"/>
                <a:gd name="T7" fmla="*/ 0 h 308"/>
                <a:gd name="T8" fmla="*/ 1698 w 1698"/>
                <a:gd name="T9" fmla="*/ 308 h 3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8" h="308">
                  <a:moveTo>
                    <a:pt x="0" y="308"/>
                  </a:moveTo>
                  <a:cubicBezTo>
                    <a:pt x="566" y="0"/>
                    <a:pt x="1132" y="0"/>
                    <a:pt x="1698" y="3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342"/>
            <p:cNvSpPr>
              <a:spLocks/>
            </p:cNvSpPr>
            <p:nvPr/>
          </p:nvSpPr>
          <p:spPr bwMode="auto">
            <a:xfrm>
              <a:off x="7999412" y="4016375"/>
              <a:ext cx="1003300" cy="160338"/>
            </a:xfrm>
            <a:custGeom>
              <a:avLst/>
              <a:gdLst>
                <a:gd name="T0" fmla="*/ 2147483647 w 1762"/>
                <a:gd name="T1" fmla="*/ 2147483647 h 283"/>
                <a:gd name="T2" fmla="*/ 0 w 1762"/>
                <a:gd name="T3" fmla="*/ 2147483647 h 283"/>
                <a:gd name="T4" fmla="*/ 0 60000 65536"/>
                <a:gd name="T5" fmla="*/ 0 60000 65536"/>
                <a:gd name="T6" fmla="*/ 0 w 1762"/>
                <a:gd name="T7" fmla="*/ 0 h 283"/>
                <a:gd name="T8" fmla="*/ 1762 w 1762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2" h="283">
                  <a:moveTo>
                    <a:pt x="1762" y="283"/>
                  </a:moveTo>
                  <a:cubicBezTo>
                    <a:pt x="1175" y="0"/>
                    <a:pt x="587" y="0"/>
                    <a:pt x="0" y="28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43"/>
            <p:cNvSpPr>
              <a:spLocks/>
            </p:cNvSpPr>
            <p:nvPr/>
          </p:nvSpPr>
          <p:spPr bwMode="auto">
            <a:xfrm>
              <a:off x="7977187" y="4079875"/>
              <a:ext cx="1047750" cy="141288"/>
            </a:xfrm>
            <a:custGeom>
              <a:avLst/>
              <a:gdLst>
                <a:gd name="T0" fmla="*/ 0 w 1840"/>
                <a:gd name="T1" fmla="*/ 2147483647 h 248"/>
                <a:gd name="T2" fmla="*/ 2147483647 w 1840"/>
                <a:gd name="T3" fmla="*/ 2147483647 h 248"/>
                <a:gd name="T4" fmla="*/ 0 60000 65536"/>
                <a:gd name="T5" fmla="*/ 0 60000 65536"/>
                <a:gd name="T6" fmla="*/ 0 w 1840"/>
                <a:gd name="T7" fmla="*/ 0 h 248"/>
                <a:gd name="T8" fmla="*/ 1840 w 1840"/>
                <a:gd name="T9" fmla="*/ 248 h 2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0" h="248">
                  <a:moveTo>
                    <a:pt x="0" y="248"/>
                  </a:moveTo>
                  <a:cubicBezTo>
                    <a:pt x="613" y="0"/>
                    <a:pt x="1227" y="0"/>
                    <a:pt x="1840" y="24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44"/>
            <p:cNvSpPr>
              <a:spLocks/>
            </p:cNvSpPr>
            <p:nvPr/>
          </p:nvSpPr>
          <p:spPr bwMode="auto">
            <a:xfrm>
              <a:off x="7951787" y="4168775"/>
              <a:ext cx="1098550" cy="114300"/>
            </a:xfrm>
            <a:custGeom>
              <a:avLst/>
              <a:gdLst>
                <a:gd name="T0" fmla="*/ 2147483647 w 1932"/>
                <a:gd name="T1" fmla="*/ 2147483647 h 199"/>
                <a:gd name="T2" fmla="*/ 0 w 1932"/>
                <a:gd name="T3" fmla="*/ 2147483647 h 199"/>
                <a:gd name="T4" fmla="*/ 0 60000 65536"/>
                <a:gd name="T5" fmla="*/ 0 60000 65536"/>
                <a:gd name="T6" fmla="*/ 0 w 1932"/>
                <a:gd name="T7" fmla="*/ 0 h 199"/>
                <a:gd name="T8" fmla="*/ 1932 w 1932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2" h="199">
                  <a:moveTo>
                    <a:pt x="1932" y="199"/>
                  </a:moveTo>
                  <a:cubicBezTo>
                    <a:pt x="1288" y="0"/>
                    <a:pt x="644" y="0"/>
                    <a:pt x="0" y="199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45"/>
            <p:cNvSpPr>
              <a:spLocks/>
            </p:cNvSpPr>
            <p:nvPr/>
          </p:nvSpPr>
          <p:spPr bwMode="auto">
            <a:xfrm>
              <a:off x="7924800" y="4289425"/>
              <a:ext cx="1152525" cy="76200"/>
            </a:xfrm>
            <a:custGeom>
              <a:avLst/>
              <a:gdLst>
                <a:gd name="T0" fmla="*/ 0 w 2024"/>
                <a:gd name="T1" fmla="*/ 2147483647 h 133"/>
                <a:gd name="T2" fmla="*/ 2147483647 w 2024"/>
                <a:gd name="T3" fmla="*/ 2147483647 h 133"/>
                <a:gd name="T4" fmla="*/ 0 60000 65536"/>
                <a:gd name="T5" fmla="*/ 0 60000 65536"/>
                <a:gd name="T6" fmla="*/ 0 w 2024"/>
                <a:gd name="T7" fmla="*/ 0 h 133"/>
                <a:gd name="T8" fmla="*/ 2024 w 2024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4" h="133">
                  <a:moveTo>
                    <a:pt x="0" y="133"/>
                  </a:moveTo>
                  <a:cubicBezTo>
                    <a:pt x="675" y="0"/>
                    <a:pt x="1349" y="0"/>
                    <a:pt x="2024" y="133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46"/>
            <p:cNvSpPr>
              <a:spLocks/>
            </p:cNvSpPr>
            <p:nvPr/>
          </p:nvSpPr>
          <p:spPr bwMode="auto">
            <a:xfrm>
              <a:off x="7904162" y="4533900"/>
              <a:ext cx="1195388" cy="1588"/>
            </a:xfrm>
            <a:custGeom>
              <a:avLst/>
              <a:gdLst>
                <a:gd name="T0" fmla="*/ 0 w 2100"/>
                <a:gd name="T1" fmla="*/ 2147483647 h 1"/>
                <a:gd name="T2" fmla="*/ 2147483647 w 2100"/>
                <a:gd name="T3" fmla="*/ 2147483647 h 1"/>
                <a:gd name="T4" fmla="*/ 0 60000 65536"/>
                <a:gd name="T5" fmla="*/ 0 60000 65536"/>
                <a:gd name="T6" fmla="*/ 0 w 2100"/>
                <a:gd name="T7" fmla="*/ 0 h 1"/>
                <a:gd name="T8" fmla="*/ 2100 w 2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00" h="1">
                  <a:moveTo>
                    <a:pt x="0" y="1"/>
                  </a:moveTo>
                  <a:cubicBezTo>
                    <a:pt x="700" y="0"/>
                    <a:pt x="1400" y="0"/>
                    <a:pt x="2100" y="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47"/>
            <p:cNvSpPr>
              <a:spLocks/>
            </p:cNvSpPr>
            <p:nvPr/>
          </p:nvSpPr>
          <p:spPr bwMode="auto">
            <a:xfrm>
              <a:off x="7926387" y="4708525"/>
              <a:ext cx="1149350" cy="77788"/>
            </a:xfrm>
            <a:custGeom>
              <a:avLst/>
              <a:gdLst>
                <a:gd name="T0" fmla="*/ 2147483647 w 2020"/>
                <a:gd name="T1" fmla="*/ 0 h 137"/>
                <a:gd name="T2" fmla="*/ 0 w 2020"/>
                <a:gd name="T3" fmla="*/ 0 h 137"/>
                <a:gd name="T4" fmla="*/ 0 60000 65536"/>
                <a:gd name="T5" fmla="*/ 0 60000 65536"/>
                <a:gd name="T6" fmla="*/ 0 w 2020"/>
                <a:gd name="T7" fmla="*/ 0 h 137"/>
                <a:gd name="T8" fmla="*/ 2020 w 2020"/>
                <a:gd name="T9" fmla="*/ 137 h 1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0" h="137">
                  <a:moveTo>
                    <a:pt x="2020" y="0"/>
                  </a:moveTo>
                  <a:cubicBezTo>
                    <a:pt x="1347" y="137"/>
                    <a:pt x="673" y="137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8"/>
            <p:cNvSpPr>
              <a:spLocks/>
            </p:cNvSpPr>
            <p:nvPr/>
          </p:nvSpPr>
          <p:spPr bwMode="auto">
            <a:xfrm>
              <a:off x="7954962" y="4792663"/>
              <a:ext cx="1093788" cy="115887"/>
            </a:xfrm>
            <a:custGeom>
              <a:avLst/>
              <a:gdLst>
                <a:gd name="T0" fmla="*/ 0 w 1923"/>
                <a:gd name="T1" fmla="*/ 0 h 205"/>
                <a:gd name="T2" fmla="*/ 2147483647 w 1923"/>
                <a:gd name="T3" fmla="*/ 0 h 205"/>
                <a:gd name="T4" fmla="*/ 0 60000 65536"/>
                <a:gd name="T5" fmla="*/ 0 60000 65536"/>
                <a:gd name="T6" fmla="*/ 0 w 1923"/>
                <a:gd name="T7" fmla="*/ 0 h 205"/>
                <a:gd name="T8" fmla="*/ 1923 w 1923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3" h="205">
                  <a:moveTo>
                    <a:pt x="0" y="0"/>
                  </a:moveTo>
                  <a:cubicBezTo>
                    <a:pt x="641" y="205"/>
                    <a:pt x="1282" y="205"/>
                    <a:pt x="1923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49"/>
            <p:cNvSpPr>
              <a:spLocks/>
            </p:cNvSpPr>
            <p:nvPr/>
          </p:nvSpPr>
          <p:spPr bwMode="auto">
            <a:xfrm>
              <a:off x="7980362" y="4852988"/>
              <a:ext cx="1041400" cy="142875"/>
            </a:xfrm>
            <a:custGeom>
              <a:avLst/>
              <a:gdLst>
                <a:gd name="T0" fmla="*/ 2147483647 w 1832"/>
                <a:gd name="T1" fmla="*/ 0 h 252"/>
                <a:gd name="T2" fmla="*/ 0 w 1832"/>
                <a:gd name="T3" fmla="*/ 0 h 252"/>
                <a:gd name="T4" fmla="*/ 0 60000 65536"/>
                <a:gd name="T5" fmla="*/ 0 60000 65536"/>
                <a:gd name="T6" fmla="*/ 0 w 1832"/>
                <a:gd name="T7" fmla="*/ 0 h 252"/>
                <a:gd name="T8" fmla="*/ 1832 w 1832"/>
                <a:gd name="T9" fmla="*/ 252 h 2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2" h="252">
                  <a:moveTo>
                    <a:pt x="1832" y="0"/>
                  </a:moveTo>
                  <a:cubicBezTo>
                    <a:pt x="1221" y="252"/>
                    <a:pt x="611" y="252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50"/>
            <p:cNvSpPr>
              <a:spLocks/>
            </p:cNvSpPr>
            <p:nvPr/>
          </p:nvSpPr>
          <p:spPr bwMode="auto">
            <a:xfrm>
              <a:off x="8002587" y="4894263"/>
              <a:ext cx="998538" cy="161925"/>
            </a:xfrm>
            <a:custGeom>
              <a:avLst/>
              <a:gdLst>
                <a:gd name="T0" fmla="*/ 0 w 1756"/>
                <a:gd name="T1" fmla="*/ 0 h 284"/>
                <a:gd name="T2" fmla="*/ 2147483647 w 1756"/>
                <a:gd name="T3" fmla="*/ 0 h 284"/>
                <a:gd name="T4" fmla="*/ 0 60000 65536"/>
                <a:gd name="T5" fmla="*/ 0 60000 65536"/>
                <a:gd name="T6" fmla="*/ 0 w 1756"/>
                <a:gd name="T7" fmla="*/ 0 h 284"/>
                <a:gd name="T8" fmla="*/ 1756 w 1756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56" h="284">
                  <a:moveTo>
                    <a:pt x="0" y="0"/>
                  </a:moveTo>
                  <a:cubicBezTo>
                    <a:pt x="585" y="284"/>
                    <a:pt x="1171" y="284"/>
                    <a:pt x="1756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51"/>
            <p:cNvSpPr>
              <a:spLocks/>
            </p:cNvSpPr>
            <p:nvPr/>
          </p:nvSpPr>
          <p:spPr bwMode="auto">
            <a:xfrm>
              <a:off x="8020050" y="4926013"/>
              <a:ext cx="962025" cy="176212"/>
            </a:xfrm>
            <a:custGeom>
              <a:avLst/>
              <a:gdLst>
                <a:gd name="T0" fmla="*/ 2147483647 w 1692"/>
                <a:gd name="T1" fmla="*/ 0 h 310"/>
                <a:gd name="T2" fmla="*/ 0 w 1692"/>
                <a:gd name="T3" fmla="*/ 0 h 310"/>
                <a:gd name="T4" fmla="*/ 0 60000 65536"/>
                <a:gd name="T5" fmla="*/ 0 60000 65536"/>
                <a:gd name="T6" fmla="*/ 0 w 1692"/>
                <a:gd name="T7" fmla="*/ 0 h 310"/>
                <a:gd name="T8" fmla="*/ 1692 w 1692"/>
                <a:gd name="T9" fmla="*/ 310 h 3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2" h="310">
                  <a:moveTo>
                    <a:pt x="1692" y="0"/>
                  </a:moveTo>
                  <a:cubicBezTo>
                    <a:pt x="1128" y="310"/>
                    <a:pt x="564" y="310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52"/>
            <p:cNvSpPr>
              <a:spLocks/>
            </p:cNvSpPr>
            <p:nvPr/>
          </p:nvSpPr>
          <p:spPr bwMode="auto">
            <a:xfrm>
              <a:off x="8034337" y="4949825"/>
              <a:ext cx="933450" cy="185738"/>
            </a:xfrm>
            <a:custGeom>
              <a:avLst/>
              <a:gdLst>
                <a:gd name="T0" fmla="*/ 0 w 1644"/>
                <a:gd name="T1" fmla="*/ 0 h 329"/>
                <a:gd name="T2" fmla="*/ 2147483647 w 1644"/>
                <a:gd name="T3" fmla="*/ 0 h 329"/>
                <a:gd name="T4" fmla="*/ 0 60000 65536"/>
                <a:gd name="T5" fmla="*/ 0 60000 65536"/>
                <a:gd name="T6" fmla="*/ 0 w 1644"/>
                <a:gd name="T7" fmla="*/ 0 h 329"/>
                <a:gd name="T8" fmla="*/ 1644 w 1644"/>
                <a:gd name="T9" fmla="*/ 329 h 3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4" h="329">
                  <a:moveTo>
                    <a:pt x="0" y="0"/>
                  </a:moveTo>
                  <a:cubicBezTo>
                    <a:pt x="548" y="329"/>
                    <a:pt x="1096" y="329"/>
                    <a:pt x="1644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53"/>
            <p:cNvSpPr>
              <a:spLocks/>
            </p:cNvSpPr>
            <p:nvPr/>
          </p:nvSpPr>
          <p:spPr bwMode="auto">
            <a:xfrm>
              <a:off x="8043862" y="4965700"/>
              <a:ext cx="914400" cy="193675"/>
            </a:xfrm>
            <a:custGeom>
              <a:avLst/>
              <a:gdLst>
                <a:gd name="T0" fmla="*/ 2147483647 w 1608"/>
                <a:gd name="T1" fmla="*/ 0 h 341"/>
                <a:gd name="T2" fmla="*/ 0 w 1608"/>
                <a:gd name="T3" fmla="*/ 0 h 341"/>
                <a:gd name="T4" fmla="*/ 0 60000 65536"/>
                <a:gd name="T5" fmla="*/ 0 60000 65536"/>
                <a:gd name="T6" fmla="*/ 0 w 1608"/>
                <a:gd name="T7" fmla="*/ 0 h 341"/>
                <a:gd name="T8" fmla="*/ 1608 w 1608"/>
                <a:gd name="T9" fmla="*/ 341 h 3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8" h="341">
                  <a:moveTo>
                    <a:pt x="1608" y="0"/>
                  </a:moveTo>
                  <a:cubicBezTo>
                    <a:pt x="1072" y="341"/>
                    <a:pt x="536" y="341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23"/>
            <p:cNvSpPr>
              <a:spLocks/>
            </p:cNvSpPr>
            <p:nvPr/>
          </p:nvSpPr>
          <p:spPr bwMode="auto">
            <a:xfrm>
              <a:off x="7845425" y="3886200"/>
              <a:ext cx="1295400" cy="1296988"/>
            </a:xfrm>
            <a:custGeom>
              <a:avLst/>
              <a:gdLst>
                <a:gd name="T0" fmla="*/ 2147483647 w 2278"/>
                <a:gd name="T1" fmla="*/ 2147483647 h 2278"/>
                <a:gd name="T2" fmla="*/ 2147483647 w 2278"/>
                <a:gd name="T3" fmla="*/ 2147483647 h 2278"/>
                <a:gd name="T4" fmla="*/ 2147483647 w 2278"/>
                <a:gd name="T5" fmla="*/ 2147483647 h 2278"/>
                <a:gd name="T6" fmla="*/ 2147483647 w 2278"/>
                <a:gd name="T7" fmla="*/ 2147483647 h 2278"/>
                <a:gd name="T8" fmla="*/ 2147483647 w 2278"/>
                <a:gd name="T9" fmla="*/ 2147483647 h 2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8"/>
                <a:gd name="T16" fmla="*/ 0 h 2278"/>
                <a:gd name="T17" fmla="*/ 2278 w 2278"/>
                <a:gd name="T18" fmla="*/ 2278 h 2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8" h="2278">
                  <a:moveTo>
                    <a:pt x="1924" y="1924"/>
                  </a:moveTo>
                  <a:cubicBezTo>
                    <a:pt x="1401" y="2278"/>
                    <a:pt x="877" y="2278"/>
                    <a:pt x="354" y="1924"/>
                  </a:cubicBezTo>
                  <a:cubicBezTo>
                    <a:pt x="0" y="1401"/>
                    <a:pt x="0" y="877"/>
                    <a:pt x="354" y="354"/>
                  </a:cubicBezTo>
                  <a:cubicBezTo>
                    <a:pt x="877" y="0"/>
                    <a:pt x="1401" y="0"/>
                    <a:pt x="1924" y="354"/>
                  </a:cubicBezTo>
                  <a:cubicBezTo>
                    <a:pt x="2278" y="877"/>
                    <a:pt x="2278" y="1401"/>
                    <a:pt x="1924" y="1924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6553200" y="4167188"/>
            <a:ext cx="1125538" cy="1090612"/>
            <a:chOff x="7848600" y="5257800"/>
            <a:chExt cx="1125538" cy="1090612"/>
          </a:xfrm>
        </p:grpSpPr>
        <p:sp>
          <p:nvSpPr>
            <p:cNvPr id="246" name="Rectangle 357"/>
            <p:cNvSpPr>
              <a:spLocks noChangeArrowheads="1"/>
            </p:cNvSpPr>
            <p:nvPr/>
          </p:nvSpPr>
          <p:spPr bwMode="auto">
            <a:xfrm>
              <a:off x="7866063" y="5275262"/>
              <a:ext cx="1085850" cy="105092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358"/>
            <p:cNvSpPr>
              <a:spLocks noChangeArrowheads="1"/>
            </p:cNvSpPr>
            <p:nvPr/>
          </p:nvSpPr>
          <p:spPr bwMode="auto">
            <a:xfrm>
              <a:off x="7885113" y="5300662"/>
              <a:ext cx="1046162" cy="100171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359"/>
            <p:cNvSpPr>
              <a:spLocks noChangeArrowheads="1"/>
            </p:cNvSpPr>
            <p:nvPr/>
          </p:nvSpPr>
          <p:spPr bwMode="auto">
            <a:xfrm>
              <a:off x="7910513" y="5319712"/>
              <a:ext cx="990600" cy="9556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360"/>
            <p:cNvSpPr>
              <a:spLocks noChangeArrowheads="1"/>
            </p:cNvSpPr>
            <p:nvPr/>
          </p:nvSpPr>
          <p:spPr bwMode="auto">
            <a:xfrm>
              <a:off x="7961313" y="5367337"/>
              <a:ext cx="900112" cy="8699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361"/>
            <p:cNvSpPr>
              <a:spLocks noChangeArrowheads="1"/>
            </p:cNvSpPr>
            <p:nvPr/>
          </p:nvSpPr>
          <p:spPr bwMode="auto">
            <a:xfrm>
              <a:off x="8015288" y="5421312"/>
              <a:ext cx="785812" cy="7635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362"/>
            <p:cNvSpPr>
              <a:spLocks noChangeArrowheads="1"/>
            </p:cNvSpPr>
            <p:nvPr/>
          </p:nvSpPr>
          <p:spPr bwMode="auto">
            <a:xfrm>
              <a:off x="8080375" y="5481637"/>
              <a:ext cx="654050" cy="6413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363"/>
            <p:cNvSpPr>
              <a:spLocks noChangeArrowheads="1"/>
            </p:cNvSpPr>
            <p:nvPr/>
          </p:nvSpPr>
          <p:spPr bwMode="auto">
            <a:xfrm>
              <a:off x="8196263" y="5602287"/>
              <a:ext cx="422275" cy="3937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364"/>
            <p:cNvSpPr>
              <a:spLocks noChangeShapeType="1"/>
            </p:cNvSpPr>
            <p:nvPr/>
          </p:nvSpPr>
          <p:spPr bwMode="auto">
            <a:xfrm>
              <a:off x="8405813" y="5257800"/>
              <a:ext cx="1587" cy="1089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365"/>
            <p:cNvSpPr>
              <a:spLocks noChangeShapeType="1"/>
            </p:cNvSpPr>
            <p:nvPr/>
          </p:nvSpPr>
          <p:spPr bwMode="auto">
            <a:xfrm>
              <a:off x="7848600" y="5797550"/>
              <a:ext cx="1123950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366"/>
            <p:cNvSpPr>
              <a:spLocks noChangeShapeType="1"/>
            </p:cNvSpPr>
            <p:nvPr/>
          </p:nvSpPr>
          <p:spPr bwMode="auto">
            <a:xfrm flipV="1">
              <a:off x="8196263" y="5257800"/>
              <a:ext cx="141287" cy="3444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367"/>
            <p:cNvSpPr>
              <a:spLocks noChangeShapeType="1"/>
            </p:cNvSpPr>
            <p:nvPr/>
          </p:nvSpPr>
          <p:spPr bwMode="auto">
            <a:xfrm flipH="1">
              <a:off x="7850188" y="5602287"/>
              <a:ext cx="346075" cy="141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68"/>
            <p:cNvSpPr>
              <a:spLocks noChangeShapeType="1"/>
            </p:cNvSpPr>
            <p:nvPr/>
          </p:nvSpPr>
          <p:spPr bwMode="auto">
            <a:xfrm flipH="1">
              <a:off x="7850188" y="5481637"/>
              <a:ext cx="230187" cy="1793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369"/>
            <p:cNvSpPr>
              <a:spLocks noChangeShapeType="1"/>
            </p:cNvSpPr>
            <p:nvPr/>
          </p:nvSpPr>
          <p:spPr bwMode="auto">
            <a:xfrm flipV="1">
              <a:off x="8080375" y="5257800"/>
              <a:ext cx="182563" cy="2238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370"/>
            <p:cNvSpPr>
              <a:spLocks noChangeShapeType="1"/>
            </p:cNvSpPr>
            <p:nvPr/>
          </p:nvSpPr>
          <p:spPr bwMode="auto">
            <a:xfrm flipV="1">
              <a:off x="7848600" y="5367337"/>
              <a:ext cx="112713" cy="144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71"/>
            <p:cNvSpPr>
              <a:spLocks noChangeShapeType="1"/>
            </p:cNvSpPr>
            <p:nvPr/>
          </p:nvSpPr>
          <p:spPr bwMode="auto">
            <a:xfrm flipV="1">
              <a:off x="7961313" y="5257800"/>
              <a:ext cx="147637" cy="109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72"/>
            <p:cNvSpPr>
              <a:spLocks noChangeShapeType="1"/>
            </p:cNvSpPr>
            <p:nvPr/>
          </p:nvSpPr>
          <p:spPr bwMode="auto">
            <a:xfrm flipV="1">
              <a:off x="7850188" y="5319712"/>
              <a:ext cx="60325" cy="1238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373"/>
            <p:cNvSpPr>
              <a:spLocks noChangeShapeType="1"/>
            </p:cNvSpPr>
            <p:nvPr/>
          </p:nvSpPr>
          <p:spPr bwMode="auto">
            <a:xfrm flipV="1">
              <a:off x="7910513" y="5257800"/>
              <a:ext cx="142875" cy="61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374"/>
            <p:cNvSpPr>
              <a:spLocks noChangeShapeType="1"/>
            </p:cNvSpPr>
            <p:nvPr/>
          </p:nvSpPr>
          <p:spPr bwMode="auto">
            <a:xfrm>
              <a:off x="8196263" y="5995987"/>
              <a:ext cx="142875" cy="350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375"/>
            <p:cNvSpPr>
              <a:spLocks noChangeShapeType="1"/>
            </p:cNvSpPr>
            <p:nvPr/>
          </p:nvSpPr>
          <p:spPr bwMode="auto">
            <a:xfrm flipH="1" flipV="1">
              <a:off x="7850188" y="5870575"/>
              <a:ext cx="346075" cy="1254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376"/>
            <p:cNvSpPr>
              <a:spLocks noChangeShapeType="1"/>
            </p:cNvSpPr>
            <p:nvPr/>
          </p:nvSpPr>
          <p:spPr bwMode="auto">
            <a:xfrm flipH="1" flipV="1">
              <a:off x="7850188" y="5945187"/>
              <a:ext cx="230187" cy="177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377"/>
            <p:cNvSpPr>
              <a:spLocks noChangeShapeType="1"/>
            </p:cNvSpPr>
            <p:nvPr/>
          </p:nvSpPr>
          <p:spPr bwMode="auto">
            <a:xfrm>
              <a:off x="8080375" y="6122987"/>
              <a:ext cx="179388" cy="223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378"/>
            <p:cNvSpPr>
              <a:spLocks noChangeShapeType="1"/>
            </p:cNvSpPr>
            <p:nvPr/>
          </p:nvSpPr>
          <p:spPr bwMode="auto">
            <a:xfrm>
              <a:off x="8015288" y="6184900"/>
              <a:ext cx="165100" cy="161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379"/>
            <p:cNvSpPr>
              <a:spLocks noChangeShapeType="1"/>
            </p:cNvSpPr>
            <p:nvPr/>
          </p:nvSpPr>
          <p:spPr bwMode="auto">
            <a:xfrm flipH="1" flipV="1">
              <a:off x="7850188" y="6016625"/>
              <a:ext cx="165100" cy="168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380"/>
            <p:cNvSpPr>
              <a:spLocks noChangeShapeType="1"/>
            </p:cNvSpPr>
            <p:nvPr/>
          </p:nvSpPr>
          <p:spPr bwMode="auto">
            <a:xfrm flipH="1" flipV="1">
              <a:off x="7850188" y="6072187"/>
              <a:ext cx="111125" cy="165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381"/>
            <p:cNvSpPr>
              <a:spLocks noChangeShapeType="1"/>
            </p:cNvSpPr>
            <p:nvPr/>
          </p:nvSpPr>
          <p:spPr bwMode="auto">
            <a:xfrm>
              <a:off x="7961313" y="6237287"/>
              <a:ext cx="157162" cy="1095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382"/>
            <p:cNvSpPr>
              <a:spLocks noChangeShapeType="1"/>
            </p:cNvSpPr>
            <p:nvPr/>
          </p:nvSpPr>
          <p:spPr bwMode="auto">
            <a:xfrm>
              <a:off x="7910513" y="6275387"/>
              <a:ext cx="131762" cy="714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383"/>
            <p:cNvSpPr>
              <a:spLocks noChangeShapeType="1"/>
            </p:cNvSpPr>
            <p:nvPr/>
          </p:nvSpPr>
          <p:spPr bwMode="auto">
            <a:xfrm flipH="1" flipV="1">
              <a:off x="7850188" y="6157912"/>
              <a:ext cx="60325" cy="1174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384"/>
            <p:cNvSpPr>
              <a:spLocks noChangeShapeType="1"/>
            </p:cNvSpPr>
            <p:nvPr/>
          </p:nvSpPr>
          <p:spPr bwMode="auto">
            <a:xfrm flipH="1" flipV="1">
              <a:off x="7850188" y="6229350"/>
              <a:ext cx="34925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385"/>
            <p:cNvSpPr>
              <a:spLocks noChangeShapeType="1"/>
            </p:cNvSpPr>
            <p:nvPr/>
          </p:nvSpPr>
          <p:spPr bwMode="auto">
            <a:xfrm>
              <a:off x="7885113" y="6302375"/>
              <a:ext cx="80962" cy="444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86"/>
            <p:cNvSpPr>
              <a:spLocks noChangeShapeType="1"/>
            </p:cNvSpPr>
            <p:nvPr/>
          </p:nvSpPr>
          <p:spPr bwMode="auto">
            <a:xfrm>
              <a:off x="7866063" y="6326187"/>
              <a:ext cx="39687" cy="206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387"/>
            <p:cNvSpPr>
              <a:spLocks noChangeShapeType="1"/>
            </p:cNvSpPr>
            <p:nvPr/>
          </p:nvSpPr>
          <p:spPr bwMode="auto">
            <a:xfrm flipH="1" flipV="1">
              <a:off x="7850188" y="6283325"/>
              <a:ext cx="15875" cy="428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388"/>
            <p:cNvSpPr>
              <a:spLocks noChangeShapeType="1"/>
            </p:cNvSpPr>
            <p:nvPr/>
          </p:nvSpPr>
          <p:spPr bwMode="auto">
            <a:xfrm flipV="1">
              <a:off x="7885113" y="5257800"/>
              <a:ext cx="103187" cy="428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389"/>
            <p:cNvSpPr>
              <a:spLocks noChangeShapeType="1"/>
            </p:cNvSpPr>
            <p:nvPr/>
          </p:nvSpPr>
          <p:spPr bwMode="auto">
            <a:xfrm flipH="1">
              <a:off x="7850188" y="5300662"/>
              <a:ext cx="34925" cy="825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390"/>
            <p:cNvSpPr>
              <a:spLocks noChangeShapeType="1"/>
            </p:cNvSpPr>
            <p:nvPr/>
          </p:nvSpPr>
          <p:spPr bwMode="auto">
            <a:xfrm flipV="1">
              <a:off x="7866063" y="5257800"/>
              <a:ext cx="41275" cy="174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391"/>
            <p:cNvSpPr>
              <a:spLocks noChangeShapeType="1"/>
            </p:cNvSpPr>
            <p:nvPr/>
          </p:nvSpPr>
          <p:spPr bwMode="auto">
            <a:xfrm flipH="1">
              <a:off x="7850188" y="5275262"/>
              <a:ext cx="15875" cy="396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92"/>
            <p:cNvSpPr>
              <a:spLocks noChangeShapeType="1"/>
            </p:cNvSpPr>
            <p:nvPr/>
          </p:nvSpPr>
          <p:spPr bwMode="auto">
            <a:xfrm flipH="1">
              <a:off x="8474075" y="5995987"/>
              <a:ext cx="144463" cy="350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393"/>
            <p:cNvSpPr>
              <a:spLocks noChangeShapeType="1"/>
            </p:cNvSpPr>
            <p:nvPr/>
          </p:nvSpPr>
          <p:spPr bwMode="auto">
            <a:xfrm flipV="1">
              <a:off x="8618538" y="5872162"/>
              <a:ext cx="354012" cy="1238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394"/>
            <p:cNvSpPr>
              <a:spLocks noChangeShapeType="1"/>
            </p:cNvSpPr>
            <p:nvPr/>
          </p:nvSpPr>
          <p:spPr bwMode="auto">
            <a:xfrm flipV="1">
              <a:off x="8734425" y="5938837"/>
              <a:ext cx="238125" cy="1841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95"/>
            <p:cNvSpPr>
              <a:spLocks noChangeShapeType="1"/>
            </p:cNvSpPr>
            <p:nvPr/>
          </p:nvSpPr>
          <p:spPr bwMode="auto">
            <a:xfrm flipH="1">
              <a:off x="8548688" y="6122987"/>
              <a:ext cx="185737" cy="223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96"/>
            <p:cNvSpPr>
              <a:spLocks noChangeShapeType="1"/>
            </p:cNvSpPr>
            <p:nvPr/>
          </p:nvSpPr>
          <p:spPr bwMode="auto">
            <a:xfrm flipH="1">
              <a:off x="8626475" y="6184900"/>
              <a:ext cx="174625" cy="161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97"/>
            <p:cNvSpPr>
              <a:spLocks noChangeShapeType="1"/>
            </p:cNvSpPr>
            <p:nvPr/>
          </p:nvSpPr>
          <p:spPr bwMode="auto">
            <a:xfrm flipV="1">
              <a:off x="8801100" y="6011862"/>
              <a:ext cx="171450" cy="1730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98"/>
            <p:cNvSpPr>
              <a:spLocks noChangeShapeType="1"/>
            </p:cNvSpPr>
            <p:nvPr/>
          </p:nvSpPr>
          <p:spPr bwMode="auto">
            <a:xfrm flipV="1">
              <a:off x="8861425" y="6065837"/>
              <a:ext cx="111125" cy="1730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99"/>
            <p:cNvSpPr>
              <a:spLocks noChangeShapeType="1"/>
            </p:cNvSpPr>
            <p:nvPr/>
          </p:nvSpPr>
          <p:spPr bwMode="auto">
            <a:xfrm flipH="1">
              <a:off x="8686800" y="6237287"/>
              <a:ext cx="174625" cy="1095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400"/>
            <p:cNvSpPr>
              <a:spLocks noChangeShapeType="1"/>
            </p:cNvSpPr>
            <p:nvPr/>
          </p:nvSpPr>
          <p:spPr bwMode="auto">
            <a:xfrm flipH="1">
              <a:off x="8758238" y="6275387"/>
              <a:ext cx="142875" cy="714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401"/>
            <p:cNvSpPr>
              <a:spLocks noChangeShapeType="1"/>
            </p:cNvSpPr>
            <p:nvPr/>
          </p:nvSpPr>
          <p:spPr bwMode="auto">
            <a:xfrm flipV="1">
              <a:off x="8901113" y="6135687"/>
              <a:ext cx="71437" cy="1397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402"/>
            <p:cNvSpPr>
              <a:spLocks noChangeShapeType="1"/>
            </p:cNvSpPr>
            <p:nvPr/>
          </p:nvSpPr>
          <p:spPr bwMode="auto">
            <a:xfrm flipV="1">
              <a:off x="8931275" y="6200775"/>
              <a:ext cx="41275" cy="101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403"/>
            <p:cNvSpPr>
              <a:spLocks noChangeShapeType="1"/>
            </p:cNvSpPr>
            <p:nvPr/>
          </p:nvSpPr>
          <p:spPr bwMode="auto">
            <a:xfrm flipH="1">
              <a:off x="8851900" y="6302375"/>
              <a:ext cx="79375" cy="444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404"/>
            <p:cNvSpPr>
              <a:spLocks noChangeShapeType="1"/>
            </p:cNvSpPr>
            <p:nvPr/>
          </p:nvSpPr>
          <p:spPr bwMode="auto">
            <a:xfrm flipH="1">
              <a:off x="8915400" y="6326187"/>
              <a:ext cx="36513" cy="222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405"/>
            <p:cNvSpPr>
              <a:spLocks noChangeShapeType="1"/>
            </p:cNvSpPr>
            <p:nvPr/>
          </p:nvSpPr>
          <p:spPr bwMode="auto">
            <a:xfrm flipV="1">
              <a:off x="8950325" y="6297612"/>
              <a:ext cx="23813" cy="28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406"/>
            <p:cNvSpPr>
              <a:spLocks noChangeShapeType="1"/>
            </p:cNvSpPr>
            <p:nvPr/>
          </p:nvSpPr>
          <p:spPr bwMode="auto">
            <a:xfrm>
              <a:off x="8618538" y="5602287"/>
              <a:ext cx="352425" cy="136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407"/>
            <p:cNvSpPr>
              <a:spLocks noChangeShapeType="1"/>
            </p:cNvSpPr>
            <p:nvPr/>
          </p:nvSpPr>
          <p:spPr bwMode="auto">
            <a:xfrm flipH="1" flipV="1">
              <a:off x="8477250" y="5257800"/>
              <a:ext cx="141288" cy="3444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408"/>
            <p:cNvSpPr>
              <a:spLocks noChangeShapeType="1"/>
            </p:cNvSpPr>
            <p:nvPr/>
          </p:nvSpPr>
          <p:spPr bwMode="auto">
            <a:xfrm flipH="1" flipV="1">
              <a:off x="8545513" y="5257800"/>
              <a:ext cx="188912" cy="2238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409"/>
            <p:cNvSpPr>
              <a:spLocks noChangeShapeType="1"/>
            </p:cNvSpPr>
            <p:nvPr/>
          </p:nvSpPr>
          <p:spPr bwMode="auto">
            <a:xfrm>
              <a:off x="8734425" y="5481637"/>
              <a:ext cx="238125" cy="190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410"/>
            <p:cNvSpPr>
              <a:spLocks noChangeShapeType="1"/>
            </p:cNvSpPr>
            <p:nvPr/>
          </p:nvSpPr>
          <p:spPr bwMode="auto">
            <a:xfrm>
              <a:off x="8801100" y="5421312"/>
              <a:ext cx="171450" cy="1809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411"/>
            <p:cNvSpPr>
              <a:spLocks noChangeShapeType="1"/>
            </p:cNvSpPr>
            <p:nvPr/>
          </p:nvSpPr>
          <p:spPr bwMode="auto">
            <a:xfrm flipH="1" flipV="1">
              <a:off x="8620125" y="5257800"/>
              <a:ext cx="180975" cy="1635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412"/>
            <p:cNvSpPr>
              <a:spLocks noChangeShapeType="1"/>
            </p:cNvSpPr>
            <p:nvPr/>
          </p:nvSpPr>
          <p:spPr bwMode="auto">
            <a:xfrm flipH="1" flipV="1">
              <a:off x="8675688" y="5257800"/>
              <a:ext cx="185737" cy="109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413"/>
            <p:cNvSpPr>
              <a:spLocks noChangeShapeType="1"/>
            </p:cNvSpPr>
            <p:nvPr/>
          </p:nvSpPr>
          <p:spPr bwMode="auto">
            <a:xfrm>
              <a:off x="8861425" y="5367337"/>
              <a:ext cx="111125" cy="174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414"/>
            <p:cNvSpPr>
              <a:spLocks noChangeShapeType="1"/>
            </p:cNvSpPr>
            <p:nvPr/>
          </p:nvSpPr>
          <p:spPr bwMode="auto">
            <a:xfrm>
              <a:off x="8901113" y="5319712"/>
              <a:ext cx="71437" cy="1492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415"/>
            <p:cNvSpPr>
              <a:spLocks noChangeShapeType="1"/>
            </p:cNvSpPr>
            <p:nvPr/>
          </p:nvSpPr>
          <p:spPr bwMode="auto">
            <a:xfrm flipH="1" flipV="1">
              <a:off x="8748713" y="5257800"/>
              <a:ext cx="152400" cy="61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416"/>
            <p:cNvSpPr>
              <a:spLocks noChangeShapeType="1"/>
            </p:cNvSpPr>
            <p:nvPr/>
          </p:nvSpPr>
          <p:spPr bwMode="auto">
            <a:xfrm flipH="1" flipV="1">
              <a:off x="8829675" y="5257800"/>
              <a:ext cx="101600" cy="428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417"/>
            <p:cNvSpPr>
              <a:spLocks noChangeShapeType="1"/>
            </p:cNvSpPr>
            <p:nvPr/>
          </p:nvSpPr>
          <p:spPr bwMode="auto">
            <a:xfrm>
              <a:off x="8931275" y="5300662"/>
              <a:ext cx="41275" cy="92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418"/>
            <p:cNvSpPr>
              <a:spLocks noChangeShapeType="1"/>
            </p:cNvSpPr>
            <p:nvPr/>
          </p:nvSpPr>
          <p:spPr bwMode="auto">
            <a:xfrm>
              <a:off x="8951913" y="5275262"/>
              <a:ext cx="20637" cy="444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419"/>
            <p:cNvSpPr>
              <a:spLocks noChangeShapeType="1"/>
            </p:cNvSpPr>
            <p:nvPr/>
          </p:nvSpPr>
          <p:spPr bwMode="auto">
            <a:xfrm flipH="1" flipV="1">
              <a:off x="8899525" y="5257800"/>
              <a:ext cx="52388" cy="174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420"/>
            <p:cNvSpPr>
              <a:spLocks noChangeShapeType="1"/>
            </p:cNvSpPr>
            <p:nvPr/>
          </p:nvSpPr>
          <p:spPr bwMode="auto">
            <a:xfrm flipV="1">
              <a:off x="8015288" y="5257800"/>
              <a:ext cx="161925" cy="1635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421"/>
            <p:cNvSpPr>
              <a:spLocks noChangeShapeType="1"/>
            </p:cNvSpPr>
            <p:nvPr/>
          </p:nvSpPr>
          <p:spPr bwMode="auto">
            <a:xfrm flipH="1">
              <a:off x="7850188" y="5421312"/>
              <a:ext cx="165100" cy="161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Rectangle 356"/>
            <p:cNvSpPr>
              <a:spLocks noChangeArrowheads="1"/>
            </p:cNvSpPr>
            <p:nvPr/>
          </p:nvSpPr>
          <p:spPr bwMode="auto">
            <a:xfrm>
              <a:off x="7850188" y="5257800"/>
              <a:ext cx="1122362" cy="10890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0A1-A346-46D8-AE41-8CB96EE716CD}" type="slidenum">
              <a:rPr lang="en-US"/>
              <a:pPr/>
              <a:t>50</a:t>
            </a:fld>
            <a:endParaRPr lang="en-US"/>
          </a:p>
        </p:txBody>
      </p:sp>
      <p:pic>
        <p:nvPicPr>
          <p:cNvPr id="964610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64611" name="AutoShape 3"/>
          <p:cNvSpPr>
            <a:spLocks noChangeArrowheads="1"/>
          </p:cNvSpPr>
          <p:nvPr/>
        </p:nvSpPr>
        <p:spPr bwMode="auto">
          <a:xfrm rot="15700056" flipH="1">
            <a:off x="1434306" y="-415131"/>
            <a:ext cx="3140075" cy="7069138"/>
          </a:xfrm>
          <a:custGeom>
            <a:avLst/>
            <a:gdLst>
              <a:gd name="G0" fmla="+- 10476 0 0"/>
              <a:gd name="G1" fmla="+- 21600 0 10476"/>
              <a:gd name="G2" fmla="*/ 10476 1 2"/>
              <a:gd name="G3" fmla="+- 21600 0 G2"/>
              <a:gd name="G4" fmla="+/ 10476 21600 2"/>
              <a:gd name="G5" fmla="+/ G1 0 2"/>
              <a:gd name="G6" fmla="*/ 21600 21600 10476"/>
              <a:gd name="G7" fmla="*/ G6 1 2"/>
              <a:gd name="G8" fmla="+- 21600 0 G7"/>
              <a:gd name="G9" fmla="*/ 21600 1 2"/>
              <a:gd name="G10" fmla="+- 10476 0 G9"/>
              <a:gd name="G11" fmla="?: G10 G8 0"/>
              <a:gd name="G12" fmla="?: G10 G7 21600"/>
              <a:gd name="T0" fmla="*/ 16362 w 21600"/>
              <a:gd name="T1" fmla="*/ 10800 h 21600"/>
              <a:gd name="T2" fmla="*/ 10800 w 21600"/>
              <a:gd name="T3" fmla="*/ 21600 h 21600"/>
              <a:gd name="T4" fmla="*/ 5238 w 21600"/>
              <a:gd name="T5" fmla="*/ 10800 h 21600"/>
              <a:gd name="T6" fmla="*/ 10800 w 21600"/>
              <a:gd name="T7" fmla="*/ 0 h 21600"/>
              <a:gd name="T8" fmla="*/ 7038 w 21600"/>
              <a:gd name="T9" fmla="*/ 7038 h 21600"/>
              <a:gd name="T10" fmla="*/ 14562 w 21600"/>
              <a:gd name="T11" fmla="*/ 145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476" y="21600"/>
                </a:lnTo>
                <a:lnTo>
                  <a:pt x="1112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2" name="AutoShape 4"/>
          <p:cNvSpPr>
            <a:spLocks noChangeArrowheads="1"/>
          </p:cNvSpPr>
          <p:nvPr/>
        </p:nvSpPr>
        <p:spPr bwMode="auto">
          <a:xfrm rot="92299944" flipH="1" flipV="1">
            <a:off x="1435100" y="90488"/>
            <a:ext cx="3138487" cy="7069138"/>
          </a:xfrm>
          <a:custGeom>
            <a:avLst/>
            <a:gdLst>
              <a:gd name="G0" fmla="+- 10425 0 0"/>
              <a:gd name="G1" fmla="+- 21600 0 10425"/>
              <a:gd name="G2" fmla="*/ 10425 1 2"/>
              <a:gd name="G3" fmla="+- 21600 0 G2"/>
              <a:gd name="G4" fmla="+/ 10425 21600 2"/>
              <a:gd name="G5" fmla="+/ G1 0 2"/>
              <a:gd name="G6" fmla="*/ 21600 21600 10425"/>
              <a:gd name="G7" fmla="*/ G6 1 2"/>
              <a:gd name="G8" fmla="+- 21600 0 G7"/>
              <a:gd name="G9" fmla="*/ 21600 1 2"/>
              <a:gd name="G10" fmla="+- 10425 0 G9"/>
              <a:gd name="G11" fmla="?: G10 G8 0"/>
              <a:gd name="G12" fmla="?: G10 G7 21600"/>
              <a:gd name="T0" fmla="*/ 16387 w 21600"/>
              <a:gd name="T1" fmla="*/ 10800 h 21600"/>
              <a:gd name="T2" fmla="*/ 10800 w 21600"/>
              <a:gd name="T3" fmla="*/ 21600 h 21600"/>
              <a:gd name="T4" fmla="*/ 5213 w 21600"/>
              <a:gd name="T5" fmla="*/ 10800 h 21600"/>
              <a:gd name="T6" fmla="*/ 10800 w 21600"/>
              <a:gd name="T7" fmla="*/ 0 h 21600"/>
              <a:gd name="T8" fmla="*/ 7013 w 21600"/>
              <a:gd name="T9" fmla="*/ 7013 h 21600"/>
              <a:gd name="T10" fmla="*/ 14587 w 21600"/>
              <a:gd name="T11" fmla="*/ 145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425" y="21600"/>
                </a:lnTo>
                <a:lnTo>
                  <a:pt x="1117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3" name="Freeform 5"/>
          <p:cNvSpPr>
            <a:spLocks/>
          </p:cNvSpPr>
          <p:nvPr/>
        </p:nvSpPr>
        <p:spPr bwMode="auto">
          <a:xfrm>
            <a:off x="-727075" y="2076450"/>
            <a:ext cx="5362575" cy="2574925"/>
          </a:xfrm>
          <a:custGeom>
            <a:avLst/>
            <a:gdLst/>
            <a:ahLst/>
            <a:cxnLst>
              <a:cxn ang="0">
                <a:pos x="3378" y="815"/>
              </a:cxn>
              <a:cxn ang="0">
                <a:pos x="1406" y="92"/>
              </a:cxn>
              <a:cxn ang="0">
                <a:pos x="0" y="0"/>
              </a:cxn>
              <a:cxn ang="0">
                <a:pos x="144" y="924"/>
              </a:cxn>
              <a:cxn ang="0">
                <a:pos x="10" y="1622"/>
              </a:cxn>
              <a:cxn ang="0">
                <a:pos x="1418" y="1535"/>
              </a:cxn>
              <a:cxn ang="0">
                <a:pos x="3378" y="815"/>
              </a:cxn>
            </a:cxnLst>
            <a:rect l="0" t="0" r="r" b="b"/>
            <a:pathLst>
              <a:path w="3378" h="1622">
                <a:moveTo>
                  <a:pt x="3378" y="815"/>
                </a:moveTo>
                <a:lnTo>
                  <a:pt x="1406" y="92"/>
                </a:lnTo>
                <a:lnTo>
                  <a:pt x="0" y="0"/>
                </a:lnTo>
                <a:lnTo>
                  <a:pt x="144" y="924"/>
                </a:lnTo>
                <a:lnTo>
                  <a:pt x="10" y="1622"/>
                </a:lnTo>
                <a:lnTo>
                  <a:pt x="1418" y="1535"/>
                </a:lnTo>
                <a:lnTo>
                  <a:pt x="3378" y="815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4" name="Freeform 6"/>
          <p:cNvSpPr>
            <a:spLocks/>
          </p:cNvSpPr>
          <p:nvPr/>
        </p:nvSpPr>
        <p:spPr bwMode="auto">
          <a:xfrm>
            <a:off x="6386513" y="2538413"/>
            <a:ext cx="411162" cy="16287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99" y="0"/>
              </a:cxn>
              <a:cxn ang="0">
                <a:pos x="102" y="251"/>
              </a:cxn>
              <a:cxn ang="0">
                <a:pos x="0" y="240"/>
              </a:cxn>
            </a:cxnLst>
            <a:rect l="0" t="0" r="r" b="b"/>
            <a:pathLst>
              <a:path w="102" h="251">
                <a:moveTo>
                  <a:pt x="1" y="11"/>
                </a:moveTo>
                <a:lnTo>
                  <a:pt x="99" y="0"/>
                </a:lnTo>
                <a:lnTo>
                  <a:pt x="102" y="251"/>
                </a:lnTo>
                <a:lnTo>
                  <a:pt x="0" y="24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5" name="Rectangle 7"/>
          <p:cNvSpPr>
            <a:spLocks noChangeArrowheads="1"/>
          </p:cNvSpPr>
          <p:nvPr/>
        </p:nvSpPr>
        <p:spPr bwMode="auto">
          <a:xfrm>
            <a:off x="6335713" y="2076450"/>
            <a:ext cx="71437" cy="21828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6" name="Rectangle 8"/>
          <p:cNvSpPr>
            <a:spLocks noChangeArrowheads="1"/>
          </p:cNvSpPr>
          <p:nvPr/>
        </p:nvSpPr>
        <p:spPr bwMode="auto">
          <a:xfrm>
            <a:off x="3168650" y="5334000"/>
            <a:ext cx="597535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intrusion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4906-5ED9-45E3-B515-6E710C9ADAD0}" type="slidenum">
              <a:rPr lang="en-US"/>
              <a:pPr/>
              <a:t>51</a:t>
            </a:fld>
            <a:endParaRPr lang="en-US"/>
          </a:p>
        </p:txBody>
      </p:sp>
      <p:pic>
        <p:nvPicPr>
          <p:cNvPr id="966658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66659" name="Freeform 3"/>
          <p:cNvSpPr>
            <a:spLocks/>
          </p:cNvSpPr>
          <p:nvPr/>
        </p:nvSpPr>
        <p:spPr bwMode="auto">
          <a:xfrm>
            <a:off x="6351588" y="2393950"/>
            <a:ext cx="1852612" cy="1738313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0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1" name="AutoShape 5"/>
          <p:cNvSpPr>
            <a:spLocks noChangeArrowheads="1"/>
          </p:cNvSpPr>
          <p:nvPr/>
        </p:nvSpPr>
        <p:spPr bwMode="auto">
          <a:xfrm rot="15628623" flipH="1">
            <a:off x="2747169" y="-207169"/>
            <a:ext cx="381000" cy="701516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2" name="AutoShape 6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3" name="Freeform 7"/>
          <p:cNvSpPr>
            <a:spLocks/>
          </p:cNvSpPr>
          <p:nvPr/>
        </p:nvSpPr>
        <p:spPr bwMode="auto">
          <a:xfrm>
            <a:off x="2728913" y="3090863"/>
            <a:ext cx="1336675" cy="241300"/>
          </a:xfrm>
          <a:custGeom>
            <a:avLst/>
            <a:gdLst/>
            <a:ahLst/>
            <a:cxnLst>
              <a:cxn ang="0">
                <a:pos x="842" y="81"/>
              </a:cxn>
              <a:cxn ang="0">
                <a:pos x="461" y="0"/>
              </a:cxn>
              <a:cxn ang="0">
                <a:pos x="0" y="69"/>
              </a:cxn>
              <a:cxn ang="0">
                <a:pos x="462" y="152"/>
              </a:cxn>
              <a:cxn ang="0">
                <a:pos x="842" y="81"/>
              </a:cxn>
            </a:cxnLst>
            <a:rect l="0" t="0" r="r" b="b"/>
            <a:pathLst>
              <a:path w="842" h="152">
                <a:moveTo>
                  <a:pt x="842" y="81"/>
                </a:moveTo>
                <a:lnTo>
                  <a:pt x="461" y="0"/>
                </a:lnTo>
                <a:lnTo>
                  <a:pt x="0" y="69"/>
                </a:lnTo>
                <a:lnTo>
                  <a:pt x="462" y="152"/>
                </a:lnTo>
                <a:lnTo>
                  <a:pt x="842" y="81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3505200" y="5257800"/>
            <a:ext cx="55880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aperture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391-AABD-4E58-A57D-5114B630B0D7}" type="slidenum">
              <a:rPr lang="en-US"/>
              <a:pPr/>
              <a:t>52</a:t>
            </a:fld>
            <a:endParaRPr lang="en-US"/>
          </a:p>
        </p:txBody>
      </p:sp>
      <p:pic>
        <p:nvPicPr>
          <p:cNvPr id="968706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4413" y="1524000"/>
            <a:ext cx="4321175" cy="3127375"/>
          </a:xfrm>
          <a:prstGeom prst="rect">
            <a:avLst/>
          </a:prstGeom>
          <a:noFill/>
        </p:spPr>
      </p:pic>
      <p:sp>
        <p:nvSpPr>
          <p:cNvPr id="968707" name="Freeform 3"/>
          <p:cNvSpPr>
            <a:spLocks/>
          </p:cNvSpPr>
          <p:nvPr/>
        </p:nvSpPr>
        <p:spPr bwMode="auto">
          <a:xfrm>
            <a:off x="6350000" y="2870200"/>
            <a:ext cx="1879600" cy="558800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6278563" y="1535113"/>
            <a:ext cx="115887" cy="3068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09" name="AutoShape 5"/>
          <p:cNvSpPr>
            <a:spLocks noChangeArrowheads="1"/>
          </p:cNvSpPr>
          <p:nvPr/>
        </p:nvSpPr>
        <p:spPr bwMode="auto">
          <a:xfrm rot="15922891" flipH="1">
            <a:off x="2718594" y="-278606"/>
            <a:ext cx="379412" cy="7035800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10" name="AutoShape 6"/>
          <p:cNvSpPr>
            <a:spLocks noChangeArrowheads="1"/>
          </p:cNvSpPr>
          <p:nvPr/>
        </p:nvSpPr>
        <p:spPr bwMode="auto">
          <a:xfrm rot="5626527" flipH="1" flipV="1">
            <a:off x="2768600" y="-355600"/>
            <a:ext cx="374650" cy="6889750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11" name="AutoShape 7"/>
          <p:cNvSpPr>
            <a:spLocks noChangeArrowheads="1"/>
          </p:cNvSpPr>
          <p:nvPr/>
        </p:nvSpPr>
        <p:spPr bwMode="auto">
          <a:xfrm>
            <a:off x="2133600" y="3048000"/>
            <a:ext cx="3276600" cy="236538"/>
          </a:xfrm>
          <a:prstGeom prst="diamond">
            <a:avLst/>
          </a:prstGeom>
          <a:solidFill>
            <a:srgbClr val="C256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12" name="Rectangle 8"/>
          <p:cNvSpPr>
            <a:spLocks noChangeArrowheads="1"/>
          </p:cNvSpPr>
          <p:nvPr/>
        </p:nvSpPr>
        <p:spPr bwMode="auto">
          <a:xfrm>
            <a:off x="3505200" y="5257800"/>
            <a:ext cx="55880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aperture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0204-DD95-4A93-A1EF-CE1380C46A5D}" type="slidenum">
              <a:rPr lang="en-US"/>
              <a:pPr/>
              <a:t>53</a:t>
            </a:fld>
            <a:endParaRPr lang="en-US"/>
          </a:p>
        </p:txBody>
      </p:sp>
      <p:pic>
        <p:nvPicPr>
          <p:cNvPr id="970754" name="Picture 2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70755" name="Freeform 3"/>
          <p:cNvSpPr>
            <a:spLocks/>
          </p:cNvSpPr>
          <p:nvPr/>
        </p:nvSpPr>
        <p:spPr bwMode="auto">
          <a:xfrm>
            <a:off x="6351588" y="2393950"/>
            <a:ext cx="1852612" cy="1738313"/>
          </a:xfrm>
          <a:custGeom>
            <a:avLst/>
            <a:gdLst/>
            <a:ahLst/>
            <a:cxnLst>
              <a:cxn ang="0">
                <a:pos x="3" y="51"/>
              </a:cxn>
              <a:cxn ang="0">
                <a:pos x="282" y="0"/>
              </a:cxn>
              <a:cxn ang="0">
                <a:pos x="285" y="267"/>
              </a:cxn>
              <a:cxn ang="0">
                <a:pos x="0" y="210"/>
              </a:cxn>
            </a:cxnLst>
            <a:rect l="0" t="0" r="r" b="b"/>
            <a:pathLst>
              <a:path w="285" h="267">
                <a:moveTo>
                  <a:pt x="3" y="51"/>
                </a:moveTo>
                <a:lnTo>
                  <a:pt x="282" y="0"/>
                </a:lnTo>
                <a:lnTo>
                  <a:pt x="285" y="267"/>
                </a:lnTo>
                <a:lnTo>
                  <a:pt x="0" y="210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6" name="Rectangle 4"/>
          <p:cNvSpPr>
            <a:spLocks noChangeArrowheads="1"/>
          </p:cNvSpPr>
          <p:nvPr/>
        </p:nvSpPr>
        <p:spPr bwMode="auto">
          <a:xfrm>
            <a:off x="6299200" y="2373313"/>
            <a:ext cx="82550" cy="2182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7" name="AutoShape 5"/>
          <p:cNvSpPr>
            <a:spLocks noChangeArrowheads="1"/>
          </p:cNvSpPr>
          <p:nvPr/>
        </p:nvSpPr>
        <p:spPr bwMode="auto">
          <a:xfrm rot="15628623" flipH="1">
            <a:off x="2747169" y="-207169"/>
            <a:ext cx="381000" cy="701516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8" name="AutoShape 6"/>
          <p:cNvSpPr>
            <a:spLocks noChangeArrowheads="1"/>
          </p:cNvSpPr>
          <p:nvPr/>
        </p:nvSpPr>
        <p:spPr bwMode="auto">
          <a:xfrm rot="16861281" flipH="1">
            <a:off x="2767012" y="-439737"/>
            <a:ext cx="377825" cy="7108826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9" name="Freeform 7"/>
          <p:cNvSpPr>
            <a:spLocks/>
          </p:cNvSpPr>
          <p:nvPr/>
        </p:nvSpPr>
        <p:spPr bwMode="auto">
          <a:xfrm>
            <a:off x="2728913" y="3090863"/>
            <a:ext cx="1336675" cy="241300"/>
          </a:xfrm>
          <a:custGeom>
            <a:avLst/>
            <a:gdLst/>
            <a:ahLst/>
            <a:cxnLst>
              <a:cxn ang="0">
                <a:pos x="842" y="81"/>
              </a:cxn>
              <a:cxn ang="0">
                <a:pos x="461" y="0"/>
              </a:cxn>
              <a:cxn ang="0">
                <a:pos x="0" y="69"/>
              </a:cxn>
              <a:cxn ang="0">
                <a:pos x="462" y="152"/>
              </a:cxn>
              <a:cxn ang="0">
                <a:pos x="842" y="81"/>
              </a:cxn>
            </a:cxnLst>
            <a:rect l="0" t="0" r="r" b="b"/>
            <a:pathLst>
              <a:path w="842" h="152">
                <a:moveTo>
                  <a:pt x="842" y="81"/>
                </a:moveTo>
                <a:lnTo>
                  <a:pt x="461" y="0"/>
                </a:lnTo>
                <a:lnTo>
                  <a:pt x="0" y="69"/>
                </a:lnTo>
                <a:lnTo>
                  <a:pt x="462" y="152"/>
                </a:lnTo>
                <a:lnTo>
                  <a:pt x="842" y="81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0" name="Rectangle 8"/>
          <p:cNvSpPr>
            <a:spLocks noChangeArrowheads="1"/>
          </p:cNvSpPr>
          <p:nvPr/>
        </p:nvSpPr>
        <p:spPr bwMode="auto">
          <a:xfrm>
            <a:off x="3944938" y="5410200"/>
            <a:ext cx="5199062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132C-5ACD-4631-B51B-D9082F0F7D73}" type="slidenum">
              <a:rPr lang="en-US"/>
              <a:pPr/>
              <a:t>54</a:t>
            </a:fld>
            <a:endParaRPr lang="en-US"/>
          </a:p>
        </p:txBody>
      </p:sp>
      <p:sp>
        <p:nvSpPr>
          <p:cNvPr id="972802" name="Rectangle 2"/>
          <p:cNvSpPr>
            <a:spLocks noChangeArrowheads="1"/>
          </p:cNvSpPr>
          <p:nvPr/>
        </p:nvSpPr>
        <p:spPr bwMode="auto">
          <a:xfrm>
            <a:off x="3944938" y="5410200"/>
            <a:ext cx="5199062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0" b="1">
                <a:solidFill>
                  <a:srgbClr val="EA0000"/>
                </a:solidFill>
              </a:rPr>
              <a:t>rotation</a:t>
            </a:r>
          </a:p>
        </p:txBody>
      </p:sp>
      <p:pic>
        <p:nvPicPr>
          <p:cNvPr id="972803" name="Picture 3" descr="wedge20i10a"/>
          <p:cNvPicPr>
            <a:picLocks noChangeAspect="1" noChangeArrowheads="1"/>
          </p:cNvPicPr>
          <p:nvPr/>
        </p:nvPicPr>
        <p:blipFill>
          <a:blip r:embed="rId3"/>
          <a:srcRect l="7916" b="47827"/>
          <a:stretch>
            <a:fillRect/>
          </a:stretch>
        </p:blipFill>
        <p:spPr bwMode="auto">
          <a:xfrm>
            <a:off x="4826000" y="1520825"/>
            <a:ext cx="4318000" cy="3127375"/>
          </a:xfrm>
          <a:prstGeom prst="rect">
            <a:avLst/>
          </a:prstGeom>
          <a:noFill/>
        </p:spPr>
      </p:pic>
      <p:sp>
        <p:nvSpPr>
          <p:cNvPr id="972804" name="Freeform 4"/>
          <p:cNvSpPr>
            <a:spLocks/>
          </p:cNvSpPr>
          <p:nvPr/>
        </p:nvSpPr>
        <p:spPr bwMode="auto">
          <a:xfrm>
            <a:off x="6342063" y="1487488"/>
            <a:ext cx="1944687" cy="17287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87" y="0"/>
              </a:cxn>
              <a:cxn ang="0">
                <a:pos x="358" y="312"/>
              </a:cxn>
              <a:cxn ang="0">
                <a:pos x="6" y="318"/>
              </a:cxn>
            </a:cxnLst>
            <a:rect l="0" t="0" r="r" b="b"/>
            <a:pathLst>
              <a:path w="358" h="318">
                <a:moveTo>
                  <a:pt x="0" y="120"/>
                </a:moveTo>
                <a:lnTo>
                  <a:pt x="287" y="0"/>
                </a:lnTo>
                <a:lnTo>
                  <a:pt x="358" y="312"/>
                </a:lnTo>
                <a:lnTo>
                  <a:pt x="6" y="318"/>
                </a:lnTo>
              </a:path>
            </a:pathLst>
          </a:custGeom>
          <a:noFill/>
          <a:ln w="762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5" name="AutoShape 5"/>
          <p:cNvSpPr>
            <a:spLocks noChangeArrowheads="1"/>
          </p:cNvSpPr>
          <p:nvPr/>
        </p:nvSpPr>
        <p:spPr bwMode="auto">
          <a:xfrm rot="14901497" flipH="1">
            <a:off x="2800350" y="-120650"/>
            <a:ext cx="449263" cy="7123113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6" name="AutoShape 6"/>
          <p:cNvSpPr>
            <a:spLocks noChangeArrowheads="1"/>
          </p:cNvSpPr>
          <p:nvPr/>
        </p:nvSpPr>
        <p:spPr bwMode="auto">
          <a:xfrm rot="16134155" flipH="1">
            <a:off x="2872581" y="54769"/>
            <a:ext cx="282575" cy="6472238"/>
          </a:xfrm>
          <a:custGeom>
            <a:avLst/>
            <a:gdLst>
              <a:gd name="G0" fmla="+- 7002 0 0"/>
              <a:gd name="G1" fmla="+- 21600 0 7002"/>
              <a:gd name="G2" fmla="*/ 7002 1 2"/>
              <a:gd name="G3" fmla="+- 21600 0 G2"/>
              <a:gd name="G4" fmla="+/ 7002 21600 2"/>
              <a:gd name="G5" fmla="+/ G1 0 2"/>
              <a:gd name="G6" fmla="*/ 21600 21600 7002"/>
              <a:gd name="G7" fmla="*/ G6 1 2"/>
              <a:gd name="G8" fmla="+- 21600 0 G7"/>
              <a:gd name="G9" fmla="*/ 21600 1 2"/>
              <a:gd name="G10" fmla="+- 7002 0 G9"/>
              <a:gd name="G11" fmla="?: G10 G8 0"/>
              <a:gd name="G12" fmla="?: G10 G7 21600"/>
              <a:gd name="T0" fmla="*/ 18099 w 21600"/>
              <a:gd name="T1" fmla="*/ 10800 h 21600"/>
              <a:gd name="T2" fmla="*/ 10800 w 21600"/>
              <a:gd name="T3" fmla="*/ 21600 h 21600"/>
              <a:gd name="T4" fmla="*/ 3501 w 21600"/>
              <a:gd name="T5" fmla="*/ 10800 h 21600"/>
              <a:gd name="T6" fmla="*/ 10800 w 21600"/>
              <a:gd name="T7" fmla="*/ 0 h 21600"/>
              <a:gd name="T8" fmla="*/ 5301 w 21600"/>
              <a:gd name="T9" fmla="*/ 5301 h 21600"/>
              <a:gd name="T10" fmla="*/ 16299 w 21600"/>
              <a:gd name="T11" fmla="*/ 162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02" y="21600"/>
                </a:lnTo>
                <a:lnTo>
                  <a:pt x="1459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92929">
              <a:alpha val="25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7" name="Freeform 7"/>
          <p:cNvSpPr>
            <a:spLocks/>
          </p:cNvSpPr>
          <p:nvPr/>
        </p:nvSpPr>
        <p:spPr bwMode="auto">
          <a:xfrm>
            <a:off x="2717800" y="3186113"/>
            <a:ext cx="1298575" cy="209550"/>
          </a:xfrm>
          <a:custGeom>
            <a:avLst/>
            <a:gdLst/>
            <a:ahLst/>
            <a:cxnLst>
              <a:cxn ang="0">
                <a:pos x="818" y="1"/>
              </a:cxn>
              <a:cxn ang="0">
                <a:pos x="345" y="0"/>
              </a:cxn>
              <a:cxn ang="0">
                <a:pos x="0" y="132"/>
              </a:cxn>
              <a:cxn ang="0">
                <a:pos x="551" y="115"/>
              </a:cxn>
              <a:cxn ang="0">
                <a:pos x="818" y="1"/>
              </a:cxn>
            </a:cxnLst>
            <a:rect l="0" t="0" r="r" b="b"/>
            <a:pathLst>
              <a:path w="818" h="132">
                <a:moveTo>
                  <a:pt x="818" y="1"/>
                </a:moveTo>
                <a:lnTo>
                  <a:pt x="345" y="0"/>
                </a:lnTo>
                <a:lnTo>
                  <a:pt x="0" y="132"/>
                </a:lnTo>
                <a:lnTo>
                  <a:pt x="551" y="115"/>
                </a:lnTo>
                <a:lnTo>
                  <a:pt x="818" y="1"/>
                </a:lnTo>
                <a:close/>
              </a:path>
            </a:pathLst>
          </a:custGeom>
          <a:solidFill>
            <a:srgbClr val="C25656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8" name="Rectangle 8"/>
          <p:cNvSpPr>
            <a:spLocks noChangeArrowheads="1"/>
          </p:cNvSpPr>
          <p:nvPr/>
        </p:nvSpPr>
        <p:spPr bwMode="auto">
          <a:xfrm>
            <a:off x="6299200" y="1981200"/>
            <a:ext cx="106363" cy="2181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55</a:t>
            </a:fld>
            <a:endParaRPr lang="en-US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1143000"/>
          </a:xfrm>
        </p:spPr>
        <p:txBody>
          <a:bodyPr/>
          <a:lstStyle/>
          <a:p>
            <a:pPr marL="514350" indent="-514350">
              <a:lnSpc>
                <a:spcPts val="3700"/>
              </a:lnSpc>
              <a:buNone/>
            </a:pPr>
            <a:r>
              <a:rPr lang="en-US" b="1" dirty="0" smtClean="0"/>
              <a:t>experiment to gather accuracy data</a:t>
            </a:r>
            <a:endParaRPr lang="en-US" b="1" dirty="0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646330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data collection</a:t>
            </a:r>
            <a:endParaRPr lang="en-US" sz="7200" b="1" dirty="0">
              <a:solidFill>
                <a:srgbClr val="EA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828800"/>
            <a:ext cx="6381910" cy="44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56</a:t>
            </a:fld>
            <a:endParaRPr lang="en-US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1143000"/>
          </a:xfrm>
        </p:spPr>
        <p:txBody>
          <a:bodyPr/>
          <a:lstStyle/>
          <a:p>
            <a:pPr marL="514350" indent="-514350">
              <a:lnSpc>
                <a:spcPts val="3700"/>
              </a:lnSpc>
              <a:buNone/>
            </a:pPr>
            <a:r>
              <a:rPr lang="en-US" b="1" dirty="0" smtClean="0"/>
              <a:t>experiment to gather accuracy data</a:t>
            </a:r>
            <a:endParaRPr lang="en-US" b="1" dirty="0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646330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data collection</a:t>
            </a:r>
            <a:endParaRPr lang="en-US" sz="7200" b="1" dirty="0">
              <a:solidFill>
                <a:srgbClr val="EA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340" y="1828800"/>
            <a:ext cx="6381910" cy="44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4568432" y="4946037"/>
            <a:ext cx="1732385" cy="81617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37537" y="3640167"/>
            <a:ext cx="968871" cy="11057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388009" y="3213655"/>
            <a:ext cx="4723247" cy="631872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403807" y="3176794"/>
            <a:ext cx="3275204" cy="1542823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945390" y="4590610"/>
            <a:ext cx="1732382" cy="53709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440665" y="3192593"/>
            <a:ext cx="5155026" cy="151122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/>
          <p:cNvSpPr txBox="1">
            <a:spLocks noChangeArrowheads="1"/>
          </p:cNvSpPr>
          <p:nvPr/>
        </p:nvSpPr>
        <p:spPr bwMode="auto">
          <a:xfrm rot="900000">
            <a:off x="3978685" y="3784825"/>
            <a:ext cx="2358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distance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 rot="233119">
            <a:off x="5331946" y="2905467"/>
            <a:ext cx="2364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legLength1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 rot="1543690">
            <a:off x="4162983" y="5385568"/>
            <a:ext cx="2364254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legLength2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 rot="17212230">
            <a:off x="5874302" y="4622054"/>
            <a:ext cx="254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/>
              <a:t>baseLength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57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302647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results</a:t>
            </a:r>
            <a:endParaRPr lang="en-US" sz="7200" b="1" dirty="0">
              <a:solidFill>
                <a:srgbClr val="EA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811459" y="1972409"/>
            <a:ext cx="3452801" cy="2617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811459" y="756082"/>
            <a:ext cx="2615" cy="1216327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3730370" y="1909631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730370" y="1362938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3730370" y="816244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811459" y="3259362"/>
            <a:ext cx="3452801" cy="2617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3811459" y="2043035"/>
            <a:ext cx="2615" cy="1216327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3730370" y="3199200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3730370" y="2649891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3730370" y="2103197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811459" y="4548931"/>
            <a:ext cx="3452801" cy="2615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3811459" y="3329988"/>
            <a:ext cx="2615" cy="1218943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3730370" y="4486153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3730370" y="3939459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730370" y="3392766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3811459" y="5835884"/>
            <a:ext cx="3452801" cy="2615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4148891" y="5835884"/>
            <a:ext cx="2617" cy="83704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4802831" y="5835884"/>
            <a:ext cx="2617" cy="83704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456770" y="5835884"/>
            <a:ext cx="2617" cy="83704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6110710" y="5835884"/>
            <a:ext cx="2617" cy="83704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6764649" y="5835884"/>
            <a:ext cx="2617" cy="83704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3811459" y="4619556"/>
            <a:ext cx="2615" cy="1216328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>
            <a:off x="3730370" y="5775721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3730370" y="5226412"/>
            <a:ext cx="81089" cy="261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H="1">
            <a:off x="3730370" y="4679719"/>
            <a:ext cx="81089" cy="261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auto">
          <a:xfrm>
            <a:off x="5166422" y="4002237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" name="Oval 60"/>
          <p:cNvSpPr>
            <a:spLocks noChangeArrowheads="1"/>
          </p:cNvSpPr>
          <p:nvPr/>
        </p:nvSpPr>
        <p:spPr bwMode="auto">
          <a:xfrm>
            <a:off x="4891766" y="4057169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" name="Oval 61"/>
          <p:cNvSpPr>
            <a:spLocks noChangeArrowheads="1"/>
          </p:cNvSpPr>
          <p:nvPr/>
        </p:nvSpPr>
        <p:spPr bwMode="auto">
          <a:xfrm>
            <a:off x="5116722" y="4083327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" name="Oval 62"/>
          <p:cNvSpPr>
            <a:spLocks noChangeArrowheads="1"/>
          </p:cNvSpPr>
          <p:nvPr/>
        </p:nvSpPr>
        <p:spPr bwMode="auto">
          <a:xfrm>
            <a:off x="5378297" y="4046706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" name="Oval 63"/>
          <p:cNvSpPr>
            <a:spLocks noChangeArrowheads="1"/>
          </p:cNvSpPr>
          <p:nvPr/>
        </p:nvSpPr>
        <p:spPr bwMode="auto">
          <a:xfrm>
            <a:off x="5412303" y="3999622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5427998" y="4017932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" name="Oval 65"/>
          <p:cNvSpPr>
            <a:spLocks noChangeArrowheads="1"/>
          </p:cNvSpPr>
          <p:nvPr/>
        </p:nvSpPr>
        <p:spPr bwMode="auto">
          <a:xfrm>
            <a:off x="5064406" y="3965617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" name="Oval 66"/>
          <p:cNvSpPr>
            <a:spLocks noChangeArrowheads="1"/>
          </p:cNvSpPr>
          <p:nvPr/>
        </p:nvSpPr>
        <p:spPr bwMode="auto">
          <a:xfrm>
            <a:off x="5367834" y="392115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9" name="Oval 67"/>
          <p:cNvSpPr>
            <a:spLocks noChangeArrowheads="1"/>
          </p:cNvSpPr>
          <p:nvPr/>
        </p:nvSpPr>
        <p:spPr bwMode="auto">
          <a:xfrm>
            <a:off x="5367834" y="3908070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5119338" y="3955154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1" name="Oval 69"/>
          <p:cNvSpPr>
            <a:spLocks noChangeArrowheads="1"/>
          </p:cNvSpPr>
          <p:nvPr/>
        </p:nvSpPr>
        <p:spPr bwMode="auto">
          <a:xfrm>
            <a:off x="5069638" y="3963002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2" name="Oval 70"/>
          <p:cNvSpPr>
            <a:spLocks noChangeArrowheads="1"/>
          </p:cNvSpPr>
          <p:nvPr/>
        </p:nvSpPr>
        <p:spPr bwMode="auto">
          <a:xfrm>
            <a:off x="5312904" y="4138257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3" name="Oval 71"/>
          <p:cNvSpPr>
            <a:spLocks noChangeArrowheads="1"/>
          </p:cNvSpPr>
          <p:nvPr/>
        </p:nvSpPr>
        <p:spPr bwMode="auto">
          <a:xfrm>
            <a:off x="5315519" y="4033626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4" name="Oval 72"/>
          <p:cNvSpPr>
            <a:spLocks noChangeArrowheads="1"/>
          </p:cNvSpPr>
          <p:nvPr/>
        </p:nvSpPr>
        <p:spPr bwMode="auto">
          <a:xfrm>
            <a:off x="5035634" y="406240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5" name="Oval 73"/>
          <p:cNvSpPr>
            <a:spLocks noChangeArrowheads="1"/>
          </p:cNvSpPr>
          <p:nvPr/>
        </p:nvSpPr>
        <p:spPr bwMode="auto">
          <a:xfrm>
            <a:off x="5019939" y="4135642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6" name="Oval 74"/>
          <p:cNvSpPr>
            <a:spLocks noChangeArrowheads="1"/>
          </p:cNvSpPr>
          <p:nvPr/>
        </p:nvSpPr>
        <p:spPr bwMode="auto">
          <a:xfrm>
            <a:off x="5205657" y="4002237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7" name="Oval 75"/>
          <p:cNvSpPr>
            <a:spLocks noChangeArrowheads="1"/>
          </p:cNvSpPr>
          <p:nvPr/>
        </p:nvSpPr>
        <p:spPr bwMode="auto">
          <a:xfrm>
            <a:off x="4944082" y="405978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8" name="Oval 76"/>
          <p:cNvSpPr>
            <a:spLocks noChangeArrowheads="1"/>
          </p:cNvSpPr>
          <p:nvPr/>
        </p:nvSpPr>
        <p:spPr bwMode="auto">
          <a:xfrm>
            <a:off x="4588338" y="4167031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49" name="Oval 77"/>
          <p:cNvSpPr>
            <a:spLocks noChangeArrowheads="1"/>
          </p:cNvSpPr>
          <p:nvPr/>
        </p:nvSpPr>
        <p:spPr bwMode="auto">
          <a:xfrm>
            <a:off x="4993782" y="405193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0" name="Oval 78"/>
          <p:cNvSpPr>
            <a:spLocks noChangeArrowheads="1"/>
          </p:cNvSpPr>
          <p:nvPr/>
        </p:nvSpPr>
        <p:spPr bwMode="auto">
          <a:xfrm>
            <a:off x="5530011" y="3970848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1" name="Oval 79"/>
          <p:cNvSpPr>
            <a:spLocks noChangeArrowheads="1"/>
          </p:cNvSpPr>
          <p:nvPr/>
        </p:nvSpPr>
        <p:spPr bwMode="auto">
          <a:xfrm>
            <a:off x="5325982" y="4065015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2" name="Oval 80"/>
          <p:cNvSpPr>
            <a:spLocks noChangeArrowheads="1"/>
          </p:cNvSpPr>
          <p:nvPr/>
        </p:nvSpPr>
        <p:spPr bwMode="auto">
          <a:xfrm>
            <a:off x="5127185" y="3957770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3" name="Oval 81"/>
          <p:cNvSpPr>
            <a:spLocks noChangeArrowheads="1"/>
          </p:cNvSpPr>
          <p:nvPr/>
        </p:nvSpPr>
        <p:spPr bwMode="auto">
          <a:xfrm>
            <a:off x="4614496" y="3947307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4" name="Oval 82"/>
          <p:cNvSpPr>
            <a:spLocks noChangeArrowheads="1"/>
          </p:cNvSpPr>
          <p:nvPr/>
        </p:nvSpPr>
        <p:spPr bwMode="auto">
          <a:xfrm>
            <a:off x="4509866" y="4080710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5" name="Oval 83"/>
          <p:cNvSpPr>
            <a:spLocks noChangeArrowheads="1"/>
          </p:cNvSpPr>
          <p:nvPr/>
        </p:nvSpPr>
        <p:spPr bwMode="auto">
          <a:xfrm>
            <a:off x="5265821" y="4007469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6" name="Oval 84"/>
          <p:cNvSpPr>
            <a:spLocks noChangeArrowheads="1"/>
          </p:cNvSpPr>
          <p:nvPr/>
        </p:nvSpPr>
        <p:spPr bwMode="auto">
          <a:xfrm>
            <a:off x="5022554" y="3881912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7" name="Oval 85"/>
          <p:cNvSpPr>
            <a:spLocks noChangeArrowheads="1"/>
          </p:cNvSpPr>
          <p:nvPr/>
        </p:nvSpPr>
        <p:spPr bwMode="auto">
          <a:xfrm>
            <a:off x="5205657" y="3983928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8" name="Oval 86"/>
          <p:cNvSpPr>
            <a:spLocks noChangeArrowheads="1"/>
          </p:cNvSpPr>
          <p:nvPr/>
        </p:nvSpPr>
        <p:spPr bwMode="auto">
          <a:xfrm>
            <a:off x="5163805" y="395253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59" name="Oval 87"/>
          <p:cNvSpPr>
            <a:spLocks noChangeArrowheads="1"/>
          </p:cNvSpPr>
          <p:nvPr/>
        </p:nvSpPr>
        <p:spPr bwMode="auto">
          <a:xfrm>
            <a:off x="5176885" y="402578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0" name="Oval 88"/>
          <p:cNvSpPr>
            <a:spLocks noChangeArrowheads="1"/>
          </p:cNvSpPr>
          <p:nvPr/>
        </p:nvSpPr>
        <p:spPr bwMode="auto">
          <a:xfrm>
            <a:off x="4988550" y="4002237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1" name="Oval 89"/>
          <p:cNvSpPr>
            <a:spLocks noChangeArrowheads="1"/>
          </p:cNvSpPr>
          <p:nvPr/>
        </p:nvSpPr>
        <p:spPr bwMode="auto">
          <a:xfrm>
            <a:off x="4847299" y="4174877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2" name="Oval 90"/>
          <p:cNvSpPr>
            <a:spLocks noChangeArrowheads="1"/>
          </p:cNvSpPr>
          <p:nvPr/>
        </p:nvSpPr>
        <p:spPr bwMode="auto">
          <a:xfrm>
            <a:off x="4999013" y="4161799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3" name="Oval 91"/>
          <p:cNvSpPr>
            <a:spLocks noChangeArrowheads="1"/>
          </p:cNvSpPr>
          <p:nvPr/>
        </p:nvSpPr>
        <p:spPr bwMode="auto">
          <a:xfrm>
            <a:off x="5127185" y="399177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4" name="Oval 92"/>
          <p:cNvSpPr>
            <a:spLocks noChangeArrowheads="1"/>
          </p:cNvSpPr>
          <p:nvPr/>
        </p:nvSpPr>
        <p:spPr bwMode="auto">
          <a:xfrm>
            <a:off x="5435844" y="3866218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5" name="Oval 93"/>
          <p:cNvSpPr>
            <a:spLocks noChangeArrowheads="1"/>
          </p:cNvSpPr>
          <p:nvPr/>
        </p:nvSpPr>
        <p:spPr bwMode="auto">
          <a:xfrm>
            <a:off x="5166422" y="396038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6" name="Oval 94"/>
          <p:cNvSpPr>
            <a:spLocks noChangeArrowheads="1"/>
          </p:cNvSpPr>
          <p:nvPr/>
        </p:nvSpPr>
        <p:spPr bwMode="auto">
          <a:xfrm>
            <a:off x="5171653" y="384267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7" name="Oval 95"/>
          <p:cNvSpPr>
            <a:spLocks noChangeArrowheads="1"/>
          </p:cNvSpPr>
          <p:nvPr/>
        </p:nvSpPr>
        <p:spPr bwMode="auto">
          <a:xfrm>
            <a:off x="5543091" y="391068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8" name="Oval 96"/>
          <p:cNvSpPr>
            <a:spLocks noChangeArrowheads="1"/>
          </p:cNvSpPr>
          <p:nvPr/>
        </p:nvSpPr>
        <p:spPr bwMode="auto">
          <a:xfrm>
            <a:off x="5357371" y="3894992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9" name="Oval 97"/>
          <p:cNvSpPr>
            <a:spLocks noChangeArrowheads="1"/>
          </p:cNvSpPr>
          <p:nvPr/>
        </p:nvSpPr>
        <p:spPr bwMode="auto">
          <a:xfrm>
            <a:off x="5448924" y="3939459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0" name="Oval 98"/>
          <p:cNvSpPr>
            <a:spLocks noChangeArrowheads="1"/>
          </p:cNvSpPr>
          <p:nvPr/>
        </p:nvSpPr>
        <p:spPr bwMode="auto">
          <a:xfrm>
            <a:off x="5352140" y="4054552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1" name="Oval 99"/>
          <p:cNvSpPr>
            <a:spLocks noChangeArrowheads="1"/>
          </p:cNvSpPr>
          <p:nvPr/>
        </p:nvSpPr>
        <p:spPr bwMode="auto">
          <a:xfrm>
            <a:off x="5600638" y="4093790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2" name="Oval 100"/>
          <p:cNvSpPr>
            <a:spLocks noChangeArrowheads="1"/>
          </p:cNvSpPr>
          <p:nvPr/>
        </p:nvSpPr>
        <p:spPr bwMode="auto">
          <a:xfrm>
            <a:off x="5441076" y="4164414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3" name="Oval 101"/>
          <p:cNvSpPr>
            <a:spLocks noChangeArrowheads="1"/>
          </p:cNvSpPr>
          <p:nvPr/>
        </p:nvSpPr>
        <p:spPr bwMode="auto">
          <a:xfrm>
            <a:off x="5119338" y="3976080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4" name="Oval 102"/>
          <p:cNvSpPr>
            <a:spLocks noChangeArrowheads="1"/>
          </p:cNvSpPr>
          <p:nvPr/>
        </p:nvSpPr>
        <p:spPr bwMode="auto">
          <a:xfrm>
            <a:off x="5383529" y="3926381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5" name="Oval 103"/>
          <p:cNvSpPr>
            <a:spLocks noChangeArrowheads="1"/>
          </p:cNvSpPr>
          <p:nvPr/>
        </p:nvSpPr>
        <p:spPr bwMode="auto">
          <a:xfrm>
            <a:off x="5354756" y="4002237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6" name="Oval 104"/>
          <p:cNvSpPr>
            <a:spLocks noChangeArrowheads="1"/>
          </p:cNvSpPr>
          <p:nvPr/>
        </p:nvSpPr>
        <p:spPr bwMode="auto">
          <a:xfrm>
            <a:off x="4988550" y="3910687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7" name="Oval 105"/>
          <p:cNvSpPr>
            <a:spLocks noChangeArrowheads="1"/>
          </p:cNvSpPr>
          <p:nvPr/>
        </p:nvSpPr>
        <p:spPr bwMode="auto">
          <a:xfrm>
            <a:off x="5399223" y="3905455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8" name="Oval 106"/>
          <p:cNvSpPr>
            <a:spLocks noChangeArrowheads="1"/>
          </p:cNvSpPr>
          <p:nvPr/>
        </p:nvSpPr>
        <p:spPr bwMode="auto">
          <a:xfrm>
            <a:off x="5354756" y="3908070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9" name="Oval 107"/>
          <p:cNvSpPr>
            <a:spLocks noChangeArrowheads="1"/>
          </p:cNvSpPr>
          <p:nvPr/>
        </p:nvSpPr>
        <p:spPr bwMode="auto">
          <a:xfrm>
            <a:off x="5464618" y="3978696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0" name="Oval 108"/>
          <p:cNvSpPr>
            <a:spLocks noChangeArrowheads="1"/>
          </p:cNvSpPr>
          <p:nvPr/>
        </p:nvSpPr>
        <p:spPr bwMode="auto">
          <a:xfrm>
            <a:off x="5435844" y="396038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1" name="Oval 109"/>
          <p:cNvSpPr>
            <a:spLocks noChangeArrowheads="1"/>
          </p:cNvSpPr>
          <p:nvPr/>
        </p:nvSpPr>
        <p:spPr bwMode="auto">
          <a:xfrm>
            <a:off x="5271052" y="401531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2" name="Oval 110"/>
          <p:cNvSpPr>
            <a:spLocks noChangeArrowheads="1"/>
          </p:cNvSpPr>
          <p:nvPr/>
        </p:nvSpPr>
        <p:spPr bwMode="auto">
          <a:xfrm>
            <a:off x="5380914" y="3991774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3" name="Oval 111"/>
          <p:cNvSpPr>
            <a:spLocks noChangeArrowheads="1"/>
          </p:cNvSpPr>
          <p:nvPr/>
        </p:nvSpPr>
        <p:spPr bwMode="auto">
          <a:xfrm>
            <a:off x="5171653" y="402839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4" name="Oval 112"/>
          <p:cNvSpPr>
            <a:spLocks noChangeArrowheads="1"/>
          </p:cNvSpPr>
          <p:nvPr/>
        </p:nvSpPr>
        <p:spPr bwMode="auto">
          <a:xfrm>
            <a:off x="5257973" y="405716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5" name="Oval 113"/>
          <p:cNvSpPr>
            <a:spLocks noChangeArrowheads="1"/>
          </p:cNvSpPr>
          <p:nvPr/>
        </p:nvSpPr>
        <p:spPr bwMode="auto">
          <a:xfrm>
            <a:off x="5325982" y="391068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6" name="Oval 114"/>
          <p:cNvSpPr>
            <a:spLocks noChangeArrowheads="1"/>
          </p:cNvSpPr>
          <p:nvPr/>
        </p:nvSpPr>
        <p:spPr bwMode="auto">
          <a:xfrm>
            <a:off x="5346908" y="3798208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7" name="Oval 115"/>
          <p:cNvSpPr>
            <a:spLocks noChangeArrowheads="1"/>
          </p:cNvSpPr>
          <p:nvPr/>
        </p:nvSpPr>
        <p:spPr bwMode="auto">
          <a:xfrm>
            <a:off x="5336445" y="3787745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8" name="Oval 116"/>
          <p:cNvSpPr>
            <a:spLocks noChangeArrowheads="1"/>
          </p:cNvSpPr>
          <p:nvPr/>
        </p:nvSpPr>
        <p:spPr bwMode="auto">
          <a:xfrm>
            <a:off x="4944082" y="3944691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89" name="Oval 117"/>
          <p:cNvSpPr>
            <a:spLocks noChangeArrowheads="1"/>
          </p:cNvSpPr>
          <p:nvPr/>
        </p:nvSpPr>
        <p:spPr bwMode="auto">
          <a:xfrm>
            <a:off x="5053943" y="3963002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0" name="Oval 118"/>
          <p:cNvSpPr>
            <a:spLocks noChangeArrowheads="1"/>
          </p:cNvSpPr>
          <p:nvPr/>
        </p:nvSpPr>
        <p:spPr bwMode="auto">
          <a:xfrm>
            <a:off x="5284130" y="3973465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1" name="Oval 119"/>
          <p:cNvSpPr>
            <a:spLocks noChangeArrowheads="1"/>
          </p:cNvSpPr>
          <p:nvPr/>
        </p:nvSpPr>
        <p:spPr bwMode="auto">
          <a:xfrm>
            <a:off x="4643270" y="4072864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2" name="Oval 120"/>
          <p:cNvSpPr>
            <a:spLocks noChangeArrowheads="1"/>
          </p:cNvSpPr>
          <p:nvPr/>
        </p:nvSpPr>
        <p:spPr bwMode="auto">
          <a:xfrm>
            <a:off x="5407072" y="4023163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3" name="Oval 121"/>
          <p:cNvSpPr>
            <a:spLocks noChangeArrowheads="1"/>
          </p:cNvSpPr>
          <p:nvPr/>
        </p:nvSpPr>
        <p:spPr bwMode="auto">
          <a:xfrm>
            <a:off x="4431393" y="4444301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4" name="Oval 122"/>
          <p:cNvSpPr>
            <a:spLocks noChangeArrowheads="1"/>
          </p:cNvSpPr>
          <p:nvPr/>
        </p:nvSpPr>
        <p:spPr bwMode="auto">
          <a:xfrm>
            <a:off x="4502019" y="137340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5" name="Oval 123"/>
          <p:cNvSpPr>
            <a:spLocks noChangeArrowheads="1"/>
          </p:cNvSpPr>
          <p:nvPr/>
        </p:nvSpPr>
        <p:spPr bwMode="auto">
          <a:xfrm>
            <a:off x="4768827" y="1394327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6" name="Oval 124"/>
          <p:cNvSpPr>
            <a:spLocks noChangeArrowheads="1"/>
          </p:cNvSpPr>
          <p:nvPr/>
        </p:nvSpPr>
        <p:spPr bwMode="auto">
          <a:xfrm>
            <a:off x="4784521" y="1342012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7" name="Oval 125"/>
          <p:cNvSpPr>
            <a:spLocks noChangeArrowheads="1"/>
          </p:cNvSpPr>
          <p:nvPr/>
        </p:nvSpPr>
        <p:spPr bwMode="auto">
          <a:xfrm>
            <a:off x="4813294" y="1260923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8" name="Oval 126"/>
          <p:cNvSpPr>
            <a:spLocks noChangeArrowheads="1"/>
          </p:cNvSpPr>
          <p:nvPr/>
        </p:nvSpPr>
        <p:spPr bwMode="auto">
          <a:xfrm>
            <a:off x="4810679" y="1323701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99" name="Oval 127"/>
          <p:cNvSpPr>
            <a:spLocks noChangeArrowheads="1"/>
          </p:cNvSpPr>
          <p:nvPr/>
        </p:nvSpPr>
        <p:spPr bwMode="auto">
          <a:xfrm>
            <a:off x="4826373" y="1232150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0" name="Oval 128"/>
          <p:cNvSpPr>
            <a:spLocks noChangeArrowheads="1"/>
          </p:cNvSpPr>
          <p:nvPr/>
        </p:nvSpPr>
        <p:spPr bwMode="auto">
          <a:xfrm>
            <a:off x="4899615" y="1373401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1" name="Oval 129"/>
          <p:cNvSpPr>
            <a:spLocks noChangeArrowheads="1"/>
          </p:cNvSpPr>
          <p:nvPr/>
        </p:nvSpPr>
        <p:spPr bwMode="auto">
          <a:xfrm>
            <a:off x="4894383" y="140217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2" name="Oval 130"/>
          <p:cNvSpPr>
            <a:spLocks noChangeArrowheads="1"/>
          </p:cNvSpPr>
          <p:nvPr/>
        </p:nvSpPr>
        <p:spPr bwMode="auto">
          <a:xfrm>
            <a:off x="4847299" y="145448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3" name="Oval 131"/>
          <p:cNvSpPr>
            <a:spLocks noChangeArrowheads="1"/>
          </p:cNvSpPr>
          <p:nvPr/>
        </p:nvSpPr>
        <p:spPr bwMode="auto">
          <a:xfrm>
            <a:off x="4815910" y="1352475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4" name="Oval 132"/>
          <p:cNvSpPr>
            <a:spLocks noChangeArrowheads="1"/>
          </p:cNvSpPr>
          <p:nvPr/>
        </p:nvSpPr>
        <p:spPr bwMode="auto">
          <a:xfrm>
            <a:off x="4831605" y="1498958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5" name="Oval 133"/>
          <p:cNvSpPr>
            <a:spLocks noChangeArrowheads="1"/>
          </p:cNvSpPr>
          <p:nvPr/>
        </p:nvSpPr>
        <p:spPr bwMode="auto">
          <a:xfrm>
            <a:off x="4828988" y="1415253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6" name="Oval 134"/>
          <p:cNvSpPr>
            <a:spLocks noChangeArrowheads="1"/>
          </p:cNvSpPr>
          <p:nvPr/>
        </p:nvSpPr>
        <p:spPr bwMode="auto">
          <a:xfrm>
            <a:off x="4842068" y="1381248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7" name="Oval 135"/>
          <p:cNvSpPr>
            <a:spLocks noChangeArrowheads="1"/>
          </p:cNvSpPr>
          <p:nvPr/>
        </p:nvSpPr>
        <p:spPr bwMode="auto">
          <a:xfrm>
            <a:off x="4839451" y="1417868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8" name="Oval 136"/>
          <p:cNvSpPr>
            <a:spLocks noChangeArrowheads="1"/>
          </p:cNvSpPr>
          <p:nvPr/>
        </p:nvSpPr>
        <p:spPr bwMode="auto">
          <a:xfrm>
            <a:off x="4868225" y="140740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09" name="Oval 137"/>
          <p:cNvSpPr>
            <a:spLocks noChangeArrowheads="1"/>
          </p:cNvSpPr>
          <p:nvPr/>
        </p:nvSpPr>
        <p:spPr bwMode="auto">
          <a:xfrm>
            <a:off x="4828988" y="137078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0" name="Oval 138"/>
          <p:cNvSpPr>
            <a:spLocks noChangeArrowheads="1"/>
          </p:cNvSpPr>
          <p:nvPr/>
        </p:nvSpPr>
        <p:spPr bwMode="auto">
          <a:xfrm>
            <a:off x="4881303" y="1381248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1" name="Oval 139"/>
          <p:cNvSpPr>
            <a:spLocks noChangeArrowheads="1"/>
          </p:cNvSpPr>
          <p:nvPr/>
        </p:nvSpPr>
        <p:spPr bwMode="auto">
          <a:xfrm>
            <a:off x="4868225" y="1399559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2" name="Oval 140"/>
          <p:cNvSpPr>
            <a:spLocks noChangeArrowheads="1"/>
          </p:cNvSpPr>
          <p:nvPr/>
        </p:nvSpPr>
        <p:spPr bwMode="auto">
          <a:xfrm>
            <a:off x="4823757" y="1342012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3" name="Oval 141"/>
          <p:cNvSpPr>
            <a:spLocks noChangeArrowheads="1"/>
          </p:cNvSpPr>
          <p:nvPr/>
        </p:nvSpPr>
        <p:spPr bwMode="auto">
          <a:xfrm>
            <a:off x="4852531" y="1444026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4" name="Oval 142"/>
          <p:cNvSpPr>
            <a:spLocks noChangeArrowheads="1"/>
          </p:cNvSpPr>
          <p:nvPr/>
        </p:nvSpPr>
        <p:spPr bwMode="auto">
          <a:xfrm>
            <a:off x="4658965" y="1381248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5" name="Oval 143"/>
          <p:cNvSpPr>
            <a:spLocks noChangeArrowheads="1"/>
          </p:cNvSpPr>
          <p:nvPr/>
        </p:nvSpPr>
        <p:spPr bwMode="auto">
          <a:xfrm>
            <a:off x="4876072" y="133678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6" name="Oval 144"/>
          <p:cNvSpPr>
            <a:spLocks noChangeArrowheads="1"/>
          </p:cNvSpPr>
          <p:nvPr/>
        </p:nvSpPr>
        <p:spPr bwMode="auto">
          <a:xfrm>
            <a:off x="4828988" y="1342012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7" name="Oval 145"/>
          <p:cNvSpPr>
            <a:spLocks noChangeArrowheads="1"/>
          </p:cNvSpPr>
          <p:nvPr/>
        </p:nvSpPr>
        <p:spPr bwMode="auto">
          <a:xfrm>
            <a:off x="4860377" y="1381248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8" name="Oval 146"/>
          <p:cNvSpPr>
            <a:spLocks noChangeArrowheads="1"/>
          </p:cNvSpPr>
          <p:nvPr/>
        </p:nvSpPr>
        <p:spPr bwMode="auto">
          <a:xfrm>
            <a:off x="4823757" y="1323701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19" name="Oval 147"/>
          <p:cNvSpPr>
            <a:spLocks noChangeArrowheads="1"/>
          </p:cNvSpPr>
          <p:nvPr/>
        </p:nvSpPr>
        <p:spPr bwMode="auto">
          <a:xfrm>
            <a:off x="4834220" y="1362938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0" name="Oval 148"/>
          <p:cNvSpPr>
            <a:spLocks noChangeArrowheads="1"/>
          </p:cNvSpPr>
          <p:nvPr/>
        </p:nvSpPr>
        <p:spPr bwMode="auto">
          <a:xfrm>
            <a:off x="4797599" y="1342012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1" name="Oval 149"/>
          <p:cNvSpPr>
            <a:spLocks noChangeArrowheads="1"/>
          </p:cNvSpPr>
          <p:nvPr/>
        </p:nvSpPr>
        <p:spPr bwMode="auto">
          <a:xfrm>
            <a:off x="4876072" y="137340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2" name="Oval 150"/>
          <p:cNvSpPr>
            <a:spLocks noChangeArrowheads="1"/>
          </p:cNvSpPr>
          <p:nvPr/>
        </p:nvSpPr>
        <p:spPr bwMode="auto">
          <a:xfrm>
            <a:off x="4771442" y="135770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3" name="Oval 151"/>
          <p:cNvSpPr>
            <a:spLocks noChangeArrowheads="1"/>
          </p:cNvSpPr>
          <p:nvPr/>
        </p:nvSpPr>
        <p:spPr bwMode="auto">
          <a:xfrm>
            <a:off x="4745284" y="1347244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4" name="Oval 152"/>
          <p:cNvSpPr>
            <a:spLocks noChangeArrowheads="1"/>
          </p:cNvSpPr>
          <p:nvPr/>
        </p:nvSpPr>
        <p:spPr bwMode="auto">
          <a:xfrm>
            <a:off x="4876072" y="137340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5" name="Oval 153"/>
          <p:cNvSpPr>
            <a:spLocks noChangeArrowheads="1"/>
          </p:cNvSpPr>
          <p:nvPr/>
        </p:nvSpPr>
        <p:spPr bwMode="auto">
          <a:xfrm>
            <a:off x="4679891" y="137340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6" name="Oval 154"/>
          <p:cNvSpPr>
            <a:spLocks noChangeArrowheads="1"/>
          </p:cNvSpPr>
          <p:nvPr/>
        </p:nvSpPr>
        <p:spPr bwMode="auto">
          <a:xfrm>
            <a:off x="4868225" y="1344627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7" name="Oval 155"/>
          <p:cNvSpPr>
            <a:spLocks noChangeArrowheads="1"/>
          </p:cNvSpPr>
          <p:nvPr/>
        </p:nvSpPr>
        <p:spPr bwMode="auto">
          <a:xfrm>
            <a:off x="4784521" y="1294929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8" name="Oval 156"/>
          <p:cNvSpPr>
            <a:spLocks noChangeArrowheads="1"/>
          </p:cNvSpPr>
          <p:nvPr/>
        </p:nvSpPr>
        <p:spPr bwMode="auto">
          <a:xfrm>
            <a:off x="4444473" y="133416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9" name="Oval 157"/>
          <p:cNvSpPr>
            <a:spLocks noChangeArrowheads="1"/>
          </p:cNvSpPr>
          <p:nvPr/>
        </p:nvSpPr>
        <p:spPr bwMode="auto">
          <a:xfrm>
            <a:off x="4781905" y="1404790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0" name="Oval 158"/>
          <p:cNvSpPr>
            <a:spLocks noChangeArrowheads="1"/>
          </p:cNvSpPr>
          <p:nvPr/>
        </p:nvSpPr>
        <p:spPr bwMode="auto">
          <a:xfrm>
            <a:off x="4915309" y="1328933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1" name="Oval 159"/>
          <p:cNvSpPr>
            <a:spLocks noChangeArrowheads="1"/>
          </p:cNvSpPr>
          <p:nvPr/>
        </p:nvSpPr>
        <p:spPr bwMode="auto">
          <a:xfrm>
            <a:off x="4789753" y="1386479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2" name="Oval 160"/>
          <p:cNvSpPr>
            <a:spLocks noChangeArrowheads="1"/>
          </p:cNvSpPr>
          <p:nvPr/>
        </p:nvSpPr>
        <p:spPr bwMode="auto">
          <a:xfrm>
            <a:off x="4750515" y="1339396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3" name="Oval 161"/>
          <p:cNvSpPr>
            <a:spLocks noChangeArrowheads="1"/>
          </p:cNvSpPr>
          <p:nvPr/>
        </p:nvSpPr>
        <p:spPr bwMode="auto">
          <a:xfrm>
            <a:off x="4648502" y="1297544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4" name="Oval 162"/>
          <p:cNvSpPr>
            <a:spLocks noChangeArrowheads="1"/>
          </p:cNvSpPr>
          <p:nvPr/>
        </p:nvSpPr>
        <p:spPr bwMode="auto">
          <a:xfrm>
            <a:off x="4823757" y="1305392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5" name="Oval 163"/>
          <p:cNvSpPr>
            <a:spLocks noChangeArrowheads="1"/>
          </p:cNvSpPr>
          <p:nvPr/>
        </p:nvSpPr>
        <p:spPr bwMode="auto">
          <a:xfrm>
            <a:off x="4941467" y="1276617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6" name="Oval 164"/>
          <p:cNvSpPr>
            <a:spLocks noChangeArrowheads="1"/>
          </p:cNvSpPr>
          <p:nvPr/>
        </p:nvSpPr>
        <p:spPr bwMode="auto">
          <a:xfrm>
            <a:off x="4836836" y="1315855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7" name="Oval 165"/>
          <p:cNvSpPr>
            <a:spLocks noChangeArrowheads="1"/>
          </p:cNvSpPr>
          <p:nvPr/>
        </p:nvSpPr>
        <p:spPr bwMode="auto">
          <a:xfrm>
            <a:off x="4849914" y="1334164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8" name="Oval 166"/>
          <p:cNvSpPr>
            <a:spLocks noChangeArrowheads="1"/>
          </p:cNvSpPr>
          <p:nvPr/>
        </p:nvSpPr>
        <p:spPr bwMode="auto">
          <a:xfrm>
            <a:off x="4842068" y="1352475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9" name="Oval 167"/>
          <p:cNvSpPr>
            <a:spLocks noChangeArrowheads="1"/>
          </p:cNvSpPr>
          <p:nvPr/>
        </p:nvSpPr>
        <p:spPr bwMode="auto">
          <a:xfrm>
            <a:off x="4894383" y="138386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0" name="Oval 168"/>
          <p:cNvSpPr>
            <a:spLocks noChangeArrowheads="1"/>
          </p:cNvSpPr>
          <p:nvPr/>
        </p:nvSpPr>
        <p:spPr bwMode="auto">
          <a:xfrm>
            <a:off x="4776673" y="139432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1" name="Oval 169"/>
          <p:cNvSpPr>
            <a:spLocks noChangeArrowheads="1"/>
          </p:cNvSpPr>
          <p:nvPr/>
        </p:nvSpPr>
        <p:spPr bwMode="auto">
          <a:xfrm>
            <a:off x="4771442" y="1532962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2" name="Oval 170"/>
          <p:cNvSpPr>
            <a:spLocks noChangeArrowheads="1"/>
          </p:cNvSpPr>
          <p:nvPr/>
        </p:nvSpPr>
        <p:spPr bwMode="auto">
          <a:xfrm>
            <a:off x="4941467" y="135770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3" name="Oval 171"/>
          <p:cNvSpPr>
            <a:spLocks noChangeArrowheads="1"/>
          </p:cNvSpPr>
          <p:nvPr/>
        </p:nvSpPr>
        <p:spPr bwMode="auto">
          <a:xfrm>
            <a:off x="4883920" y="1300160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4" name="Oval 172"/>
          <p:cNvSpPr>
            <a:spLocks noChangeArrowheads="1"/>
          </p:cNvSpPr>
          <p:nvPr/>
        </p:nvSpPr>
        <p:spPr bwMode="auto">
          <a:xfrm>
            <a:off x="4844683" y="1326318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5" name="Oval 173"/>
          <p:cNvSpPr>
            <a:spLocks noChangeArrowheads="1"/>
          </p:cNvSpPr>
          <p:nvPr/>
        </p:nvSpPr>
        <p:spPr bwMode="auto">
          <a:xfrm>
            <a:off x="4876072" y="1381248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6" name="Oval 174"/>
          <p:cNvSpPr>
            <a:spLocks noChangeArrowheads="1"/>
          </p:cNvSpPr>
          <p:nvPr/>
        </p:nvSpPr>
        <p:spPr bwMode="auto">
          <a:xfrm>
            <a:off x="4737438" y="1347244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7" name="Oval 175"/>
          <p:cNvSpPr>
            <a:spLocks noChangeArrowheads="1"/>
          </p:cNvSpPr>
          <p:nvPr/>
        </p:nvSpPr>
        <p:spPr bwMode="auto">
          <a:xfrm>
            <a:off x="4745284" y="135770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8" name="Oval 176"/>
          <p:cNvSpPr>
            <a:spLocks noChangeArrowheads="1"/>
          </p:cNvSpPr>
          <p:nvPr/>
        </p:nvSpPr>
        <p:spPr bwMode="auto">
          <a:xfrm>
            <a:off x="4928387" y="1365553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49" name="Oval 177"/>
          <p:cNvSpPr>
            <a:spLocks noChangeArrowheads="1"/>
          </p:cNvSpPr>
          <p:nvPr/>
        </p:nvSpPr>
        <p:spPr bwMode="auto">
          <a:xfrm>
            <a:off x="4876072" y="137340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0" name="Oval 178"/>
          <p:cNvSpPr>
            <a:spLocks noChangeArrowheads="1"/>
          </p:cNvSpPr>
          <p:nvPr/>
        </p:nvSpPr>
        <p:spPr bwMode="auto">
          <a:xfrm>
            <a:off x="4865609" y="1428331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1" name="Oval 179"/>
          <p:cNvSpPr>
            <a:spLocks noChangeArrowheads="1"/>
          </p:cNvSpPr>
          <p:nvPr/>
        </p:nvSpPr>
        <p:spPr bwMode="auto">
          <a:xfrm>
            <a:off x="4894383" y="1355090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2" name="Oval 180"/>
          <p:cNvSpPr>
            <a:spLocks noChangeArrowheads="1"/>
          </p:cNvSpPr>
          <p:nvPr/>
        </p:nvSpPr>
        <p:spPr bwMode="auto">
          <a:xfrm>
            <a:off x="4873457" y="1399559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3" name="Oval 181"/>
          <p:cNvSpPr>
            <a:spLocks noChangeArrowheads="1"/>
          </p:cNvSpPr>
          <p:nvPr/>
        </p:nvSpPr>
        <p:spPr bwMode="auto">
          <a:xfrm>
            <a:off x="4894383" y="1365553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4" name="Oval 182"/>
          <p:cNvSpPr>
            <a:spLocks noChangeArrowheads="1"/>
          </p:cNvSpPr>
          <p:nvPr/>
        </p:nvSpPr>
        <p:spPr bwMode="auto">
          <a:xfrm>
            <a:off x="4206438" y="1376016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5" name="Oval 183"/>
          <p:cNvSpPr>
            <a:spLocks noChangeArrowheads="1"/>
          </p:cNvSpPr>
          <p:nvPr/>
        </p:nvSpPr>
        <p:spPr bwMode="auto">
          <a:xfrm>
            <a:off x="4836836" y="1352475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6" name="Oval 184"/>
          <p:cNvSpPr>
            <a:spLocks noChangeArrowheads="1"/>
          </p:cNvSpPr>
          <p:nvPr/>
        </p:nvSpPr>
        <p:spPr bwMode="auto">
          <a:xfrm>
            <a:off x="4201206" y="1321086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7" name="Oval 185"/>
          <p:cNvSpPr>
            <a:spLocks noChangeArrowheads="1"/>
          </p:cNvSpPr>
          <p:nvPr/>
        </p:nvSpPr>
        <p:spPr bwMode="auto">
          <a:xfrm>
            <a:off x="5030402" y="5380742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8" name="Oval 186"/>
          <p:cNvSpPr>
            <a:spLocks noChangeArrowheads="1"/>
          </p:cNvSpPr>
          <p:nvPr/>
        </p:nvSpPr>
        <p:spPr bwMode="auto">
          <a:xfrm>
            <a:off x="5370451" y="498837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59" name="Oval 187"/>
          <p:cNvSpPr>
            <a:spLocks noChangeArrowheads="1"/>
          </p:cNvSpPr>
          <p:nvPr/>
        </p:nvSpPr>
        <p:spPr bwMode="auto">
          <a:xfrm>
            <a:off x="4700817" y="5150556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0" name="Oval 188"/>
          <p:cNvSpPr>
            <a:spLocks noChangeArrowheads="1"/>
          </p:cNvSpPr>
          <p:nvPr/>
        </p:nvSpPr>
        <p:spPr bwMode="auto">
          <a:xfrm>
            <a:off x="5482928" y="5255186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1" name="Oval 189"/>
          <p:cNvSpPr>
            <a:spLocks noChangeArrowheads="1"/>
          </p:cNvSpPr>
          <p:nvPr/>
        </p:nvSpPr>
        <p:spPr bwMode="auto">
          <a:xfrm>
            <a:off x="5864828" y="5310116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2" name="Oval 190"/>
          <p:cNvSpPr>
            <a:spLocks noChangeArrowheads="1"/>
          </p:cNvSpPr>
          <p:nvPr/>
        </p:nvSpPr>
        <p:spPr bwMode="auto">
          <a:xfrm>
            <a:off x="5613716" y="512963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3" name="Oval 191"/>
          <p:cNvSpPr>
            <a:spLocks noChangeArrowheads="1"/>
          </p:cNvSpPr>
          <p:nvPr/>
        </p:nvSpPr>
        <p:spPr bwMode="auto">
          <a:xfrm>
            <a:off x="5237046" y="5176713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4" name="Oval 192"/>
          <p:cNvSpPr>
            <a:spLocks noChangeArrowheads="1"/>
          </p:cNvSpPr>
          <p:nvPr/>
        </p:nvSpPr>
        <p:spPr bwMode="auto">
          <a:xfrm>
            <a:off x="5503854" y="5249955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5" name="Oval 193"/>
          <p:cNvSpPr>
            <a:spLocks noChangeArrowheads="1"/>
          </p:cNvSpPr>
          <p:nvPr/>
        </p:nvSpPr>
        <p:spPr bwMode="auto">
          <a:xfrm>
            <a:off x="5964227" y="5098241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6" name="Oval 194"/>
          <p:cNvSpPr>
            <a:spLocks noChangeArrowheads="1"/>
          </p:cNvSpPr>
          <p:nvPr/>
        </p:nvSpPr>
        <p:spPr bwMode="auto">
          <a:xfrm>
            <a:off x="5129801" y="5297038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7" name="Oval 195"/>
          <p:cNvSpPr>
            <a:spLocks noChangeArrowheads="1"/>
          </p:cNvSpPr>
          <p:nvPr/>
        </p:nvSpPr>
        <p:spPr bwMode="auto">
          <a:xfrm>
            <a:off x="5362603" y="5161019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8" name="Oval 196"/>
          <p:cNvSpPr>
            <a:spLocks noChangeArrowheads="1"/>
          </p:cNvSpPr>
          <p:nvPr/>
        </p:nvSpPr>
        <p:spPr bwMode="auto">
          <a:xfrm>
            <a:off x="5574480" y="5166250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69" name="Oval 197"/>
          <p:cNvSpPr>
            <a:spLocks noChangeArrowheads="1"/>
          </p:cNvSpPr>
          <p:nvPr/>
        </p:nvSpPr>
        <p:spPr bwMode="auto">
          <a:xfrm>
            <a:off x="5291978" y="5244723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0" name="Oval 198"/>
          <p:cNvSpPr>
            <a:spLocks noChangeArrowheads="1"/>
          </p:cNvSpPr>
          <p:nvPr/>
        </p:nvSpPr>
        <p:spPr bwMode="auto">
          <a:xfrm>
            <a:off x="5838671" y="5231643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1" name="Oval 199"/>
          <p:cNvSpPr>
            <a:spLocks noChangeArrowheads="1"/>
          </p:cNvSpPr>
          <p:nvPr/>
        </p:nvSpPr>
        <p:spPr bwMode="auto">
          <a:xfrm>
            <a:off x="5744504" y="5268264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2" name="Oval 200"/>
          <p:cNvSpPr>
            <a:spLocks noChangeArrowheads="1"/>
          </p:cNvSpPr>
          <p:nvPr/>
        </p:nvSpPr>
        <p:spPr bwMode="auto">
          <a:xfrm>
            <a:off x="5294593" y="5087778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3" name="Oval 201"/>
          <p:cNvSpPr>
            <a:spLocks noChangeArrowheads="1"/>
          </p:cNvSpPr>
          <p:nvPr/>
        </p:nvSpPr>
        <p:spPr bwMode="auto">
          <a:xfrm>
            <a:off x="5312904" y="5205486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4" name="Oval 202"/>
          <p:cNvSpPr>
            <a:spLocks noChangeArrowheads="1"/>
          </p:cNvSpPr>
          <p:nvPr/>
        </p:nvSpPr>
        <p:spPr bwMode="auto">
          <a:xfrm>
            <a:off x="5331214" y="5024999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5" name="Oval 203"/>
          <p:cNvSpPr>
            <a:spLocks noChangeArrowheads="1"/>
          </p:cNvSpPr>
          <p:nvPr/>
        </p:nvSpPr>
        <p:spPr bwMode="auto">
          <a:xfrm>
            <a:off x="6121173" y="5205486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6" name="Oval 204"/>
          <p:cNvSpPr>
            <a:spLocks noChangeArrowheads="1"/>
          </p:cNvSpPr>
          <p:nvPr/>
        </p:nvSpPr>
        <p:spPr bwMode="auto">
          <a:xfrm>
            <a:off x="6152562" y="5161019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7" name="Oval 206"/>
          <p:cNvSpPr>
            <a:spLocks noChangeArrowheads="1"/>
          </p:cNvSpPr>
          <p:nvPr/>
        </p:nvSpPr>
        <p:spPr bwMode="auto">
          <a:xfrm>
            <a:off x="5592790" y="5192408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8" name="Oval 207"/>
          <p:cNvSpPr>
            <a:spLocks noChangeArrowheads="1"/>
          </p:cNvSpPr>
          <p:nvPr/>
        </p:nvSpPr>
        <p:spPr bwMode="auto">
          <a:xfrm>
            <a:off x="4975471" y="545659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79" name="Oval 208"/>
          <p:cNvSpPr>
            <a:spLocks noChangeArrowheads="1"/>
          </p:cNvSpPr>
          <p:nvPr/>
        </p:nvSpPr>
        <p:spPr bwMode="auto">
          <a:xfrm>
            <a:off x="5226583" y="5215949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0" name="Oval 209"/>
          <p:cNvSpPr>
            <a:spLocks noChangeArrowheads="1"/>
          </p:cNvSpPr>
          <p:nvPr/>
        </p:nvSpPr>
        <p:spPr bwMode="auto">
          <a:xfrm>
            <a:off x="5019939" y="5281344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1" name="Oval 210"/>
          <p:cNvSpPr>
            <a:spLocks noChangeArrowheads="1"/>
          </p:cNvSpPr>
          <p:nvPr/>
        </p:nvSpPr>
        <p:spPr bwMode="auto">
          <a:xfrm>
            <a:off x="5833439" y="5174097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2" name="Oval 211"/>
          <p:cNvSpPr>
            <a:spLocks noChangeArrowheads="1"/>
          </p:cNvSpPr>
          <p:nvPr/>
        </p:nvSpPr>
        <p:spPr bwMode="auto">
          <a:xfrm>
            <a:off x="5600638" y="5297038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3" name="Oval 212"/>
          <p:cNvSpPr>
            <a:spLocks noChangeArrowheads="1"/>
          </p:cNvSpPr>
          <p:nvPr/>
        </p:nvSpPr>
        <p:spPr bwMode="auto">
          <a:xfrm>
            <a:off x="4881303" y="531796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4" name="Oval 213"/>
          <p:cNvSpPr>
            <a:spLocks noChangeArrowheads="1"/>
          </p:cNvSpPr>
          <p:nvPr/>
        </p:nvSpPr>
        <p:spPr bwMode="auto">
          <a:xfrm>
            <a:off x="5503854" y="5260418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5" name="Oval 214"/>
          <p:cNvSpPr>
            <a:spLocks noChangeArrowheads="1"/>
          </p:cNvSpPr>
          <p:nvPr/>
        </p:nvSpPr>
        <p:spPr bwMode="auto">
          <a:xfrm>
            <a:off x="5268436" y="5378126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6" name="Oval 215"/>
          <p:cNvSpPr>
            <a:spLocks noChangeArrowheads="1"/>
          </p:cNvSpPr>
          <p:nvPr/>
        </p:nvSpPr>
        <p:spPr bwMode="auto">
          <a:xfrm>
            <a:off x="5265821" y="5391206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7" name="Oval 216"/>
          <p:cNvSpPr>
            <a:spLocks noChangeArrowheads="1"/>
          </p:cNvSpPr>
          <p:nvPr/>
        </p:nvSpPr>
        <p:spPr bwMode="auto">
          <a:xfrm>
            <a:off x="5401840" y="5260418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8" name="Oval 217"/>
          <p:cNvSpPr>
            <a:spLocks noChangeArrowheads="1"/>
          </p:cNvSpPr>
          <p:nvPr/>
        </p:nvSpPr>
        <p:spPr bwMode="auto">
          <a:xfrm>
            <a:off x="5365219" y="5257801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89" name="Oval 218"/>
          <p:cNvSpPr>
            <a:spLocks noChangeArrowheads="1"/>
          </p:cNvSpPr>
          <p:nvPr/>
        </p:nvSpPr>
        <p:spPr bwMode="auto">
          <a:xfrm>
            <a:off x="5412303" y="5349353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0" name="Oval 219"/>
          <p:cNvSpPr>
            <a:spLocks noChangeArrowheads="1"/>
          </p:cNvSpPr>
          <p:nvPr/>
        </p:nvSpPr>
        <p:spPr bwMode="auto">
          <a:xfrm>
            <a:off x="5213505" y="532581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1" name="Oval 220"/>
          <p:cNvSpPr>
            <a:spLocks noChangeArrowheads="1"/>
          </p:cNvSpPr>
          <p:nvPr/>
        </p:nvSpPr>
        <p:spPr bwMode="auto">
          <a:xfrm>
            <a:off x="5420150" y="5310116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2" name="Oval 221"/>
          <p:cNvSpPr>
            <a:spLocks noChangeArrowheads="1"/>
          </p:cNvSpPr>
          <p:nvPr/>
        </p:nvSpPr>
        <p:spPr bwMode="auto">
          <a:xfrm>
            <a:off x="4870840" y="5291807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3" name="Oval 222"/>
          <p:cNvSpPr>
            <a:spLocks noChangeArrowheads="1"/>
          </p:cNvSpPr>
          <p:nvPr/>
        </p:nvSpPr>
        <p:spPr bwMode="auto">
          <a:xfrm>
            <a:off x="5893603" y="5297038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4" name="Oval 223"/>
          <p:cNvSpPr>
            <a:spLocks noChangeArrowheads="1"/>
          </p:cNvSpPr>
          <p:nvPr/>
        </p:nvSpPr>
        <p:spPr bwMode="auto">
          <a:xfrm>
            <a:off x="5775893" y="5417363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5" name="Oval 224"/>
          <p:cNvSpPr>
            <a:spLocks noChangeArrowheads="1"/>
          </p:cNvSpPr>
          <p:nvPr/>
        </p:nvSpPr>
        <p:spPr bwMode="auto">
          <a:xfrm>
            <a:off x="5527396" y="5346737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6" name="Oval 225"/>
          <p:cNvSpPr>
            <a:spLocks noChangeArrowheads="1"/>
          </p:cNvSpPr>
          <p:nvPr/>
        </p:nvSpPr>
        <p:spPr bwMode="auto">
          <a:xfrm>
            <a:off x="5757583" y="4959605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7" name="Oval 226"/>
          <p:cNvSpPr>
            <a:spLocks noChangeArrowheads="1"/>
          </p:cNvSpPr>
          <p:nvPr/>
        </p:nvSpPr>
        <p:spPr bwMode="auto">
          <a:xfrm>
            <a:off x="5189963" y="529180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8" name="Oval 227"/>
          <p:cNvSpPr>
            <a:spLocks noChangeArrowheads="1"/>
          </p:cNvSpPr>
          <p:nvPr/>
        </p:nvSpPr>
        <p:spPr bwMode="auto">
          <a:xfrm>
            <a:off x="5626795" y="5072083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99" name="Oval 228"/>
          <p:cNvSpPr>
            <a:spLocks noChangeArrowheads="1"/>
          </p:cNvSpPr>
          <p:nvPr/>
        </p:nvSpPr>
        <p:spPr bwMode="auto">
          <a:xfrm>
            <a:off x="5422766" y="523426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0" name="Oval 229"/>
          <p:cNvSpPr>
            <a:spLocks noChangeArrowheads="1"/>
          </p:cNvSpPr>
          <p:nvPr/>
        </p:nvSpPr>
        <p:spPr bwMode="auto">
          <a:xfrm>
            <a:off x="5454155" y="5163634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1" name="Oval 230"/>
          <p:cNvSpPr>
            <a:spLocks noChangeArrowheads="1"/>
          </p:cNvSpPr>
          <p:nvPr/>
        </p:nvSpPr>
        <p:spPr bwMode="auto">
          <a:xfrm>
            <a:off x="5658184" y="5221180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2" name="Oval 231"/>
          <p:cNvSpPr>
            <a:spLocks noChangeArrowheads="1"/>
          </p:cNvSpPr>
          <p:nvPr/>
        </p:nvSpPr>
        <p:spPr bwMode="auto">
          <a:xfrm>
            <a:off x="5927607" y="5174097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3" name="Oval 232"/>
          <p:cNvSpPr>
            <a:spLocks noChangeArrowheads="1"/>
          </p:cNvSpPr>
          <p:nvPr/>
        </p:nvSpPr>
        <p:spPr bwMode="auto">
          <a:xfrm>
            <a:off x="5532628" y="5263033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4" name="Oval 233"/>
          <p:cNvSpPr>
            <a:spLocks noChangeArrowheads="1"/>
          </p:cNvSpPr>
          <p:nvPr/>
        </p:nvSpPr>
        <p:spPr bwMode="auto">
          <a:xfrm>
            <a:off x="5906681" y="5315348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5" name="Oval 234"/>
          <p:cNvSpPr>
            <a:spLocks noChangeArrowheads="1"/>
          </p:cNvSpPr>
          <p:nvPr/>
        </p:nvSpPr>
        <p:spPr bwMode="auto">
          <a:xfrm>
            <a:off x="5624179" y="5302270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6" name="Oval 235"/>
          <p:cNvSpPr>
            <a:spLocks noChangeArrowheads="1"/>
          </p:cNvSpPr>
          <p:nvPr/>
        </p:nvSpPr>
        <p:spPr bwMode="auto">
          <a:xfrm>
            <a:off x="5718346" y="528134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7" name="Oval 236"/>
          <p:cNvSpPr>
            <a:spLocks noChangeArrowheads="1"/>
          </p:cNvSpPr>
          <p:nvPr/>
        </p:nvSpPr>
        <p:spPr bwMode="auto">
          <a:xfrm>
            <a:off x="5634642" y="5213334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8" name="Oval 237"/>
          <p:cNvSpPr>
            <a:spLocks noChangeArrowheads="1"/>
          </p:cNvSpPr>
          <p:nvPr/>
        </p:nvSpPr>
        <p:spPr bwMode="auto">
          <a:xfrm>
            <a:off x="5911912" y="5234260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09" name="Oval 238"/>
          <p:cNvSpPr>
            <a:spLocks noChangeArrowheads="1"/>
          </p:cNvSpPr>
          <p:nvPr/>
        </p:nvSpPr>
        <p:spPr bwMode="auto">
          <a:xfrm>
            <a:off x="5658184" y="5155787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0" name="Oval 239"/>
          <p:cNvSpPr>
            <a:spLocks noChangeArrowheads="1"/>
          </p:cNvSpPr>
          <p:nvPr/>
        </p:nvSpPr>
        <p:spPr bwMode="auto">
          <a:xfrm>
            <a:off x="5880523" y="520025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1" name="Oval 240"/>
          <p:cNvSpPr>
            <a:spLocks noChangeArrowheads="1"/>
          </p:cNvSpPr>
          <p:nvPr/>
        </p:nvSpPr>
        <p:spPr bwMode="auto">
          <a:xfrm>
            <a:off x="5817745" y="5372894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2" name="Oval 241"/>
          <p:cNvSpPr>
            <a:spLocks noChangeArrowheads="1"/>
          </p:cNvSpPr>
          <p:nvPr/>
        </p:nvSpPr>
        <p:spPr bwMode="auto">
          <a:xfrm>
            <a:off x="6061011" y="5276112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3" name="Oval 242"/>
          <p:cNvSpPr>
            <a:spLocks noChangeArrowheads="1"/>
          </p:cNvSpPr>
          <p:nvPr/>
        </p:nvSpPr>
        <p:spPr bwMode="auto">
          <a:xfrm>
            <a:off x="5378297" y="5291807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4" name="Oval 243"/>
          <p:cNvSpPr>
            <a:spLocks noChangeArrowheads="1"/>
          </p:cNvSpPr>
          <p:nvPr/>
        </p:nvSpPr>
        <p:spPr bwMode="auto">
          <a:xfrm>
            <a:off x="5666031" y="5270881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5" name="Oval 244"/>
          <p:cNvSpPr>
            <a:spLocks noChangeArrowheads="1"/>
          </p:cNvSpPr>
          <p:nvPr/>
        </p:nvSpPr>
        <p:spPr bwMode="auto">
          <a:xfrm>
            <a:off x="5754967" y="532057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6" name="Oval 245"/>
          <p:cNvSpPr>
            <a:spLocks noChangeArrowheads="1"/>
          </p:cNvSpPr>
          <p:nvPr/>
        </p:nvSpPr>
        <p:spPr bwMode="auto">
          <a:xfrm>
            <a:off x="5953764" y="5265649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7" name="Oval 246"/>
          <p:cNvSpPr>
            <a:spLocks noChangeArrowheads="1"/>
          </p:cNvSpPr>
          <p:nvPr/>
        </p:nvSpPr>
        <p:spPr bwMode="auto">
          <a:xfrm>
            <a:off x="5846519" y="5270881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8" name="Oval 247"/>
          <p:cNvSpPr>
            <a:spLocks noChangeArrowheads="1"/>
          </p:cNvSpPr>
          <p:nvPr/>
        </p:nvSpPr>
        <p:spPr bwMode="auto">
          <a:xfrm>
            <a:off x="5859597" y="4949142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19" name="Oval 248"/>
          <p:cNvSpPr>
            <a:spLocks noChangeArrowheads="1"/>
          </p:cNvSpPr>
          <p:nvPr/>
        </p:nvSpPr>
        <p:spPr bwMode="auto">
          <a:xfrm>
            <a:off x="5974690" y="5072083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0" name="Oval 249"/>
          <p:cNvSpPr>
            <a:spLocks noChangeArrowheads="1"/>
          </p:cNvSpPr>
          <p:nvPr/>
        </p:nvSpPr>
        <p:spPr bwMode="auto">
          <a:xfrm>
            <a:off x="4180280" y="2681280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1" name="Oval 250"/>
          <p:cNvSpPr>
            <a:spLocks noChangeArrowheads="1"/>
          </p:cNvSpPr>
          <p:nvPr/>
        </p:nvSpPr>
        <p:spPr bwMode="auto">
          <a:xfrm>
            <a:off x="4583107" y="2710053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2" name="Oval 251"/>
          <p:cNvSpPr>
            <a:spLocks noChangeArrowheads="1"/>
          </p:cNvSpPr>
          <p:nvPr/>
        </p:nvSpPr>
        <p:spPr bwMode="auto">
          <a:xfrm>
            <a:off x="4447088" y="2780679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3" name="Oval 252"/>
          <p:cNvSpPr>
            <a:spLocks noChangeArrowheads="1"/>
          </p:cNvSpPr>
          <p:nvPr/>
        </p:nvSpPr>
        <p:spPr bwMode="auto">
          <a:xfrm>
            <a:off x="4815910" y="2686512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4" name="Oval 253"/>
          <p:cNvSpPr>
            <a:spLocks noChangeArrowheads="1"/>
          </p:cNvSpPr>
          <p:nvPr/>
        </p:nvSpPr>
        <p:spPr bwMode="auto">
          <a:xfrm>
            <a:off x="4821142" y="2657738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5" name="Oval 254"/>
          <p:cNvSpPr>
            <a:spLocks noChangeArrowheads="1"/>
          </p:cNvSpPr>
          <p:nvPr/>
        </p:nvSpPr>
        <p:spPr bwMode="auto">
          <a:xfrm>
            <a:off x="4917924" y="2736210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6" name="Oval 255"/>
          <p:cNvSpPr>
            <a:spLocks noChangeArrowheads="1"/>
          </p:cNvSpPr>
          <p:nvPr/>
        </p:nvSpPr>
        <p:spPr bwMode="auto">
          <a:xfrm>
            <a:off x="4917924" y="270482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7" name="Oval 256"/>
          <p:cNvSpPr>
            <a:spLocks noChangeArrowheads="1"/>
          </p:cNvSpPr>
          <p:nvPr/>
        </p:nvSpPr>
        <p:spPr bwMode="auto">
          <a:xfrm>
            <a:off x="4794984" y="2579265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8" name="Oval 257"/>
          <p:cNvSpPr>
            <a:spLocks noChangeArrowheads="1"/>
          </p:cNvSpPr>
          <p:nvPr/>
        </p:nvSpPr>
        <p:spPr bwMode="auto">
          <a:xfrm>
            <a:off x="4868225" y="2657738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29" name="Oval 258"/>
          <p:cNvSpPr>
            <a:spLocks noChangeArrowheads="1"/>
          </p:cNvSpPr>
          <p:nvPr/>
        </p:nvSpPr>
        <p:spPr bwMode="auto">
          <a:xfrm>
            <a:off x="4695585" y="2560955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0" name="Oval 259"/>
          <p:cNvSpPr>
            <a:spLocks noChangeArrowheads="1"/>
          </p:cNvSpPr>
          <p:nvPr/>
        </p:nvSpPr>
        <p:spPr bwMode="auto">
          <a:xfrm>
            <a:off x="4894383" y="254002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1" name="Oval 260"/>
          <p:cNvSpPr>
            <a:spLocks noChangeArrowheads="1"/>
          </p:cNvSpPr>
          <p:nvPr/>
        </p:nvSpPr>
        <p:spPr bwMode="auto">
          <a:xfrm>
            <a:off x="4818525" y="256618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2" name="Oval 261"/>
          <p:cNvSpPr>
            <a:spLocks noChangeArrowheads="1"/>
          </p:cNvSpPr>
          <p:nvPr/>
        </p:nvSpPr>
        <p:spPr bwMode="auto">
          <a:xfrm>
            <a:off x="4842068" y="2712669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3" name="Oval 262"/>
          <p:cNvSpPr>
            <a:spLocks noChangeArrowheads="1"/>
          </p:cNvSpPr>
          <p:nvPr/>
        </p:nvSpPr>
        <p:spPr bwMode="auto">
          <a:xfrm>
            <a:off x="4889151" y="2665586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4" name="Oval 263"/>
          <p:cNvSpPr>
            <a:spLocks noChangeArrowheads="1"/>
          </p:cNvSpPr>
          <p:nvPr/>
        </p:nvSpPr>
        <p:spPr bwMode="auto">
          <a:xfrm>
            <a:off x="4847299" y="2715284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5" name="Oval 264"/>
          <p:cNvSpPr>
            <a:spLocks noChangeArrowheads="1"/>
          </p:cNvSpPr>
          <p:nvPr/>
        </p:nvSpPr>
        <p:spPr bwMode="auto">
          <a:xfrm>
            <a:off x="4661580" y="2662969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6" name="Oval 265"/>
          <p:cNvSpPr>
            <a:spLocks noChangeArrowheads="1"/>
          </p:cNvSpPr>
          <p:nvPr/>
        </p:nvSpPr>
        <p:spPr bwMode="auto">
          <a:xfrm>
            <a:off x="4734821" y="2655123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7" name="Oval 266"/>
          <p:cNvSpPr>
            <a:spLocks noChangeArrowheads="1"/>
          </p:cNvSpPr>
          <p:nvPr/>
        </p:nvSpPr>
        <p:spPr bwMode="auto">
          <a:xfrm>
            <a:off x="4499403" y="2673432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8" name="Oval 267"/>
          <p:cNvSpPr>
            <a:spLocks noChangeArrowheads="1"/>
          </p:cNvSpPr>
          <p:nvPr/>
        </p:nvSpPr>
        <p:spPr bwMode="auto">
          <a:xfrm>
            <a:off x="4915309" y="2660354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39" name="Oval 268"/>
          <p:cNvSpPr>
            <a:spLocks noChangeArrowheads="1"/>
          </p:cNvSpPr>
          <p:nvPr/>
        </p:nvSpPr>
        <p:spPr bwMode="auto">
          <a:xfrm>
            <a:off x="4870840" y="2749290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0" name="Oval 269"/>
          <p:cNvSpPr>
            <a:spLocks noChangeArrowheads="1"/>
          </p:cNvSpPr>
          <p:nvPr/>
        </p:nvSpPr>
        <p:spPr bwMode="auto">
          <a:xfrm>
            <a:off x="4834220" y="2694358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1" name="Oval 270"/>
          <p:cNvSpPr>
            <a:spLocks noChangeArrowheads="1"/>
          </p:cNvSpPr>
          <p:nvPr/>
        </p:nvSpPr>
        <p:spPr bwMode="auto">
          <a:xfrm>
            <a:off x="4570029" y="2686512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2" name="Oval 271"/>
          <p:cNvSpPr>
            <a:spLocks noChangeArrowheads="1"/>
          </p:cNvSpPr>
          <p:nvPr/>
        </p:nvSpPr>
        <p:spPr bwMode="auto">
          <a:xfrm>
            <a:off x="4755747" y="2631580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3" name="Oval 272"/>
          <p:cNvSpPr>
            <a:spLocks noChangeArrowheads="1"/>
          </p:cNvSpPr>
          <p:nvPr/>
        </p:nvSpPr>
        <p:spPr bwMode="auto">
          <a:xfrm>
            <a:off x="4439241" y="2662969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4" name="Oval 273"/>
          <p:cNvSpPr>
            <a:spLocks noChangeArrowheads="1"/>
          </p:cNvSpPr>
          <p:nvPr/>
        </p:nvSpPr>
        <p:spPr bwMode="auto">
          <a:xfrm>
            <a:off x="4740052" y="2725747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5" name="Oval 274"/>
          <p:cNvSpPr>
            <a:spLocks noChangeArrowheads="1"/>
          </p:cNvSpPr>
          <p:nvPr/>
        </p:nvSpPr>
        <p:spPr bwMode="auto">
          <a:xfrm>
            <a:off x="4528177" y="2678664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6" name="Oval 275"/>
          <p:cNvSpPr>
            <a:spLocks noChangeArrowheads="1"/>
          </p:cNvSpPr>
          <p:nvPr/>
        </p:nvSpPr>
        <p:spPr bwMode="auto">
          <a:xfrm>
            <a:off x="4345074" y="2681280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7" name="Oval 276"/>
          <p:cNvSpPr>
            <a:spLocks noChangeArrowheads="1"/>
          </p:cNvSpPr>
          <p:nvPr/>
        </p:nvSpPr>
        <p:spPr bwMode="auto">
          <a:xfrm>
            <a:off x="4287527" y="270482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8" name="Oval 277"/>
          <p:cNvSpPr>
            <a:spLocks noChangeArrowheads="1"/>
          </p:cNvSpPr>
          <p:nvPr/>
        </p:nvSpPr>
        <p:spPr bwMode="auto">
          <a:xfrm>
            <a:off x="3991946" y="2613271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49" name="Oval 278"/>
          <p:cNvSpPr>
            <a:spLocks noChangeArrowheads="1"/>
          </p:cNvSpPr>
          <p:nvPr/>
        </p:nvSpPr>
        <p:spPr bwMode="auto">
          <a:xfrm>
            <a:off x="4734821" y="2676049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0" name="Oval 279"/>
          <p:cNvSpPr>
            <a:spLocks noChangeArrowheads="1"/>
          </p:cNvSpPr>
          <p:nvPr/>
        </p:nvSpPr>
        <p:spPr bwMode="auto">
          <a:xfrm>
            <a:off x="4800216" y="2605422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1" name="Oval 280"/>
          <p:cNvSpPr>
            <a:spLocks noChangeArrowheads="1"/>
          </p:cNvSpPr>
          <p:nvPr/>
        </p:nvSpPr>
        <p:spPr bwMode="auto">
          <a:xfrm>
            <a:off x="4826373" y="2597576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2" name="Oval 281"/>
          <p:cNvSpPr>
            <a:spLocks noChangeArrowheads="1"/>
          </p:cNvSpPr>
          <p:nvPr/>
        </p:nvSpPr>
        <p:spPr bwMode="auto">
          <a:xfrm>
            <a:off x="4928387" y="2715284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3" name="Oval 282"/>
          <p:cNvSpPr>
            <a:spLocks noChangeArrowheads="1"/>
          </p:cNvSpPr>
          <p:nvPr/>
        </p:nvSpPr>
        <p:spPr bwMode="auto">
          <a:xfrm>
            <a:off x="4774058" y="2866998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4" name="Oval 283"/>
          <p:cNvSpPr>
            <a:spLocks noChangeArrowheads="1"/>
          </p:cNvSpPr>
          <p:nvPr/>
        </p:nvSpPr>
        <p:spPr bwMode="auto">
          <a:xfrm>
            <a:off x="4449704" y="3165195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5" name="Oval 284"/>
          <p:cNvSpPr>
            <a:spLocks noChangeArrowheads="1"/>
          </p:cNvSpPr>
          <p:nvPr/>
        </p:nvSpPr>
        <p:spPr bwMode="auto">
          <a:xfrm>
            <a:off x="4619728" y="2864383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6" name="Oval 285"/>
          <p:cNvSpPr>
            <a:spLocks noChangeArrowheads="1"/>
          </p:cNvSpPr>
          <p:nvPr/>
        </p:nvSpPr>
        <p:spPr bwMode="auto">
          <a:xfrm>
            <a:off x="4831605" y="2733595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7" name="Oval 286"/>
          <p:cNvSpPr>
            <a:spLocks noChangeArrowheads="1"/>
          </p:cNvSpPr>
          <p:nvPr/>
        </p:nvSpPr>
        <p:spPr bwMode="auto">
          <a:xfrm>
            <a:off x="4891766" y="289054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8" name="Oval 287"/>
          <p:cNvSpPr>
            <a:spLocks noChangeArrowheads="1"/>
          </p:cNvSpPr>
          <p:nvPr/>
        </p:nvSpPr>
        <p:spPr bwMode="auto">
          <a:xfrm>
            <a:off x="4541255" y="2602808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59" name="Oval 288"/>
          <p:cNvSpPr>
            <a:spLocks noChangeArrowheads="1"/>
          </p:cNvSpPr>
          <p:nvPr/>
        </p:nvSpPr>
        <p:spPr bwMode="auto">
          <a:xfrm>
            <a:off x="4507251" y="2506024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0" name="Oval 289"/>
          <p:cNvSpPr>
            <a:spLocks noChangeArrowheads="1"/>
          </p:cNvSpPr>
          <p:nvPr/>
        </p:nvSpPr>
        <p:spPr bwMode="auto">
          <a:xfrm>
            <a:off x="4904846" y="2649891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1" name="Oval 290"/>
          <p:cNvSpPr>
            <a:spLocks noChangeArrowheads="1"/>
          </p:cNvSpPr>
          <p:nvPr/>
        </p:nvSpPr>
        <p:spPr bwMode="auto">
          <a:xfrm>
            <a:off x="4740052" y="2725747"/>
            <a:ext cx="13080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2" name="Oval 291"/>
          <p:cNvSpPr>
            <a:spLocks noChangeArrowheads="1"/>
          </p:cNvSpPr>
          <p:nvPr/>
        </p:nvSpPr>
        <p:spPr bwMode="auto">
          <a:xfrm>
            <a:off x="4781905" y="2610654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3" name="Oval 292"/>
          <p:cNvSpPr>
            <a:spLocks noChangeArrowheads="1"/>
          </p:cNvSpPr>
          <p:nvPr/>
        </p:nvSpPr>
        <p:spPr bwMode="auto">
          <a:xfrm>
            <a:off x="4800216" y="2636812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4" name="Oval 293"/>
          <p:cNvSpPr>
            <a:spLocks noChangeArrowheads="1"/>
          </p:cNvSpPr>
          <p:nvPr/>
        </p:nvSpPr>
        <p:spPr bwMode="auto">
          <a:xfrm>
            <a:off x="4980702" y="2608039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5" name="Oval 294"/>
          <p:cNvSpPr>
            <a:spLocks noChangeArrowheads="1"/>
          </p:cNvSpPr>
          <p:nvPr/>
        </p:nvSpPr>
        <p:spPr bwMode="auto">
          <a:xfrm>
            <a:off x="4789753" y="2673432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6" name="Oval 295"/>
          <p:cNvSpPr>
            <a:spLocks noChangeArrowheads="1"/>
          </p:cNvSpPr>
          <p:nvPr/>
        </p:nvSpPr>
        <p:spPr bwMode="auto">
          <a:xfrm>
            <a:off x="4789753" y="2704821"/>
            <a:ext cx="13078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7" name="Oval 296"/>
          <p:cNvSpPr>
            <a:spLocks noChangeArrowheads="1"/>
          </p:cNvSpPr>
          <p:nvPr/>
        </p:nvSpPr>
        <p:spPr bwMode="auto">
          <a:xfrm>
            <a:off x="4700817" y="2744058"/>
            <a:ext cx="13078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8" name="Oval 297"/>
          <p:cNvSpPr>
            <a:spLocks noChangeArrowheads="1"/>
          </p:cNvSpPr>
          <p:nvPr/>
        </p:nvSpPr>
        <p:spPr bwMode="auto">
          <a:xfrm>
            <a:off x="4810679" y="2715284"/>
            <a:ext cx="10463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69" name="Oval 298"/>
          <p:cNvSpPr>
            <a:spLocks noChangeArrowheads="1"/>
          </p:cNvSpPr>
          <p:nvPr/>
        </p:nvSpPr>
        <p:spPr bwMode="auto">
          <a:xfrm>
            <a:off x="4760979" y="2733595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0" name="Oval 299"/>
          <p:cNvSpPr>
            <a:spLocks noChangeArrowheads="1"/>
          </p:cNvSpPr>
          <p:nvPr/>
        </p:nvSpPr>
        <p:spPr bwMode="auto">
          <a:xfrm>
            <a:off x="4849914" y="2728364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1" name="Oval 300"/>
          <p:cNvSpPr>
            <a:spLocks noChangeArrowheads="1"/>
          </p:cNvSpPr>
          <p:nvPr/>
        </p:nvSpPr>
        <p:spPr bwMode="auto">
          <a:xfrm>
            <a:off x="4959776" y="2699590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2" name="Oval 301"/>
          <p:cNvSpPr>
            <a:spLocks noChangeArrowheads="1"/>
          </p:cNvSpPr>
          <p:nvPr/>
        </p:nvSpPr>
        <p:spPr bwMode="auto">
          <a:xfrm>
            <a:off x="4876072" y="2723132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3" name="Oval 302"/>
          <p:cNvSpPr>
            <a:spLocks noChangeArrowheads="1"/>
          </p:cNvSpPr>
          <p:nvPr/>
        </p:nvSpPr>
        <p:spPr bwMode="auto">
          <a:xfrm>
            <a:off x="4630191" y="2696975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4" name="Oval 303"/>
          <p:cNvSpPr>
            <a:spLocks noChangeArrowheads="1"/>
          </p:cNvSpPr>
          <p:nvPr/>
        </p:nvSpPr>
        <p:spPr bwMode="auto">
          <a:xfrm>
            <a:off x="5006860" y="2681280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5" name="Oval 304"/>
          <p:cNvSpPr>
            <a:spLocks noChangeArrowheads="1"/>
          </p:cNvSpPr>
          <p:nvPr/>
        </p:nvSpPr>
        <p:spPr bwMode="auto">
          <a:xfrm>
            <a:off x="4954545" y="2759753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6" name="Oval 305"/>
          <p:cNvSpPr>
            <a:spLocks noChangeArrowheads="1"/>
          </p:cNvSpPr>
          <p:nvPr/>
        </p:nvSpPr>
        <p:spPr bwMode="auto">
          <a:xfrm>
            <a:off x="5001628" y="2676049"/>
            <a:ext cx="13080" cy="10463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7" name="Oval 306"/>
          <p:cNvSpPr>
            <a:spLocks noChangeArrowheads="1"/>
          </p:cNvSpPr>
          <p:nvPr/>
        </p:nvSpPr>
        <p:spPr bwMode="auto">
          <a:xfrm>
            <a:off x="4823757" y="2670817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8" name="Oval 307"/>
          <p:cNvSpPr>
            <a:spLocks noChangeArrowheads="1"/>
          </p:cNvSpPr>
          <p:nvPr/>
        </p:nvSpPr>
        <p:spPr bwMode="auto">
          <a:xfrm>
            <a:off x="4844683" y="2613271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79" name="Oval 308"/>
          <p:cNvSpPr>
            <a:spLocks noChangeArrowheads="1"/>
          </p:cNvSpPr>
          <p:nvPr/>
        </p:nvSpPr>
        <p:spPr bwMode="auto">
          <a:xfrm>
            <a:off x="5017323" y="2710053"/>
            <a:ext cx="10463" cy="13080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0" name="Oval 309"/>
          <p:cNvSpPr>
            <a:spLocks noChangeArrowheads="1"/>
          </p:cNvSpPr>
          <p:nvPr/>
        </p:nvSpPr>
        <p:spPr bwMode="auto">
          <a:xfrm>
            <a:off x="4925772" y="2832994"/>
            <a:ext cx="13078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1" name="Oval 310"/>
          <p:cNvSpPr>
            <a:spLocks noChangeArrowheads="1"/>
          </p:cNvSpPr>
          <p:nvPr/>
        </p:nvSpPr>
        <p:spPr bwMode="auto">
          <a:xfrm>
            <a:off x="4627576" y="2717901"/>
            <a:ext cx="10463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2" name="Oval 311"/>
          <p:cNvSpPr>
            <a:spLocks noChangeArrowheads="1"/>
          </p:cNvSpPr>
          <p:nvPr/>
        </p:nvSpPr>
        <p:spPr bwMode="auto">
          <a:xfrm>
            <a:off x="4985934" y="2691743"/>
            <a:ext cx="13080" cy="13078"/>
          </a:xfrm>
          <a:prstGeom prst="ellips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3" name="Rectangle 312"/>
          <p:cNvSpPr>
            <a:spLocks noChangeArrowheads="1"/>
          </p:cNvSpPr>
          <p:nvPr/>
        </p:nvSpPr>
        <p:spPr bwMode="auto">
          <a:xfrm>
            <a:off x="3811459" y="756082"/>
            <a:ext cx="3452801" cy="1216327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4" name="Rectangle 313"/>
          <p:cNvSpPr>
            <a:spLocks noChangeArrowheads="1"/>
          </p:cNvSpPr>
          <p:nvPr/>
        </p:nvSpPr>
        <p:spPr bwMode="auto">
          <a:xfrm>
            <a:off x="3811459" y="2043035"/>
            <a:ext cx="3452801" cy="1216327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5" name="Rectangle 314"/>
          <p:cNvSpPr>
            <a:spLocks noChangeArrowheads="1"/>
          </p:cNvSpPr>
          <p:nvPr/>
        </p:nvSpPr>
        <p:spPr bwMode="auto">
          <a:xfrm>
            <a:off x="3811459" y="3329988"/>
            <a:ext cx="3452801" cy="1218943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6" name="Rectangle 315"/>
          <p:cNvSpPr>
            <a:spLocks noChangeArrowheads="1"/>
          </p:cNvSpPr>
          <p:nvPr/>
        </p:nvSpPr>
        <p:spPr bwMode="auto">
          <a:xfrm>
            <a:off x="3811459" y="4619556"/>
            <a:ext cx="3452801" cy="1216328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287" name="TextBox 315"/>
          <p:cNvSpPr txBox="1">
            <a:spLocks noChangeArrowheads="1"/>
          </p:cNvSpPr>
          <p:nvPr/>
        </p:nvSpPr>
        <p:spPr bwMode="auto">
          <a:xfrm>
            <a:off x="7376737" y="1169372"/>
            <a:ext cx="776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50</a:t>
            </a:r>
          </a:p>
        </p:txBody>
      </p:sp>
      <p:sp>
        <p:nvSpPr>
          <p:cNvPr id="288" name="TextBox 316"/>
          <p:cNvSpPr txBox="1">
            <a:spLocks noChangeArrowheads="1"/>
          </p:cNvSpPr>
          <p:nvPr/>
        </p:nvSpPr>
        <p:spPr bwMode="auto">
          <a:xfrm>
            <a:off x="7376737" y="2422319"/>
            <a:ext cx="776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100</a:t>
            </a:r>
          </a:p>
        </p:txBody>
      </p:sp>
      <p:sp>
        <p:nvSpPr>
          <p:cNvPr id="289" name="TextBox 317"/>
          <p:cNvSpPr txBox="1">
            <a:spLocks noChangeArrowheads="1"/>
          </p:cNvSpPr>
          <p:nvPr/>
        </p:nvSpPr>
        <p:spPr bwMode="auto">
          <a:xfrm>
            <a:off x="7376737" y="3772051"/>
            <a:ext cx="776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200</a:t>
            </a:r>
          </a:p>
        </p:txBody>
      </p:sp>
      <p:sp>
        <p:nvSpPr>
          <p:cNvPr id="290" name="TextBox 318"/>
          <p:cNvSpPr txBox="1">
            <a:spLocks noChangeArrowheads="1"/>
          </p:cNvSpPr>
          <p:nvPr/>
        </p:nvSpPr>
        <p:spPr bwMode="auto">
          <a:xfrm>
            <a:off x="7376737" y="5166250"/>
            <a:ext cx="776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300</a:t>
            </a:r>
          </a:p>
        </p:txBody>
      </p:sp>
      <p:sp>
        <p:nvSpPr>
          <p:cNvPr id="291" name="TextBox 319"/>
          <p:cNvSpPr txBox="1">
            <a:spLocks noChangeArrowheads="1"/>
          </p:cNvSpPr>
          <p:nvPr/>
        </p:nvSpPr>
        <p:spPr bwMode="auto">
          <a:xfrm>
            <a:off x="4114800" y="6186396"/>
            <a:ext cx="2247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Depth Error</a:t>
            </a:r>
          </a:p>
        </p:txBody>
      </p:sp>
      <p:sp>
        <p:nvSpPr>
          <p:cNvPr id="292" name="TextBox 320"/>
          <p:cNvSpPr txBox="1">
            <a:spLocks noChangeArrowheads="1"/>
          </p:cNvSpPr>
          <p:nvPr/>
        </p:nvSpPr>
        <p:spPr bwMode="auto">
          <a:xfrm rot="5400000">
            <a:off x="7497061" y="3207098"/>
            <a:ext cx="1247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Distance</a:t>
            </a:r>
          </a:p>
        </p:txBody>
      </p:sp>
      <p:sp>
        <p:nvSpPr>
          <p:cNvPr id="293" name="TextBox 321"/>
          <p:cNvSpPr txBox="1">
            <a:spLocks noChangeArrowheads="1"/>
          </p:cNvSpPr>
          <p:nvPr/>
        </p:nvSpPr>
        <p:spPr bwMode="auto">
          <a:xfrm>
            <a:off x="3759144" y="5903894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-100</a:t>
            </a:r>
          </a:p>
        </p:txBody>
      </p:sp>
      <p:sp>
        <p:nvSpPr>
          <p:cNvPr id="294" name="TextBox 322"/>
          <p:cNvSpPr txBox="1">
            <a:spLocks noChangeArrowheads="1"/>
          </p:cNvSpPr>
          <p:nvPr/>
        </p:nvSpPr>
        <p:spPr bwMode="auto">
          <a:xfrm>
            <a:off x="4449704" y="5903894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295" name="TextBox 323"/>
          <p:cNvSpPr txBox="1">
            <a:spLocks noChangeArrowheads="1"/>
          </p:cNvSpPr>
          <p:nvPr/>
        </p:nvSpPr>
        <p:spPr bwMode="auto">
          <a:xfrm>
            <a:off x="5082718" y="5903894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100</a:t>
            </a:r>
          </a:p>
        </p:txBody>
      </p:sp>
      <p:sp>
        <p:nvSpPr>
          <p:cNvPr id="296" name="TextBox 324"/>
          <p:cNvSpPr txBox="1">
            <a:spLocks noChangeArrowheads="1"/>
          </p:cNvSpPr>
          <p:nvPr/>
        </p:nvSpPr>
        <p:spPr bwMode="auto">
          <a:xfrm>
            <a:off x="5728809" y="5903894"/>
            <a:ext cx="774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200</a:t>
            </a:r>
          </a:p>
        </p:txBody>
      </p:sp>
      <p:sp>
        <p:nvSpPr>
          <p:cNvPr id="297" name="TextBox 325"/>
          <p:cNvSpPr txBox="1">
            <a:spLocks noChangeArrowheads="1"/>
          </p:cNvSpPr>
          <p:nvPr/>
        </p:nvSpPr>
        <p:spPr bwMode="auto">
          <a:xfrm>
            <a:off x="6382748" y="5903894"/>
            <a:ext cx="776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300</a:t>
            </a:r>
          </a:p>
        </p:txBody>
      </p:sp>
      <p:sp>
        <p:nvSpPr>
          <p:cNvPr id="298" name="AutoShape 32"/>
          <p:cNvSpPr>
            <a:spLocks noChangeArrowheads="1"/>
          </p:cNvSpPr>
          <p:nvPr/>
        </p:nvSpPr>
        <p:spPr bwMode="auto">
          <a:xfrm rot="16200000">
            <a:off x="5434536" y="4139567"/>
            <a:ext cx="863200" cy="2131842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/>
          </a:p>
        </p:txBody>
      </p:sp>
      <p:cxnSp>
        <p:nvCxnSpPr>
          <p:cNvPr id="299" name="Straight Connector 298"/>
          <p:cNvCxnSpPr/>
          <p:nvPr/>
        </p:nvCxnSpPr>
        <p:spPr>
          <a:xfrm rot="5400000" flipH="1" flipV="1">
            <a:off x="6163026" y="5231643"/>
            <a:ext cx="1232021" cy="13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5400000" flipH="1" flipV="1">
            <a:off x="5493392" y="3934228"/>
            <a:ext cx="1232021" cy="13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5400000" flipH="1" flipV="1">
            <a:off x="4876074" y="2657738"/>
            <a:ext cx="1232021" cy="13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5400000" flipH="1" flipV="1">
            <a:off x="4572646" y="1349859"/>
            <a:ext cx="1232021" cy="13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AutoShape 32"/>
          <p:cNvSpPr>
            <a:spLocks noChangeArrowheads="1"/>
          </p:cNvSpPr>
          <p:nvPr/>
        </p:nvSpPr>
        <p:spPr bwMode="auto">
          <a:xfrm rot="16200000">
            <a:off x="5099719" y="3197894"/>
            <a:ext cx="863200" cy="1462208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04" name="AutoShape 32"/>
          <p:cNvSpPr>
            <a:spLocks noChangeArrowheads="1"/>
          </p:cNvSpPr>
          <p:nvPr/>
        </p:nvSpPr>
        <p:spPr bwMode="auto">
          <a:xfrm rot="16200000">
            <a:off x="4796291" y="2224832"/>
            <a:ext cx="863200" cy="855352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05" name="AutoShape 32"/>
          <p:cNvSpPr>
            <a:spLocks noChangeArrowheads="1"/>
          </p:cNvSpPr>
          <p:nvPr/>
        </p:nvSpPr>
        <p:spPr bwMode="auto">
          <a:xfrm rot="16200000">
            <a:off x="4634114" y="1089593"/>
            <a:ext cx="863200" cy="530998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06" name="TextBox 336"/>
          <p:cNvSpPr txBox="1">
            <a:spLocks noChangeArrowheads="1"/>
          </p:cNvSpPr>
          <p:nvPr/>
        </p:nvSpPr>
        <p:spPr bwMode="auto">
          <a:xfrm>
            <a:off x="3152288" y="5610929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-60</a:t>
            </a:r>
          </a:p>
        </p:txBody>
      </p:sp>
      <p:sp>
        <p:nvSpPr>
          <p:cNvPr id="307" name="TextBox 337"/>
          <p:cNvSpPr txBox="1">
            <a:spLocks noChangeArrowheads="1"/>
          </p:cNvSpPr>
          <p:nvPr/>
        </p:nvSpPr>
        <p:spPr bwMode="auto">
          <a:xfrm>
            <a:off x="3183677" y="4512311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60</a:t>
            </a:r>
          </a:p>
        </p:txBody>
      </p:sp>
      <p:sp>
        <p:nvSpPr>
          <p:cNvPr id="308" name="TextBox 338"/>
          <p:cNvSpPr txBox="1">
            <a:spLocks noChangeArrowheads="1"/>
          </p:cNvSpPr>
          <p:nvPr/>
        </p:nvSpPr>
        <p:spPr bwMode="auto">
          <a:xfrm>
            <a:off x="3183677" y="5045925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309" name="TextBox 339"/>
          <p:cNvSpPr txBox="1">
            <a:spLocks noChangeArrowheads="1"/>
          </p:cNvSpPr>
          <p:nvPr/>
        </p:nvSpPr>
        <p:spPr bwMode="auto">
          <a:xfrm>
            <a:off x="3162751" y="4292587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-60</a:t>
            </a:r>
          </a:p>
        </p:txBody>
      </p:sp>
      <p:sp>
        <p:nvSpPr>
          <p:cNvPr id="310" name="TextBox 340"/>
          <p:cNvSpPr txBox="1">
            <a:spLocks noChangeArrowheads="1"/>
          </p:cNvSpPr>
          <p:nvPr/>
        </p:nvSpPr>
        <p:spPr bwMode="auto">
          <a:xfrm>
            <a:off x="3194140" y="3193969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60</a:t>
            </a:r>
          </a:p>
        </p:txBody>
      </p:sp>
      <p:sp>
        <p:nvSpPr>
          <p:cNvPr id="311" name="TextBox 341"/>
          <p:cNvSpPr txBox="1">
            <a:spLocks noChangeArrowheads="1"/>
          </p:cNvSpPr>
          <p:nvPr/>
        </p:nvSpPr>
        <p:spPr bwMode="auto">
          <a:xfrm>
            <a:off x="3194140" y="3748510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312" name="TextBox 345"/>
          <p:cNvSpPr txBox="1">
            <a:spLocks noChangeArrowheads="1"/>
          </p:cNvSpPr>
          <p:nvPr/>
        </p:nvSpPr>
        <p:spPr bwMode="auto">
          <a:xfrm>
            <a:off x="3162751" y="2952690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-60</a:t>
            </a:r>
          </a:p>
        </p:txBody>
      </p:sp>
      <p:sp>
        <p:nvSpPr>
          <p:cNvPr id="313" name="TextBox 346"/>
          <p:cNvSpPr txBox="1">
            <a:spLocks noChangeArrowheads="1"/>
          </p:cNvSpPr>
          <p:nvPr/>
        </p:nvSpPr>
        <p:spPr bwMode="auto">
          <a:xfrm>
            <a:off x="3194140" y="1927942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60</a:t>
            </a:r>
          </a:p>
        </p:txBody>
      </p:sp>
      <p:sp>
        <p:nvSpPr>
          <p:cNvPr id="314" name="TextBox 347"/>
          <p:cNvSpPr txBox="1">
            <a:spLocks noChangeArrowheads="1"/>
          </p:cNvSpPr>
          <p:nvPr/>
        </p:nvSpPr>
        <p:spPr bwMode="auto">
          <a:xfrm>
            <a:off x="3194140" y="2472020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315" name="TextBox 348"/>
          <p:cNvSpPr txBox="1">
            <a:spLocks noChangeArrowheads="1"/>
          </p:cNvSpPr>
          <p:nvPr/>
        </p:nvSpPr>
        <p:spPr bwMode="auto">
          <a:xfrm>
            <a:off x="3173214" y="1708218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-60</a:t>
            </a:r>
          </a:p>
        </p:txBody>
      </p:sp>
      <p:sp>
        <p:nvSpPr>
          <p:cNvPr id="316" name="TextBox 349"/>
          <p:cNvSpPr txBox="1">
            <a:spLocks noChangeArrowheads="1"/>
          </p:cNvSpPr>
          <p:nvPr/>
        </p:nvSpPr>
        <p:spPr bwMode="auto">
          <a:xfrm>
            <a:off x="3204603" y="609600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60</a:t>
            </a:r>
          </a:p>
        </p:txBody>
      </p:sp>
      <p:sp>
        <p:nvSpPr>
          <p:cNvPr id="317" name="TextBox 350"/>
          <p:cNvSpPr txBox="1">
            <a:spLocks noChangeArrowheads="1"/>
          </p:cNvSpPr>
          <p:nvPr/>
        </p:nvSpPr>
        <p:spPr bwMode="auto">
          <a:xfrm>
            <a:off x="3204603" y="1174604"/>
            <a:ext cx="7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318" name="TextBox 351"/>
          <p:cNvSpPr txBox="1">
            <a:spLocks noChangeArrowheads="1"/>
          </p:cNvSpPr>
          <p:nvPr/>
        </p:nvSpPr>
        <p:spPr bwMode="auto">
          <a:xfrm rot="16200000">
            <a:off x="1747454" y="3719957"/>
            <a:ext cx="2827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Breadth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58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302647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results</a:t>
            </a:r>
            <a:endParaRPr lang="en-US" sz="7200" b="1" dirty="0">
              <a:solidFill>
                <a:srgbClr val="EA0000"/>
              </a:solidFill>
            </a:endParaRPr>
          </a:p>
        </p:txBody>
      </p:sp>
      <p:sp>
        <p:nvSpPr>
          <p:cNvPr id="319" name="Line 35"/>
          <p:cNvSpPr>
            <a:spLocks noChangeShapeType="1"/>
          </p:cNvSpPr>
          <p:nvPr/>
        </p:nvSpPr>
        <p:spPr bwMode="auto">
          <a:xfrm>
            <a:off x="1439563" y="3998910"/>
            <a:ext cx="5943999" cy="4502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0" name="Line 36"/>
          <p:cNvSpPr>
            <a:spLocks noChangeShapeType="1"/>
          </p:cNvSpPr>
          <p:nvPr/>
        </p:nvSpPr>
        <p:spPr bwMode="auto">
          <a:xfrm>
            <a:off x="2020453" y="3998910"/>
            <a:ext cx="4505" cy="14409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1" name="Line 37"/>
          <p:cNvSpPr>
            <a:spLocks noChangeShapeType="1"/>
          </p:cNvSpPr>
          <p:nvPr/>
        </p:nvSpPr>
        <p:spPr bwMode="auto">
          <a:xfrm>
            <a:off x="3146211" y="3998910"/>
            <a:ext cx="4505" cy="14409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2" name="Line 38"/>
          <p:cNvSpPr>
            <a:spLocks noChangeShapeType="1"/>
          </p:cNvSpPr>
          <p:nvPr/>
        </p:nvSpPr>
        <p:spPr bwMode="auto">
          <a:xfrm>
            <a:off x="4271967" y="3998910"/>
            <a:ext cx="4505" cy="14409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3" name="Line 39"/>
          <p:cNvSpPr>
            <a:spLocks noChangeShapeType="1"/>
          </p:cNvSpPr>
          <p:nvPr/>
        </p:nvSpPr>
        <p:spPr bwMode="auto">
          <a:xfrm>
            <a:off x="5397725" y="3998910"/>
            <a:ext cx="4505" cy="14409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4" name="Line 40"/>
          <p:cNvSpPr>
            <a:spLocks noChangeShapeType="1"/>
          </p:cNvSpPr>
          <p:nvPr/>
        </p:nvSpPr>
        <p:spPr bwMode="auto">
          <a:xfrm>
            <a:off x="6523482" y="3998910"/>
            <a:ext cx="4505" cy="144097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5" name="Line 47"/>
          <p:cNvSpPr>
            <a:spLocks noChangeShapeType="1"/>
          </p:cNvSpPr>
          <p:nvPr/>
        </p:nvSpPr>
        <p:spPr bwMode="auto">
          <a:xfrm>
            <a:off x="1439563" y="1905000"/>
            <a:ext cx="4502" cy="2093910"/>
          </a:xfrm>
          <a:prstGeom prst="line">
            <a:avLst/>
          </a:prstGeom>
          <a:noFill/>
          <a:ln w="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6" name="Line 48"/>
          <p:cNvSpPr>
            <a:spLocks noChangeShapeType="1"/>
          </p:cNvSpPr>
          <p:nvPr/>
        </p:nvSpPr>
        <p:spPr bwMode="auto">
          <a:xfrm flipH="1">
            <a:off x="1299969" y="3895339"/>
            <a:ext cx="139595" cy="450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7" name="Line 49"/>
          <p:cNvSpPr>
            <a:spLocks noChangeShapeType="1"/>
          </p:cNvSpPr>
          <p:nvPr/>
        </p:nvSpPr>
        <p:spPr bwMode="auto">
          <a:xfrm flipH="1">
            <a:off x="1299969" y="2949703"/>
            <a:ext cx="139595" cy="4505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8" name="Line 50"/>
          <p:cNvSpPr>
            <a:spLocks noChangeShapeType="1"/>
          </p:cNvSpPr>
          <p:nvPr/>
        </p:nvSpPr>
        <p:spPr bwMode="auto">
          <a:xfrm flipH="1">
            <a:off x="1299969" y="2008571"/>
            <a:ext cx="139595" cy="4502"/>
          </a:xfrm>
          <a:prstGeom prst="line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29" name="Oval 185"/>
          <p:cNvSpPr>
            <a:spLocks noChangeArrowheads="1"/>
          </p:cNvSpPr>
          <p:nvPr/>
        </p:nvSpPr>
        <p:spPr bwMode="auto">
          <a:xfrm>
            <a:off x="3537975" y="3215382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0" name="Oval 186"/>
          <p:cNvSpPr>
            <a:spLocks noChangeArrowheads="1"/>
          </p:cNvSpPr>
          <p:nvPr/>
        </p:nvSpPr>
        <p:spPr bwMode="auto">
          <a:xfrm>
            <a:off x="4123369" y="2539929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1" name="Oval 187"/>
          <p:cNvSpPr>
            <a:spLocks noChangeArrowheads="1"/>
          </p:cNvSpPr>
          <p:nvPr/>
        </p:nvSpPr>
        <p:spPr bwMode="auto">
          <a:xfrm>
            <a:off x="2970594" y="2819117"/>
            <a:ext cx="22514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2" name="Oval 188"/>
          <p:cNvSpPr>
            <a:spLocks noChangeArrowheads="1"/>
          </p:cNvSpPr>
          <p:nvPr/>
        </p:nvSpPr>
        <p:spPr bwMode="auto">
          <a:xfrm>
            <a:off x="4316998" y="2999238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3" name="Oval 189"/>
          <p:cNvSpPr>
            <a:spLocks noChangeArrowheads="1"/>
          </p:cNvSpPr>
          <p:nvPr/>
        </p:nvSpPr>
        <p:spPr bwMode="auto">
          <a:xfrm>
            <a:off x="4974439" y="3093800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4" name="Oval 190"/>
          <p:cNvSpPr>
            <a:spLocks noChangeArrowheads="1"/>
          </p:cNvSpPr>
          <p:nvPr/>
        </p:nvSpPr>
        <p:spPr bwMode="auto">
          <a:xfrm>
            <a:off x="4542150" y="2783093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5" name="Oval 191"/>
          <p:cNvSpPr>
            <a:spLocks noChangeArrowheads="1"/>
          </p:cNvSpPr>
          <p:nvPr/>
        </p:nvSpPr>
        <p:spPr bwMode="auto">
          <a:xfrm>
            <a:off x="3893712" y="2864146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6" name="Oval 192"/>
          <p:cNvSpPr>
            <a:spLocks noChangeArrowheads="1"/>
          </p:cNvSpPr>
          <p:nvPr/>
        </p:nvSpPr>
        <p:spPr bwMode="auto">
          <a:xfrm>
            <a:off x="4353022" y="2990232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7" name="Oval 193"/>
          <p:cNvSpPr>
            <a:spLocks noChangeArrowheads="1"/>
          </p:cNvSpPr>
          <p:nvPr/>
        </p:nvSpPr>
        <p:spPr bwMode="auto">
          <a:xfrm>
            <a:off x="5145555" y="2729057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8" name="Oval 194"/>
          <p:cNvSpPr>
            <a:spLocks noChangeArrowheads="1"/>
          </p:cNvSpPr>
          <p:nvPr/>
        </p:nvSpPr>
        <p:spPr bwMode="auto">
          <a:xfrm>
            <a:off x="3709090" y="3071286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39" name="Oval 195"/>
          <p:cNvSpPr>
            <a:spLocks noChangeArrowheads="1"/>
          </p:cNvSpPr>
          <p:nvPr/>
        </p:nvSpPr>
        <p:spPr bwMode="auto">
          <a:xfrm>
            <a:off x="4109859" y="2837129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0" name="Oval 196"/>
          <p:cNvSpPr>
            <a:spLocks noChangeArrowheads="1"/>
          </p:cNvSpPr>
          <p:nvPr/>
        </p:nvSpPr>
        <p:spPr bwMode="auto">
          <a:xfrm>
            <a:off x="4474605" y="2846134"/>
            <a:ext cx="22514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1" name="Oval 197"/>
          <p:cNvSpPr>
            <a:spLocks noChangeArrowheads="1"/>
          </p:cNvSpPr>
          <p:nvPr/>
        </p:nvSpPr>
        <p:spPr bwMode="auto">
          <a:xfrm>
            <a:off x="3988278" y="2981225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2" name="Oval 198"/>
          <p:cNvSpPr>
            <a:spLocks noChangeArrowheads="1"/>
          </p:cNvSpPr>
          <p:nvPr/>
        </p:nvSpPr>
        <p:spPr bwMode="auto">
          <a:xfrm>
            <a:off x="4929410" y="2958708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3" name="Oval 199"/>
          <p:cNvSpPr>
            <a:spLocks noChangeArrowheads="1"/>
          </p:cNvSpPr>
          <p:nvPr/>
        </p:nvSpPr>
        <p:spPr bwMode="auto">
          <a:xfrm>
            <a:off x="4767302" y="3021751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4" name="Oval 200"/>
          <p:cNvSpPr>
            <a:spLocks noChangeArrowheads="1"/>
          </p:cNvSpPr>
          <p:nvPr/>
        </p:nvSpPr>
        <p:spPr bwMode="auto">
          <a:xfrm>
            <a:off x="3992780" y="2711045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5" name="Oval 201"/>
          <p:cNvSpPr>
            <a:spLocks noChangeArrowheads="1"/>
          </p:cNvSpPr>
          <p:nvPr/>
        </p:nvSpPr>
        <p:spPr bwMode="auto">
          <a:xfrm>
            <a:off x="4024302" y="2913679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6" name="Oval 202"/>
          <p:cNvSpPr>
            <a:spLocks noChangeArrowheads="1"/>
          </p:cNvSpPr>
          <p:nvPr/>
        </p:nvSpPr>
        <p:spPr bwMode="auto">
          <a:xfrm>
            <a:off x="4055823" y="2602970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7" name="Oval 203"/>
          <p:cNvSpPr>
            <a:spLocks noChangeArrowheads="1"/>
          </p:cNvSpPr>
          <p:nvPr/>
        </p:nvSpPr>
        <p:spPr bwMode="auto">
          <a:xfrm>
            <a:off x="5415738" y="2913679"/>
            <a:ext cx="18012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8" name="Oval 204"/>
          <p:cNvSpPr>
            <a:spLocks noChangeArrowheads="1"/>
          </p:cNvSpPr>
          <p:nvPr/>
        </p:nvSpPr>
        <p:spPr bwMode="auto">
          <a:xfrm>
            <a:off x="5469774" y="2837129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49" name="Oval 206"/>
          <p:cNvSpPr>
            <a:spLocks noChangeArrowheads="1"/>
          </p:cNvSpPr>
          <p:nvPr/>
        </p:nvSpPr>
        <p:spPr bwMode="auto">
          <a:xfrm>
            <a:off x="4506126" y="2891165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0" name="Oval 207"/>
          <p:cNvSpPr>
            <a:spLocks noChangeArrowheads="1"/>
          </p:cNvSpPr>
          <p:nvPr/>
        </p:nvSpPr>
        <p:spPr bwMode="auto">
          <a:xfrm>
            <a:off x="3443411" y="3345970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1" name="Oval 208"/>
          <p:cNvSpPr>
            <a:spLocks noChangeArrowheads="1"/>
          </p:cNvSpPr>
          <p:nvPr/>
        </p:nvSpPr>
        <p:spPr bwMode="auto">
          <a:xfrm>
            <a:off x="3875700" y="2931691"/>
            <a:ext cx="22517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2" name="Oval 209"/>
          <p:cNvSpPr>
            <a:spLocks noChangeArrowheads="1"/>
          </p:cNvSpPr>
          <p:nvPr/>
        </p:nvSpPr>
        <p:spPr bwMode="auto">
          <a:xfrm>
            <a:off x="3519962" y="3044269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3" name="Oval 210"/>
          <p:cNvSpPr>
            <a:spLocks noChangeArrowheads="1"/>
          </p:cNvSpPr>
          <p:nvPr/>
        </p:nvSpPr>
        <p:spPr bwMode="auto">
          <a:xfrm>
            <a:off x="4920403" y="2859643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4" name="Oval 211"/>
          <p:cNvSpPr>
            <a:spLocks noChangeArrowheads="1"/>
          </p:cNvSpPr>
          <p:nvPr/>
        </p:nvSpPr>
        <p:spPr bwMode="auto">
          <a:xfrm>
            <a:off x="4519636" y="3071286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5" name="Oval 212"/>
          <p:cNvSpPr>
            <a:spLocks noChangeArrowheads="1"/>
          </p:cNvSpPr>
          <p:nvPr/>
        </p:nvSpPr>
        <p:spPr bwMode="auto">
          <a:xfrm>
            <a:off x="3281300" y="3107310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6" name="Oval 213"/>
          <p:cNvSpPr>
            <a:spLocks noChangeArrowheads="1"/>
          </p:cNvSpPr>
          <p:nvPr/>
        </p:nvSpPr>
        <p:spPr bwMode="auto">
          <a:xfrm>
            <a:off x="4353022" y="3008244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7" name="Oval 214"/>
          <p:cNvSpPr>
            <a:spLocks noChangeArrowheads="1"/>
          </p:cNvSpPr>
          <p:nvPr/>
        </p:nvSpPr>
        <p:spPr bwMode="auto">
          <a:xfrm>
            <a:off x="3947750" y="3210879"/>
            <a:ext cx="18012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8" name="Oval 215"/>
          <p:cNvSpPr>
            <a:spLocks noChangeArrowheads="1"/>
          </p:cNvSpPr>
          <p:nvPr/>
        </p:nvSpPr>
        <p:spPr bwMode="auto">
          <a:xfrm>
            <a:off x="3943248" y="3233396"/>
            <a:ext cx="22514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59" name="Oval 216"/>
          <p:cNvSpPr>
            <a:spLocks noChangeArrowheads="1"/>
          </p:cNvSpPr>
          <p:nvPr/>
        </p:nvSpPr>
        <p:spPr bwMode="auto">
          <a:xfrm>
            <a:off x="4177405" y="3008244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0" name="Oval 217"/>
          <p:cNvSpPr>
            <a:spLocks noChangeArrowheads="1"/>
          </p:cNvSpPr>
          <p:nvPr/>
        </p:nvSpPr>
        <p:spPr bwMode="auto">
          <a:xfrm>
            <a:off x="4114362" y="3003739"/>
            <a:ext cx="22514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1" name="Oval 218"/>
          <p:cNvSpPr>
            <a:spLocks noChangeArrowheads="1"/>
          </p:cNvSpPr>
          <p:nvPr/>
        </p:nvSpPr>
        <p:spPr bwMode="auto">
          <a:xfrm>
            <a:off x="4195417" y="3161346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2" name="Oval 219"/>
          <p:cNvSpPr>
            <a:spLocks noChangeArrowheads="1"/>
          </p:cNvSpPr>
          <p:nvPr/>
        </p:nvSpPr>
        <p:spPr bwMode="auto">
          <a:xfrm>
            <a:off x="3853186" y="3120819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3" name="Oval 220"/>
          <p:cNvSpPr>
            <a:spLocks noChangeArrowheads="1"/>
          </p:cNvSpPr>
          <p:nvPr/>
        </p:nvSpPr>
        <p:spPr bwMode="auto">
          <a:xfrm>
            <a:off x="4208926" y="3093800"/>
            <a:ext cx="22517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4" name="Oval 221"/>
          <p:cNvSpPr>
            <a:spLocks noChangeArrowheads="1"/>
          </p:cNvSpPr>
          <p:nvPr/>
        </p:nvSpPr>
        <p:spPr bwMode="auto">
          <a:xfrm>
            <a:off x="3263288" y="3062281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5" name="Oval 222"/>
          <p:cNvSpPr>
            <a:spLocks noChangeArrowheads="1"/>
          </p:cNvSpPr>
          <p:nvPr/>
        </p:nvSpPr>
        <p:spPr bwMode="auto">
          <a:xfrm>
            <a:off x="5023976" y="3071286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6" name="Oval 223"/>
          <p:cNvSpPr>
            <a:spLocks noChangeArrowheads="1"/>
          </p:cNvSpPr>
          <p:nvPr/>
        </p:nvSpPr>
        <p:spPr bwMode="auto">
          <a:xfrm>
            <a:off x="4821338" y="3278425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7" name="Oval 224"/>
          <p:cNvSpPr>
            <a:spLocks noChangeArrowheads="1"/>
          </p:cNvSpPr>
          <p:nvPr/>
        </p:nvSpPr>
        <p:spPr bwMode="auto">
          <a:xfrm>
            <a:off x="4393550" y="3156843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8" name="Oval 225"/>
          <p:cNvSpPr>
            <a:spLocks noChangeArrowheads="1"/>
          </p:cNvSpPr>
          <p:nvPr/>
        </p:nvSpPr>
        <p:spPr bwMode="auto">
          <a:xfrm>
            <a:off x="4789817" y="2490395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69" name="Oval 226"/>
          <p:cNvSpPr>
            <a:spLocks noChangeArrowheads="1"/>
          </p:cNvSpPr>
          <p:nvPr/>
        </p:nvSpPr>
        <p:spPr bwMode="auto">
          <a:xfrm>
            <a:off x="3812659" y="3062281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0" name="Oval 227"/>
          <p:cNvSpPr>
            <a:spLocks noChangeArrowheads="1"/>
          </p:cNvSpPr>
          <p:nvPr/>
        </p:nvSpPr>
        <p:spPr bwMode="auto">
          <a:xfrm>
            <a:off x="4564665" y="2684026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1" name="Oval 228"/>
          <p:cNvSpPr>
            <a:spLocks noChangeArrowheads="1"/>
          </p:cNvSpPr>
          <p:nvPr/>
        </p:nvSpPr>
        <p:spPr bwMode="auto">
          <a:xfrm>
            <a:off x="4213429" y="2963213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2" name="Oval 229"/>
          <p:cNvSpPr>
            <a:spLocks noChangeArrowheads="1"/>
          </p:cNvSpPr>
          <p:nvPr/>
        </p:nvSpPr>
        <p:spPr bwMode="auto">
          <a:xfrm>
            <a:off x="4267466" y="2841631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3" name="Oval 230"/>
          <p:cNvSpPr>
            <a:spLocks noChangeArrowheads="1"/>
          </p:cNvSpPr>
          <p:nvPr/>
        </p:nvSpPr>
        <p:spPr bwMode="auto">
          <a:xfrm>
            <a:off x="4618702" y="2940696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4" name="Oval 231"/>
          <p:cNvSpPr>
            <a:spLocks noChangeArrowheads="1"/>
          </p:cNvSpPr>
          <p:nvPr/>
        </p:nvSpPr>
        <p:spPr bwMode="auto">
          <a:xfrm>
            <a:off x="5082514" y="2859643"/>
            <a:ext cx="18012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5" name="Oval 232"/>
          <p:cNvSpPr>
            <a:spLocks noChangeArrowheads="1"/>
          </p:cNvSpPr>
          <p:nvPr/>
        </p:nvSpPr>
        <p:spPr bwMode="auto">
          <a:xfrm>
            <a:off x="4402557" y="3012746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6" name="Oval 233"/>
          <p:cNvSpPr>
            <a:spLocks noChangeArrowheads="1"/>
          </p:cNvSpPr>
          <p:nvPr/>
        </p:nvSpPr>
        <p:spPr bwMode="auto">
          <a:xfrm>
            <a:off x="5046489" y="3102806"/>
            <a:ext cx="22517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7" name="Oval 234"/>
          <p:cNvSpPr>
            <a:spLocks noChangeArrowheads="1"/>
          </p:cNvSpPr>
          <p:nvPr/>
        </p:nvSpPr>
        <p:spPr bwMode="auto">
          <a:xfrm>
            <a:off x="4560162" y="3080293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8" name="Oval 235"/>
          <p:cNvSpPr>
            <a:spLocks noChangeArrowheads="1"/>
          </p:cNvSpPr>
          <p:nvPr/>
        </p:nvSpPr>
        <p:spPr bwMode="auto">
          <a:xfrm>
            <a:off x="4722271" y="3044269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79" name="Oval 236"/>
          <p:cNvSpPr>
            <a:spLocks noChangeArrowheads="1"/>
          </p:cNvSpPr>
          <p:nvPr/>
        </p:nvSpPr>
        <p:spPr bwMode="auto">
          <a:xfrm>
            <a:off x="4578174" y="2927189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0" name="Oval 237"/>
          <p:cNvSpPr>
            <a:spLocks noChangeArrowheads="1"/>
          </p:cNvSpPr>
          <p:nvPr/>
        </p:nvSpPr>
        <p:spPr bwMode="auto">
          <a:xfrm>
            <a:off x="5055495" y="2963213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1" name="Oval 238"/>
          <p:cNvSpPr>
            <a:spLocks noChangeArrowheads="1"/>
          </p:cNvSpPr>
          <p:nvPr/>
        </p:nvSpPr>
        <p:spPr bwMode="auto">
          <a:xfrm>
            <a:off x="4618702" y="2828122"/>
            <a:ext cx="22514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2" name="Oval 239"/>
          <p:cNvSpPr>
            <a:spLocks noChangeArrowheads="1"/>
          </p:cNvSpPr>
          <p:nvPr/>
        </p:nvSpPr>
        <p:spPr bwMode="auto">
          <a:xfrm>
            <a:off x="5001458" y="2904672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3" name="Oval 240"/>
          <p:cNvSpPr>
            <a:spLocks noChangeArrowheads="1"/>
          </p:cNvSpPr>
          <p:nvPr/>
        </p:nvSpPr>
        <p:spPr bwMode="auto">
          <a:xfrm>
            <a:off x="4893386" y="3201872"/>
            <a:ext cx="18012" cy="22517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4" name="Oval 241"/>
          <p:cNvSpPr>
            <a:spLocks noChangeArrowheads="1"/>
          </p:cNvSpPr>
          <p:nvPr/>
        </p:nvSpPr>
        <p:spPr bwMode="auto">
          <a:xfrm>
            <a:off x="5312169" y="3035262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5" name="Oval 242"/>
          <p:cNvSpPr>
            <a:spLocks noChangeArrowheads="1"/>
          </p:cNvSpPr>
          <p:nvPr/>
        </p:nvSpPr>
        <p:spPr bwMode="auto">
          <a:xfrm>
            <a:off x="4136876" y="3062281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6" name="Oval 243"/>
          <p:cNvSpPr>
            <a:spLocks noChangeArrowheads="1"/>
          </p:cNvSpPr>
          <p:nvPr/>
        </p:nvSpPr>
        <p:spPr bwMode="auto">
          <a:xfrm>
            <a:off x="4632210" y="3026257"/>
            <a:ext cx="22517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7" name="Oval 244"/>
          <p:cNvSpPr>
            <a:spLocks noChangeArrowheads="1"/>
          </p:cNvSpPr>
          <p:nvPr/>
        </p:nvSpPr>
        <p:spPr bwMode="auto">
          <a:xfrm>
            <a:off x="4785314" y="3111812"/>
            <a:ext cx="18012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8" name="Oval 245"/>
          <p:cNvSpPr>
            <a:spLocks noChangeArrowheads="1"/>
          </p:cNvSpPr>
          <p:nvPr/>
        </p:nvSpPr>
        <p:spPr bwMode="auto">
          <a:xfrm>
            <a:off x="5127543" y="3017250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89" name="Oval 246"/>
          <p:cNvSpPr>
            <a:spLocks noChangeArrowheads="1"/>
          </p:cNvSpPr>
          <p:nvPr/>
        </p:nvSpPr>
        <p:spPr bwMode="auto">
          <a:xfrm>
            <a:off x="4942921" y="3026257"/>
            <a:ext cx="22514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90" name="Oval 247"/>
          <p:cNvSpPr>
            <a:spLocks noChangeArrowheads="1"/>
          </p:cNvSpPr>
          <p:nvPr/>
        </p:nvSpPr>
        <p:spPr bwMode="auto">
          <a:xfrm>
            <a:off x="4965434" y="2472383"/>
            <a:ext cx="22517" cy="18012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91" name="Oval 248"/>
          <p:cNvSpPr>
            <a:spLocks noChangeArrowheads="1"/>
          </p:cNvSpPr>
          <p:nvPr/>
        </p:nvSpPr>
        <p:spPr bwMode="auto">
          <a:xfrm>
            <a:off x="5163567" y="2684026"/>
            <a:ext cx="18012" cy="22514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92" name="Rectangle 315"/>
          <p:cNvSpPr>
            <a:spLocks noChangeArrowheads="1"/>
          </p:cNvSpPr>
          <p:nvPr/>
        </p:nvSpPr>
        <p:spPr bwMode="auto">
          <a:xfrm>
            <a:off x="1439563" y="1905000"/>
            <a:ext cx="5943999" cy="2093910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394" name="TextBox 319"/>
          <p:cNvSpPr txBox="1">
            <a:spLocks noChangeArrowheads="1"/>
          </p:cNvSpPr>
          <p:nvPr/>
        </p:nvSpPr>
        <p:spPr bwMode="auto">
          <a:xfrm>
            <a:off x="1961765" y="4602316"/>
            <a:ext cx="3868252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Depth Error</a:t>
            </a:r>
          </a:p>
        </p:txBody>
      </p:sp>
      <p:sp>
        <p:nvSpPr>
          <p:cNvPr id="395" name="TextBox 321"/>
          <p:cNvSpPr txBox="1">
            <a:spLocks noChangeArrowheads="1"/>
          </p:cNvSpPr>
          <p:nvPr/>
        </p:nvSpPr>
        <p:spPr bwMode="auto">
          <a:xfrm>
            <a:off x="1349503" y="4115989"/>
            <a:ext cx="1337398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-100</a:t>
            </a:r>
          </a:p>
        </p:txBody>
      </p:sp>
      <p:sp>
        <p:nvSpPr>
          <p:cNvPr id="396" name="TextBox 322"/>
          <p:cNvSpPr txBox="1">
            <a:spLocks noChangeArrowheads="1"/>
          </p:cNvSpPr>
          <p:nvPr/>
        </p:nvSpPr>
        <p:spPr bwMode="auto">
          <a:xfrm>
            <a:off x="2538303" y="4115989"/>
            <a:ext cx="1337398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397" name="TextBox 323"/>
          <p:cNvSpPr txBox="1">
            <a:spLocks noChangeArrowheads="1"/>
          </p:cNvSpPr>
          <p:nvPr/>
        </p:nvSpPr>
        <p:spPr bwMode="auto">
          <a:xfrm>
            <a:off x="3628037" y="4115989"/>
            <a:ext cx="1337398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100</a:t>
            </a:r>
          </a:p>
        </p:txBody>
      </p:sp>
      <p:sp>
        <p:nvSpPr>
          <p:cNvPr id="398" name="TextBox 324"/>
          <p:cNvSpPr txBox="1">
            <a:spLocks noChangeArrowheads="1"/>
          </p:cNvSpPr>
          <p:nvPr/>
        </p:nvSpPr>
        <p:spPr bwMode="auto">
          <a:xfrm>
            <a:off x="4740283" y="4115989"/>
            <a:ext cx="1332896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200</a:t>
            </a:r>
          </a:p>
        </p:txBody>
      </p:sp>
      <p:sp>
        <p:nvSpPr>
          <p:cNvPr id="399" name="TextBox 325"/>
          <p:cNvSpPr txBox="1">
            <a:spLocks noChangeArrowheads="1"/>
          </p:cNvSpPr>
          <p:nvPr/>
        </p:nvSpPr>
        <p:spPr bwMode="auto">
          <a:xfrm>
            <a:off x="5866039" y="4115989"/>
            <a:ext cx="1337401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300</a:t>
            </a:r>
          </a:p>
        </p:txBody>
      </p:sp>
      <p:sp>
        <p:nvSpPr>
          <p:cNvPr id="400" name="AutoShape 32"/>
          <p:cNvSpPr>
            <a:spLocks noChangeArrowheads="1"/>
          </p:cNvSpPr>
          <p:nvPr/>
        </p:nvSpPr>
        <p:spPr bwMode="auto">
          <a:xfrm rot="16200000">
            <a:off x="4233691" y="1078699"/>
            <a:ext cx="1485999" cy="3669967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/>
          </a:p>
        </p:txBody>
      </p:sp>
      <p:cxnSp>
        <p:nvCxnSpPr>
          <p:cNvPr id="401" name="Straight Connector 400"/>
          <p:cNvCxnSpPr/>
          <p:nvPr/>
        </p:nvCxnSpPr>
        <p:spPr>
          <a:xfrm rot="5400000" flipH="1" flipV="1">
            <a:off x="5487787" y="2958708"/>
            <a:ext cx="2120925" cy="22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336"/>
          <p:cNvSpPr txBox="1">
            <a:spLocks noChangeArrowheads="1"/>
          </p:cNvSpPr>
          <p:nvPr/>
        </p:nvSpPr>
        <p:spPr bwMode="auto">
          <a:xfrm>
            <a:off x="415202" y="1825810"/>
            <a:ext cx="1337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403" name="TextBox 338"/>
          <p:cNvSpPr txBox="1">
            <a:spLocks noChangeArrowheads="1"/>
          </p:cNvSpPr>
          <p:nvPr/>
        </p:nvSpPr>
        <p:spPr bwMode="auto">
          <a:xfrm>
            <a:off x="358836" y="2743200"/>
            <a:ext cx="1337398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0</a:t>
            </a:r>
          </a:p>
        </p:txBody>
      </p:sp>
      <p:sp>
        <p:nvSpPr>
          <p:cNvPr id="490" name="TextBox 336"/>
          <p:cNvSpPr txBox="1">
            <a:spLocks noChangeArrowheads="1"/>
          </p:cNvSpPr>
          <p:nvPr/>
        </p:nvSpPr>
        <p:spPr bwMode="auto">
          <a:xfrm>
            <a:off x="381000" y="3657600"/>
            <a:ext cx="1337398" cy="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-60</a:t>
            </a:r>
          </a:p>
        </p:txBody>
      </p:sp>
      <p:cxnSp>
        <p:nvCxnSpPr>
          <p:cNvPr id="491" name="Straight Arrow Connector 490"/>
          <p:cNvCxnSpPr/>
          <p:nvPr/>
        </p:nvCxnSpPr>
        <p:spPr>
          <a:xfrm>
            <a:off x="3124200" y="3810000"/>
            <a:ext cx="1219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TextBox 35"/>
          <p:cNvSpPr txBox="1">
            <a:spLocks noChangeArrowheads="1"/>
          </p:cNvSpPr>
          <p:nvPr/>
        </p:nvSpPr>
        <p:spPr bwMode="auto">
          <a:xfrm>
            <a:off x="2684095" y="3203628"/>
            <a:ext cx="21927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bias</a:t>
            </a:r>
            <a:endParaRPr lang="en-US" sz="3200" dirty="0"/>
          </a:p>
        </p:txBody>
      </p:sp>
      <p:cxnSp>
        <p:nvCxnSpPr>
          <p:cNvPr id="495" name="Straight Arrow Connector 494"/>
          <p:cNvCxnSpPr/>
          <p:nvPr/>
        </p:nvCxnSpPr>
        <p:spPr>
          <a:xfrm>
            <a:off x="3505200" y="2438400"/>
            <a:ext cx="16764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35"/>
          <p:cNvSpPr txBox="1">
            <a:spLocks noChangeArrowheads="1"/>
          </p:cNvSpPr>
          <p:nvPr/>
        </p:nvSpPr>
        <p:spPr bwMode="auto">
          <a:xfrm>
            <a:off x="3276600" y="1828800"/>
            <a:ext cx="2364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99" name="Straight Arrow Connector 498"/>
          <p:cNvCxnSpPr/>
          <p:nvPr/>
        </p:nvCxnSpPr>
        <p:spPr>
          <a:xfrm rot="5400000" flipH="1" flipV="1">
            <a:off x="2247900" y="29337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35"/>
          <p:cNvSpPr txBox="1">
            <a:spLocks noChangeArrowheads="1"/>
          </p:cNvSpPr>
          <p:nvPr/>
        </p:nvSpPr>
        <p:spPr bwMode="auto">
          <a:xfrm>
            <a:off x="914400" y="2615625"/>
            <a:ext cx="2364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width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59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569386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results - bias</a:t>
            </a:r>
            <a:endParaRPr lang="en-US" sz="7200" b="1" dirty="0">
              <a:solidFill>
                <a:srgbClr val="EA0000"/>
              </a:solidFill>
            </a:endParaRPr>
          </a:p>
        </p:txBody>
      </p:sp>
      <p:pic>
        <p:nvPicPr>
          <p:cNvPr id="96" name="Picture 95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198"/>
            <a:ext cx="8915400" cy="359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EBCB-2DE4-4AD6-8E0E-AB7D957A2954}" type="slidenum">
              <a:rPr lang="en-US"/>
              <a:pPr/>
              <a:t>6</a:t>
            </a:fld>
            <a:endParaRPr lang="en-US"/>
          </a:p>
        </p:txBody>
      </p:sp>
      <p:pic>
        <p:nvPicPr>
          <p:cNvPr id="800772" name="Picture 4" descr="TechmoBo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6781800" cy="562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3175" y="-76200"/>
            <a:ext cx="313531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rgbClr val="EA0000"/>
                </a:solidFill>
              </a:rPr>
              <a:t>simple arrows</a:t>
            </a: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6873875" y="6492875"/>
            <a:ext cx="22701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/>
              <a:t>[Tecmo Bowl 87]</a:t>
            </a:r>
          </a:p>
        </p:txBody>
      </p:sp>
      <p:grpSp>
        <p:nvGrpSpPr>
          <p:cNvPr id="800781" name="Group 13"/>
          <p:cNvGrpSpPr>
            <a:grpSpLocks/>
          </p:cNvGrpSpPr>
          <p:nvPr/>
        </p:nvGrpSpPr>
        <p:grpSpPr bwMode="auto">
          <a:xfrm>
            <a:off x="7315200" y="4529138"/>
            <a:ext cx="1828800" cy="1719262"/>
            <a:chOff x="336" y="1419"/>
            <a:chExt cx="2205" cy="2073"/>
          </a:xfrm>
        </p:grpSpPr>
        <p:pic>
          <p:nvPicPr>
            <p:cNvPr id="800773" name="Picture 5" descr="MaryLand"/>
            <p:cNvPicPr>
              <a:picLocks noChangeAspect="1" noChangeArrowheads="1"/>
            </p:cNvPicPr>
            <p:nvPr/>
          </p:nvPicPr>
          <p:blipFill>
            <a:blip r:embed="rId4">
              <a:lum bright="42000" contrast="-24000"/>
            </a:blip>
            <a:srcRect/>
            <a:stretch>
              <a:fillRect/>
            </a:stretch>
          </p:blipFill>
          <p:spPr bwMode="auto">
            <a:xfrm>
              <a:off x="336" y="1419"/>
              <a:ext cx="2205" cy="207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800779" name="Picture 11" descr="MaryLan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ED6DA"/>
                </a:clrFrom>
                <a:clrTo>
                  <a:srgbClr val="DED6DA">
                    <a:alpha val="0"/>
                  </a:srgbClr>
                </a:clrTo>
              </a:clrChange>
              <a:lum contrast="18000"/>
            </a:blip>
            <a:srcRect l="37007" t="60202" r="8571" b="25905"/>
            <a:stretch>
              <a:fillRect/>
            </a:stretch>
          </p:blipFill>
          <p:spPr bwMode="auto">
            <a:xfrm>
              <a:off x="1155" y="2657"/>
              <a:ext cx="1200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60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661719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results - length</a:t>
            </a:r>
            <a:endParaRPr lang="en-US" sz="7200" b="1" dirty="0">
              <a:solidFill>
                <a:srgbClr val="EA0000"/>
              </a:solidFill>
            </a:endParaRPr>
          </a:p>
        </p:txBody>
      </p:sp>
      <p:pic>
        <p:nvPicPr>
          <p:cNvPr id="6" name="Picture 5" descr="WedgeModelResultsLeng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772"/>
            <a:ext cx="9144000" cy="36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61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774571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minimizing errors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ts val="37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smallest base and leg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length that still maintains small orbital and low bias</a:t>
            </a:r>
          </a:p>
          <a:p>
            <a:pPr marL="514350" marR="0" lvl="0" indent="-514350" algn="l" defTabSz="914400" rtl="0" eaLnBrk="1" fontAlgn="base" latinLnBrk="0" hangingPunct="1">
              <a:lnSpc>
                <a:spcPts val="37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="1" kern="0" baseline="0" dirty="0" smtClean="0">
                <a:latin typeface="+mn-lt"/>
              </a:rPr>
              <a:t>base</a:t>
            </a:r>
            <a:r>
              <a:rPr lang="en-US" b="1" kern="0" dirty="0" smtClean="0">
                <a:latin typeface="+mn-lt"/>
              </a:rPr>
              <a:t> length of at least 50px, 100px for longer distances</a:t>
            </a:r>
          </a:p>
          <a:p>
            <a:pPr marL="514350" marR="0" lvl="0" indent="-514350" algn="l" defTabSz="914400" rtl="0" eaLnBrk="1" fontAlgn="base" latinLnBrk="0" hangingPunct="1">
              <a:lnSpc>
                <a:spcPts val="37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latin typeface="+mn-lt"/>
              </a:rPr>
              <a:t>a large leg length (above 8px) does not result in smaller orbital</a:t>
            </a:r>
          </a:p>
          <a:p>
            <a:pPr marL="514350" marR="0" lvl="0" indent="-514350" algn="l" defTabSz="914400" rtl="0" eaLnBrk="1" fontAlgn="base" latinLnBrk="0" hangingPunct="1">
              <a:lnSpc>
                <a:spcPts val="37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 heavily rotating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wedges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2D69-15EB-4620-99E4-0506A8A6BD4B}" type="slidenum">
              <a:rPr lang="en-US"/>
              <a:pPr/>
              <a:t>62</a:t>
            </a:fld>
            <a:endParaRPr lang="en-US"/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138330" y="4495800"/>
            <a:ext cx="9005670" cy="2046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 dirty="0" smtClean="0">
                <a:solidFill>
                  <a:srgbClr val="EA0000"/>
                </a:solidFill>
              </a:rPr>
              <a:t>conclusion</a:t>
            </a:r>
            <a:endParaRPr lang="en-US" sz="133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63</a:t>
            </a:fld>
            <a:endParaRPr lang="en-US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/>
              <a:t>summary of existing techniques and criteria for </a:t>
            </a:r>
            <a:r>
              <a:rPr lang="en-US" b="1" dirty="0" smtClean="0"/>
              <a:t>evaluating</a:t>
            </a:r>
            <a:r>
              <a:rPr lang="en-US" b="1" dirty="0" smtClean="0"/>
              <a:t> </a:t>
            </a:r>
            <a:r>
              <a:rPr lang="en-US" b="1" dirty="0" smtClean="0"/>
              <a:t>them</a:t>
            </a:r>
          </a:p>
          <a:p>
            <a:pPr marL="514350" indent="-5143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/>
              <a:t>introduction of Wedge</a:t>
            </a:r>
          </a:p>
          <a:p>
            <a:pPr marL="514350" indent="-5143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/>
              <a:t>introduction of the concept of degrees of freedom and dynamic layout</a:t>
            </a:r>
          </a:p>
          <a:p>
            <a:pPr marL="514350" indent="-5143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/>
              <a:t>evaluation of Wedge</a:t>
            </a:r>
          </a:p>
          <a:p>
            <a:pPr marL="514350" indent="-5143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/>
              <a:t>preliminary model</a:t>
            </a:r>
            <a:endParaRPr lang="en-US" b="1" dirty="0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5899051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contributions</a:t>
            </a:r>
            <a:endParaRPr lang="en-US" sz="72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0544-2E62-46FF-A135-2DB34E564ADE}" type="slidenum">
              <a:rPr lang="en-US"/>
              <a:pPr/>
              <a:t>64</a:t>
            </a:fld>
            <a:endParaRPr lang="en-US"/>
          </a:p>
        </p:txBody>
      </p:sp>
      <p:sp>
        <p:nvSpPr>
          <p:cNvPr id="923707" name="Text Box 59"/>
          <p:cNvSpPr txBox="1">
            <a:spLocks noChangeArrowheads="1"/>
          </p:cNvSpPr>
          <p:nvPr/>
        </p:nvSpPr>
        <p:spPr bwMode="auto">
          <a:xfrm>
            <a:off x="4343400" y="4572000"/>
            <a:ext cx="3929063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9600" b="1">
                <a:solidFill>
                  <a:srgbClr val="EA0000"/>
                </a:solidFill>
              </a:rPr>
              <a:t>thanks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9075" y="304800"/>
            <a:ext cx="3895725" cy="4876800"/>
            <a:chOff x="219075" y="304800"/>
            <a:chExt cx="3895725" cy="4876800"/>
          </a:xfrm>
        </p:grpSpPr>
        <p:pic>
          <p:nvPicPr>
            <p:cNvPr id="923728" name="Picture 80" descr="Wed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50" y="539750"/>
              <a:ext cx="3028950" cy="4641850"/>
            </a:xfrm>
            <a:prstGeom prst="rect">
              <a:avLst/>
            </a:prstGeom>
            <a:noFill/>
          </p:spPr>
        </p:pic>
        <p:sp>
          <p:nvSpPr>
            <p:cNvPr id="923729" name="Rectangle 81"/>
            <p:cNvSpPr>
              <a:spLocks noChangeArrowheads="1"/>
            </p:cNvSpPr>
            <p:nvPr/>
          </p:nvSpPr>
          <p:spPr bwMode="auto">
            <a:xfrm>
              <a:off x="1546225" y="1166813"/>
              <a:ext cx="2074863" cy="27289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pic>
          <p:nvPicPr>
            <p:cNvPr id="923730" name="Picture 82"/>
            <p:cNvPicPr>
              <a:picLocks noChangeAspect="1" noChangeArrowheads="1"/>
            </p:cNvPicPr>
            <p:nvPr/>
          </p:nvPicPr>
          <p:blipFill>
            <a:blip r:embed="rId4"/>
            <a:srcRect l="15050" t="13913" r="18776" b="27635"/>
            <a:stretch>
              <a:fillRect/>
            </a:stretch>
          </p:blipFill>
          <p:spPr bwMode="auto">
            <a:xfrm>
              <a:off x="1530350" y="1166813"/>
              <a:ext cx="2103438" cy="275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31" name="Freeform 83"/>
            <p:cNvSpPr>
              <a:spLocks noEditPoints="1"/>
            </p:cNvSpPr>
            <p:nvPr/>
          </p:nvSpPr>
          <p:spPr bwMode="auto">
            <a:xfrm>
              <a:off x="1216025" y="1377950"/>
              <a:ext cx="319088" cy="26988"/>
            </a:xfrm>
            <a:custGeom>
              <a:avLst/>
              <a:gdLst/>
              <a:ahLst/>
              <a:cxnLst>
                <a:cxn ang="0">
                  <a:pos x="2447" y="217"/>
                </a:cxn>
                <a:cxn ang="0">
                  <a:pos x="2453" y="117"/>
                </a:cxn>
                <a:cxn ang="0">
                  <a:pos x="2500" y="170"/>
                </a:cxn>
                <a:cxn ang="0">
                  <a:pos x="2247" y="207"/>
                </a:cxn>
                <a:cxn ang="0">
                  <a:pos x="2200" y="155"/>
                </a:cxn>
                <a:cxn ang="0">
                  <a:pos x="2253" y="108"/>
                </a:cxn>
                <a:cxn ang="0">
                  <a:pos x="2247" y="207"/>
                </a:cxn>
                <a:cxn ang="0">
                  <a:pos x="2047" y="198"/>
                </a:cxn>
                <a:cxn ang="0">
                  <a:pos x="2053" y="98"/>
                </a:cxn>
                <a:cxn ang="0">
                  <a:pos x="2100" y="151"/>
                </a:cxn>
                <a:cxn ang="0">
                  <a:pos x="1848" y="188"/>
                </a:cxn>
                <a:cxn ang="0">
                  <a:pos x="1801" y="135"/>
                </a:cxn>
                <a:cxn ang="0">
                  <a:pos x="1853" y="88"/>
                </a:cxn>
                <a:cxn ang="0">
                  <a:pos x="1848" y="188"/>
                </a:cxn>
                <a:cxn ang="0">
                  <a:pos x="1648" y="178"/>
                </a:cxn>
                <a:cxn ang="0">
                  <a:pos x="1653" y="79"/>
                </a:cxn>
                <a:cxn ang="0">
                  <a:pos x="1701" y="131"/>
                </a:cxn>
                <a:cxn ang="0">
                  <a:pos x="1448" y="169"/>
                </a:cxn>
                <a:cxn ang="0">
                  <a:pos x="1401" y="116"/>
                </a:cxn>
                <a:cxn ang="0">
                  <a:pos x="1454" y="69"/>
                </a:cxn>
                <a:cxn ang="0">
                  <a:pos x="1448" y="169"/>
                </a:cxn>
                <a:cxn ang="0">
                  <a:pos x="1248" y="159"/>
                </a:cxn>
                <a:cxn ang="0">
                  <a:pos x="1254" y="59"/>
                </a:cxn>
                <a:cxn ang="0">
                  <a:pos x="1301" y="112"/>
                </a:cxn>
                <a:cxn ang="0">
                  <a:pos x="1048" y="150"/>
                </a:cxn>
                <a:cxn ang="0">
                  <a:pos x="1001" y="97"/>
                </a:cxn>
                <a:cxn ang="0">
                  <a:pos x="1054" y="50"/>
                </a:cxn>
                <a:cxn ang="0">
                  <a:pos x="1048" y="150"/>
                </a:cxn>
                <a:cxn ang="0">
                  <a:pos x="848" y="140"/>
                </a:cxn>
                <a:cxn ang="0">
                  <a:pos x="854" y="40"/>
                </a:cxn>
                <a:cxn ang="0">
                  <a:pos x="901" y="93"/>
                </a:cxn>
                <a:cxn ang="0">
                  <a:pos x="648" y="130"/>
                </a:cxn>
                <a:cxn ang="0">
                  <a:pos x="601" y="77"/>
                </a:cxn>
                <a:cxn ang="0">
                  <a:pos x="654" y="30"/>
                </a:cxn>
                <a:cxn ang="0">
                  <a:pos x="648" y="130"/>
                </a:cxn>
                <a:cxn ang="0">
                  <a:pos x="448" y="121"/>
                </a:cxn>
                <a:cxn ang="0">
                  <a:pos x="454" y="21"/>
                </a:cxn>
                <a:cxn ang="0">
                  <a:pos x="501" y="74"/>
                </a:cxn>
                <a:cxn ang="0">
                  <a:pos x="249" y="111"/>
                </a:cxn>
                <a:cxn ang="0">
                  <a:pos x="202" y="58"/>
                </a:cxn>
                <a:cxn ang="0">
                  <a:pos x="254" y="11"/>
                </a:cxn>
                <a:cxn ang="0">
                  <a:pos x="249" y="111"/>
                </a:cxn>
                <a:cxn ang="0">
                  <a:pos x="49" y="101"/>
                </a:cxn>
                <a:cxn ang="0">
                  <a:pos x="55" y="1"/>
                </a:cxn>
                <a:cxn ang="0">
                  <a:pos x="102" y="54"/>
                </a:cxn>
              </a:cxnLst>
              <a:rect l="0" t="0" r="r" b="b"/>
              <a:pathLst>
                <a:path w="2502" h="219">
                  <a:moveTo>
                    <a:pt x="2447" y="217"/>
                  </a:moveTo>
                  <a:lnTo>
                    <a:pt x="2447" y="217"/>
                  </a:lnTo>
                  <a:cubicBezTo>
                    <a:pt x="2420" y="215"/>
                    <a:pt x="2399" y="192"/>
                    <a:pt x="2400" y="164"/>
                  </a:cubicBezTo>
                  <a:cubicBezTo>
                    <a:pt x="2402" y="137"/>
                    <a:pt x="2425" y="116"/>
                    <a:pt x="2453" y="117"/>
                  </a:cubicBezTo>
                  <a:lnTo>
                    <a:pt x="2453" y="117"/>
                  </a:lnTo>
                  <a:cubicBezTo>
                    <a:pt x="2481" y="119"/>
                    <a:pt x="2502" y="142"/>
                    <a:pt x="2500" y="170"/>
                  </a:cubicBezTo>
                  <a:cubicBezTo>
                    <a:pt x="2498" y="198"/>
                    <a:pt x="2475" y="219"/>
                    <a:pt x="2447" y="217"/>
                  </a:cubicBezTo>
                  <a:close/>
                  <a:moveTo>
                    <a:pt x="2247" y="207"/>
                  </a:moveTo>
                  <a:lnTo>
                    <a:pt x="2247" y="207"/>
                  </a:lnTo>
                  <a:cubicBezTo>
                    <a:pt x="2220" y="206"/>
                    <a:pt x="2199" y="182"/>
                    <a:pt x="2200" y="155"/>
                  </a:cubicBezTo>
                  <a:cubicBezTo>
                    <a:pt x="2202" y="127"/>
                    <a:pt x="2225" y="106"/>
                    <a:pt x="2253" y="108"/>
                  </a:cubicBezTo>
                  <a:lnTo>
                    <a:pt x="2253" y="108"/>
                  </a:lnTo>
                  <a:cubicBezTo>
                    <a:pt x="2281" y="109"/>
                    <a:pt x="2302" y="133"/>
                    <a:pt x="2300" y="160"/>
                  </a:cubicBezTo>
                  <a:cubicBezTo>
                    <a:pt x="2299" y="188"/>
                    <a:pt x="2275" y="209"/>
                    <a:pt x="2247" y="207"/>
                  </a:cubicBezTo>
                  <a:close/>
                  <a:moveTo>
                    <a:pt x="2048" y="198"/>
                  </a:moveTo>
                  <a:lnTo>
                    <a:pt x="2047" y="198"/>
                  </a:lnTo>
                  <a:cubicBezTo>
                    <a:pt x="2020" y="196"/>
                    <a:pt x="1999" y="173"/>
                    <a:pt x="2000" y="145"/>
                  </a:cubicBezTo>
                  <a:cubicBezTo>
                    <a:pt x="2002" y="117"/>
                    <a:pt x="2026" y="96"/>
                    <a:pt x="2053" y="98"/>
                  </a:cubicBezTo>
                  <a:lnTo>
                    <a:pt x="2053" y="98"/>
                  </a:lnTo>
                  <a:cubicBezTo>
                    <a:pt x="2081" y="100"/>
                    <a:pt x="2102" y="123"/>
                    <a:pt x="2100" y="151"/>
                  </a:cubicBezTo>
                  <a:cubicBezTo>
                    <a:pt x="2099" y="178"/>
                    <a:pt x="2075" y="199"/>
                    <a:pt x="2048" y="198"/>
                  </a:cubicBezTo>
                  <a:close/>
                  <a:moveTo>
                    <a:pt x="1848" y="188"/>
                  </a:moveTo>
                  <a:lnTo>
                    <a:pt x="1848" y="188"/>
                  </a:lnTo>
                  <a:cubicBezTo>
                    <a:pt x="1820" y="187"/>
                    <a:pt x="1799" y="163"/>
                    <a:pt x="1801" y="135"/>
                  </a:cubicBezTo>
                  <a:cubicBezTo>
                    <a:pt x="1802" y="108"/>
                    <a:pt x="1826" y="87"/>
                    <a:pt x="1853" y="88"/>
                  </a:cubicBezTo>
                  <a:lnTo>
                    <a:pt x="1853" y="88"/>
                  </a:lnTo>
                  <a:cubicBezTo>
                    <a:pt x="1881" y="90"/>
                    <a:pt x="1902" y="113"/>
                    <a:pt x="1900" y="141"/>
                  </a:cubicBezTo>
                  <a:cubicBezTo>
                    <a:pt x="1899" y="169"/>
                    <a:pt x="1875" y="190"/>
                    <a:pt x="1848" y="188"/>
                  </a:cubicBezTo>
                  <a:close/>
                  <a:moveTo>
                    <a:pt x="1648" y="178"/>
                  </a:moveTo>
                  <a:lnTo>
                    <a:pt x="1648" y="178"/>
                  </a:lnTo>
                  <a:cubicBezTo>
                    <a:pt x="1620" y="177"/>
                    <a:pt x="1599" y="153"/>
                    <a:pt x="1601" y="126"/>
                  </a:cubicBezTo>
                  <a:cubicBezTo>
                    <a:pt x="1602" y="98"/>
                    <a:pt x="1626" y="77"/>
                    <a:pt x="1653" y="79"/>
                  </a:cubicBezTo>
                  <a:lnTo>
                    <a:pt x="1654" y="79"/>
                  </a:lnTo>
                  <a:cubicBezTo>
                    <a:pt x="1681" y="80"/>
                    <a:pt x="1702" y="104"/>
                    <a:pt x="1701" y="131"/>
                  </a:cubicBezTo>
                  <a:cubicBezTo>
                    <a:pt x="1699" y="159"/>
                    <a:pt x="1675" y="180"/>
                    <a:pt x="1648" y="178"/>
                  </a:cubicBezTo>
                  <a:close/>
                  <a:moveTo>
                    <a:pt x="1448" y="169"/>
                  </a:moveTo>
                  <a:lnTo>
                    <a:pt x="1448" y="169"/>
                  </a:lnTo>
                  <a:cubicBezTo>
                    <a:pt x="1420" y="167"/>
                    <a:pt x="1399" y="144"/>
                    <a:pt x="1401" y="116"/>
                  </a:cubicBezTo>
                  <a:cubicBezTo>
                    <a:pt x="1402" y="88"/>
                    <a:pt x="1426" y="67"/>
                    <a:pt x="1454" y="69"/>
                  </a:cubicBezTo>
                  <a:lnTo>
                    <a:pt x="1454" y="69"/>
                  </a:lnTo>
                  <a:cubicBezTo>
                    <a:pt x="1481" y="71"/>
                    <a:pt x="1502" y="94"/>
                    <a:pt x="1501" y="122"/>
                  </a:cubicBezTo>
                  <a:cubicBezTo>
                    <a:pt x="1499" y="149"/>
                    <a:pt x="1475" y="170"/>
                    <a:pt x="1448" y="169"/>
                  </a:cubicBezTo>
                  <a:close/>
                  <a:moveTo>
                    <a:pt x="1248" y="159"/>
                  </a:moveTo>
                  <a:lnTo>
                    <a:pt x="1248" y="159"/>
                  </a:lnTo>
                  <a:cubicBezTo>
                    <a:pt x="1220" y="158"/>
                    <a:pt x="1199" y="134"/>
                    <a:pt x="1201" y="106"/>
                  </a:cubicBezTo>
                  <a:cubicBezTo>
                    <a:pt x="1202" y="79"/>
                    <a:pt x="1226" y="58"/>
                    <a:pt x="1254" y="59"/>
                  </a:cubicBezTo>
                  <a:lnTo>
                    <a:pt x="1254" y="59"/>
                  </a:lnTo>
                  <a:cubicBezTo>
                    <a:pt x="1281" y="61"/>
                    <a:pt x="1302" y="85"/>
                    <a:pt x="1301" y="112"/>
                  </a:cubicBezTo>
                  <a:cubicBezTo>
                    <a:pt x="1299" y="140"/>
                    <a:pt x="1276" y="161"/>
                    <a:pt x="1248" y="159"/>
                  </a:cubicBezTo>
                  <a:close/>
                  <a:moveTo>
                    <a:pt x="1048" y="150"/>
                  </a:moveTo>
                  <a:lnTo>
                    <a:pt x="1048" y="149"/>
                  </a:lnTo>
                  <a:cubicBezTo>
                    <a:pt x="1021" y="148"/>
                    <a:pt x="999" y="124"/>
                    <a:pt x="1001" y="97"/>
                  </a:cubicBezTo>
                  <a:cubicBezTo>
                    <a:pt x="1003" y="69"/>
                    <a:pt x="1026" y="48"/>
                    <a:pt x="1054" y="50"/>
                  </a:cubicBezTo>
                  <a:lnTo>
                    <a:pt x="1054" y="50"/>
                  </a:lnTo>
                  <a:cubicBezTo>
                    <a:pt x="1082" y="51"/>
                    <a:pt x="1103" y="75"/>
                    <a:pt x="1101" y="102"/>
                  </a:cubicBezTo>
                  <a:cubicBezTo>
                    <a:pt x="1099" y="130"/>
                    <a:pt x="1076" y="151"/>
                    <a:pt x="1048" y="150"/>
                  </a:cubicBezTo>
                  <a:close/>
                  <a:moveTo>
                    <a:pt x="848" y="140"/>
                  </a:moveTo>
                  <a:lnTo>
                    <a:pt x="848" y="140"/>
                  </a:lnTo>
                  <a:cubicBezTo>
                    <a:pt x="821" y="138"/>
                    <a:pt x="800" y="115"/>
                    <a:pt x="801" y="87"/>
                  </a:cubicBezTo>
                  <a:cubicBezTo>
                    <a:pt x="803" y="59"/>
                    <a:pt x="826" y="38"/>
                    <a:pt x="854" y="40"/>
                  </a:cubicBezTo>
                  <a:lnTo>
                    <a:pt x="854" y="40"/>
                  </a:lnTo>
                  <a:cubicBezTo>
                    <a:pt x="882" y="42"/>
                    <a:pt x="903" y="65"/>
                    <a:pt x="901" y="93"/>
                  </a:cubicBezTo>
                  <a:cubicBezTo>
                    <a:pt x="900" y="120"/>
                    <a:pt x="876" y="141"/>
                    <a:pt x="848" y="140"/>
                  </a:cubicBezTo>
                  <a:close/>
                  <a:moveTo>
                    <a:pt x="648" y="130"/>
                  </a:moveTo>
                  <a:lnTo>
                    <a:pt x="648" y="130"/>
                  </a:lnTo>
                  <a:cubicBezTo>
                    <a:pt x="621" y="129"/>
                    <a:pt x="600" y="105"/>
                    <a:pt x="601" y="77"/>
                  </a:cubicBezTo>
                  <a:cubicBezTo>
                    <a:pt x="603" y="50"/>
                    <a:pt x="627" y="29"/>
                    <a:pt x="654" y="30"/>
                  </a:cubicBezTo>
                  <a:lnTo>
                    <a:pt x="654" y="30"/>
                  </a:lnTo>
                  <a:cubicBezTo>
                    <a:pt x="682" y="32"/>
                    <a:pt x="703" y="56"/>
                    <a:pt x="701" y="83"/>
                  </a:cubicBezTo>
                  <a:cubicBezTo>
                    <a:pt x="700" y="111"/>
                    <a:pt x="676" y="132"/>
                    <a:pt x="648" y="130"/>
                  </a:cubicBezTo>
                  <a:close/>
                  <a:moveTo>
                    <a:pt x="449" y="121"/>
                  </a:moveTo>
                  <a:lnTo>
                    <a:pt x="448" y="121"/>
                  </a:lnTo>
                  <a:cubicBezTo>
                    <a:pt x="421" y="119"/>
                    <a:pt x="400" y="95"/>
                    <a:pt x="401" y="68"/>
                  </a:cubicBezTo>
                  <a:cubicBezTo>
                    <a:pt x="403" y="40"/>
                    <a:pt x="427" y="19"/>
                    <a:pt x="454" y="21"/>
                  </a:cubicBezTo>
                  <a:lnTo>
                    <a:pt x="454" y="21"/>
                  </a:lnTo>
                  <a:cubicBezTo>
                    <a:pt x="482" y="22"/>
                    <a:pt x="503" y="46"/>
                    <a:pt x="501" y="74"/>
                  </a:cubicBezTo>
                  <a:cubicBezTo>
                    <a:pt x="500" y="101"/>
                    <a:pt x="476" y="122"/>
                    <a:pt x="449" y="121"/>
                  </a:cubicBezTo>
                  <a:close/>
                  <a:moveTo>
                    <a:pt x="249" y="111"/>
                  </a:moveTo>
                  <a:lnTo>
                    <a:pt x="249" y="111"/>
                  </a:lnTo>
                  <a:cubicBezTo>
                    <a:pt x="221" y="109"/>
                    <a:pt x="200" y="86"/>
                    <a:pt x="202" y="58"/>
                  </a:cubicBezTo>
                  <a:cubicBezTo>
                    <a:pt x="203" y="31"/>
                    <a:pt x="227" y="9"/>
                    <a:pt x="254" y="11"/>
                  </a:cubicBezTo>
                  <a:lnTo>
                    <a:pt x="254" y="11"/>
                  </a:lnTo>
                  <a:cubicBezTo>
                    <a:pt x="282" y="13"/>
                    <a:pt x="303" y="36"/>
                    <a:pt x="302" y="64"/>
                  </a:cubicBezTo>
                  <a:cubicBezTo>
                    <a:pt x="300" y="91"/>
                    <a:pt x="276" y="113"/>
                    <a:pt x="249" y="111"/>
                  </a:cubicBezTo>
                  <a:close/>
                  <a:moveTo>
                    <a:pt x="49" y="101"/>
                  </a:moveTo>
                  <a:lnTo>
                    <a:pt x="49" y="101"/>
                  </a:lnTo>
                  <a:cubicBezTo>
                    <a:pt x="21" y="100"/>
                    <a:pt x="0" y="76"/>
                    <a:pt x="2" y="48"/>
                  </a:cubicBezTo>
                  <a:cubicBezTo>
                    <a:pt x="3" y="21"/>
                    <a:pt x="27" y="0"/>
                    <a:pt x="55" y="1"/>
                  </a:cubicBezTo>
                  <a:lnTo>
                    <a:pt x="55" y="1"/>
                  </a:lnTo>
                  <a:cubicBezTo>
                    <a:pt x="82" y="3"/>
                    <a:pt x="103" y="27"/>
                    <a:pt x="102" y="54"/>
                  </a:cubicBezTo>
                  <a:cubicBezTo>
                    <a:pt x="100" y="82"/>
                    <a:pt x="76" y="103"/>
                    <a:pt x="49" y="101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32" name="Freeform 84"/>
            <p:cNvSpPr>
              <a:spLocks noEditPoints="1"/>
            </p:cNvSpPr>
            <p:nvPr/>
          </p:nvSpPr>
          <p:spPr bwMode="auto">
            <a:xfrm>
              <a:off x="273050" y="1489075"/>
              <a:ext cx="1389063" cy="141288"/>
            </a:xfrm>
            <a:custGeom>
              <a:avLst/>
              <a:gdLst/>
              <a:ahLst/>
              <a:cxnLst>
                <a:cxn ang="0">
                  <a:pos x="10806" y="1105"/>
                </a:cxn>
                <a:cxn ang="0">
                  <a:pos x="10607" y="1086"/>
                </a:cxn>
                <a:cxn ang="0">
                  <a:pos x="10408" y="1067"/>
                </a:cxn>
                <a:cxn ang="0">
                  <a:pos x="10209" y="1049"/>
                </a:cxn>
                <a:cxn ang="0">
                  <a:pos x="10009" y="1030"/>
                </a:cxn>
                <a:cxn ang="0">
                  <a:pos x="9810" y="1012"/>
                </a:cxn>
                <a:cxn ang="0">
                  <a:pos x="9611" y="993"/>
                </a:cxn>
                <a:cxn ang="0">
                  <a:pos x="9412" y="975"/>
                </a:cxn>
                <a:cxn ang="0">
                  <a:pos x="9212" y="956"/>
                </a:cxn>
                <a:cxn ang="0">
                  <a:pos x="9013" y="938"/>
                </a:cxn>
                <a:cxn ang="0">
                  <a:pos x="8814" y="919"/>
                </a:cxn>
                <a:cxn ang="0">
                  <a:pos x="8615" y="900"/>
                </a:cxn>
                <a:cxn ang="0">
                  <a:pos x="8415" y="882"/>
                </a:cxn>
                <a:cxn ang="0">
                  <a:pos x="8216" y="863"/>
                </a:cxn>
                <a:cxn ang="0">
                  <a:pos x="8017" y="845"/>
                </a:cxn>
                <a:cxn ang="0">
                  <a:pos x="7818" y="826"/>
                </a:cxn>
                <a:cxn ang="0">
                  <a:pos x="7618" y="808"/>
                </a:cxn>
                <a:cxn ang="0">
                  <a:pos x="7419" y="789"/>
                </a:cxn>
                <a:cxn ang="0">
                  <a:pos x="7220" y="771"/>
                </a:cxn>
                <a:cxn ang="0">
                  <a:pos x="7021" y="752"/>
                </a:cxn>
                <a:cxn ang="0">
                  <a:pos x="6821" y="733"/>
                </a:cxn>
                <a:cxn ang="0">
                  <a:pos x="6622" y="715"/>
                </a:cxn>
                <a:cxn ang="0">
                  <a:pos x="6423" y="696"/>
                </a:cxn>
                <a:cxn ang="0">
                  <a:pos x="6224" y="678"/>
                </a:cxn>
                <a:cxn ang="0">
                  <a:pos x="6025" y="659"/>
                </a:cxn>
                <a:cxn ang="0">
                  <a:pos x="5825" y="641"/>
                </a:cxn>
                <a:cxn ang="0">
                  <a:pos x="5626" y="622"/>
                </a:cxn>
                <a:cxn ang="0">
                  <a:pos x="5427" y="604"/>
                </a:cxn>
                <a:cxn ang="0">
                  <a:pos x="5228" y="585"/>
                </a:cxn>
                <a:cxn ang="0">
                  <a:pos x="5028" y="566"/>
                </a:cxn>
                <a:cxn ang="0">
                  <a:pos x="4829" y="548"/>
                </a:cxn>
                <a:cxn ang="0">
                  <a:pos x="4630" y="529"/>
                </a:cxn>
                <a:cxn ang="0">
                  <a:pos x="4431" y="511"/>
                </a:cxn>
                <a:cxn ang="0">
                  <a:pos x="4231" y="492"/>
                </a:cxn>
                <a:cxn ang="0">
                  <a:pos x="4032" y="474"/>
                </a:cxn>
                <a:cxn ang="0">
                  <a:pos x="3833" y="455"/>
                </a:cxn>
                <a:cxn ang="0">
                  <a:pos x="3634" y="437"/>
                </a:cxn>
                <a:cxn ang="0">
                  <a:pos x="3434" y="418"/>
                </a:cxn>
                <a:cxn ang="0">
                  <a:pos x="3235" y="399"/>
                </a:cxn>
                <a:cxn ang="0">
                  <a:pos x="3036" y="381"/>
                </a:cxn>
                <a:cxn ang="0">
                  <a:pos x="2837" y="362"/>
                </a:cxn>
                <a:cxn ang="0">
                  <a:pos x="2637" y="344"/>
                </a:cxn>
                <a:cxn ang="0">
                  <a:pos x="2438" y="325"/>
                </a:cxn>
                <a:cxn ang="0">
                  <a:pos x="2239" y="307"/>
                </a:cxn>
                <a:cxn ang="0">
                  <a:pos x="2040" y="288"/>
                </a:cxn>
                <a:cxn ang="0">
                  <a:pos x="1841" y="270"/>
                </a:cxn>
                <a:cxn ang="0">
                  <a:pos x="1641" y="251"/>
                </a:cxn>
                <a:cxn ang="0">
                  <a:pos x="1442" y="232"/>
                </a:cxn>
                <a:cxn ang="0">
                  <a:pos x="1243" y="214"/>
                </a:cxn>
                <a:cxn ang="0">
                  <a:pos x="1044" y="195"/>
                </a:cxn>
                <a:cxn ang="0">
                  <a:pos x="844" y="177"/>
                </a:cxn>
                <a:cxn ang="0">
                  <a:pos x="645" y="158"/>
                </a:cxn>
                <a:cxn ang="0">
                  <a:pos x="446" y="140"/>
                </a:cxn>
                <a:cxn ang="0">
                  <a:pos x="247" y="121"/>
                </a:cxn>
                <a:cxn ang="0">
                  <a:pos x="47" y="103"/>
                </a:cxn>
              </a:cxnLst>
              <a:rect l="0" t="0" r="r" b="b"/>
              <a:pathLst>
                <a:path w="10864" h="1107">
                  <a:moveTo>
                    <a:pt x="10806" y="1105"/>
                  </a:moveTo>
                  <a:lnTo>
                    <a:pt x="10806" y="1105"/>
                  </a:lnTo>
                  <a:cubicBezTo>
                    <a:pt x="10779" y="1102"/>
                    <a:pt x="10759" y="1077"/>
                    <a:pt x="10761" y="1050"/>
                  </a:cubicBezTo>
                  <a:cubicBezTo>
                    <a:pt x="10764" y="1022"/>
                    <a:pt x="10788" y="1002"/>
                    <a:pt x="10816" y="1005"/>
                  </a:cubicBezTo>
                  <a:lnTo>
                    <a:pt x="10816" y="1005"/>
                  </a:lnTo>
                  <a:cubicBezTo>
                    <a:pt x="10843" y="1008"/>
                    <a:pt x="10864" y="1032"/>
                    <a:pt x="10861" y="1060"/>
                  </a:cubicBezTo>
                  <a:cubicBezTo>
                    <a:pt x="10858" y="1087"/>
                    <a:pt x="10834" y="1107"/>
                    <a:pt x="10806" y="1105"/>
                  </a:cubicBezTo>
                  <a:close/>
                  <a:moveTo>
                    <a:pt x="10607" y="1086"/>
                  </a:moveTo>
                  <a:lnTo>
                    <a:pt x="10607" y="1086"/>
                  </a:lnTo>
                  <a:cubicBezTo>
                    <a:pt x="10579" y="1083"/>
                    <a:pt x="10559" y="1059"/>
                    <a:pt x="10562" y="1031"/>
                  </a:cubicBezTo>
                  <a:cubicBezTo>
                    <a:pt x="10565" y="1004"/>
                    <a:pt x="10589" y="984"/>
                    <a:pt x="10617" y="986"/>
                  </a:cubicBezTo>
                  <a:lnTo>
                    <a:pt x="10617" y="986"/>
                  </a:lnTo>
                  <a:cubicBezTo>
                    <a:pt x="10644" y="989"/>
                    <a:pt x="10664" y="1014"/>
                    <a:pt x="10662" y="1041"/>
                  </a:cubicBezTo>
                  <a:cubicBezTo>
                    <a:pt x="10659" y="1069"/>
                    <a:pt x="10635" y="1089"/>
                    <a:pt x="10607" y="1086"/>
                  </a:cubicBezTo>
                  <a:close/>
                  <a:moveTo>
                    <a:pt x="10408" y="1067"/>
                  </a:moveTo>
                  <a:lnTo>
                    <a:pt x="10408" y="1067"/>
                  </a:lnTo>
                  <a:cubicBezTo>
                    <a:pt x="10380" y="1065"/>
                    <a:pt x="10360" y="1040"/>
                    <a:pt x="10363" y="1013"/>
                  </a:cubicBezTo>
                  <a:cubicBezTo>
                    <a:pt x="10365" y="985"/>
                    <a:pt x="10390" y="965"/>
                    <a:pt x="10417" y="968"/>
                  </a:cubicBezTo>
                  <a:lnTo>
                    <a:pt x="10418" y="968"/>
                  </a:lnTo>
                  <a:cubicBezTo>
                    <a:pt x="10445" y="971"/>
                    <a:pt x="10465" y="995"/>
                    <a:pt x="10462" y="1023"/>
                  </a:cubicBezTo>
                  <a:cubicBezTo>
                    <a:pt x="10460" y="1050"/>
                    <a:pt x="10435" y="1070"/>
                    <a:pt x="10408" y="1067"/>
                  </a:cubicBezTo>
                  <a:close/>
                  <a:moveTo>
                    <a:pt x="10209" y="1049"/>
                  </a:moveTo>
                  <a:lnTo>
                    <a:pt x="10208" y="1049"/>
                  </a:lnTo>
                  <a:cubicBezTo>
                    <a:pt x="10181" y="1046"/>
                    <a:pt x="10161" y="1022"/>
                    <a:pt x="10164" y="994"/>
                  </a:cubicBezTo>
                  <a:cubicBezTo>
                    <a:pt x="10166" y="967"/>
                    <a:pt x="10191" y="947"/>
                    <a:pt x="10218" y="949"/>
                  </a:cubicBezTo>
                  <a:lnTo>
                    <a:pt x="10218" y="949"/>
                  </a:lnTo>
                  <a:cubicBezTo>
                    <a:pt x="10246" y="952"/>
                    <a:pt x="10266" y="977"/>
                    <a:pt x="10263" y="1004"/>
                  </a:cubicBezTo>
                  <a:cubicBezTo>
                    <a:pt x="10260" y="1031"/>
                    <a:pt x="10236" y="1052"/>
                    <a:pt x="10209" y="1049"/>
                  </a:cubicBezTo>
                  <a:close/>
                  <a:moveTo>
                    <a:pt x="10009" y="1030"/>
                  </a:moveTo>
                  <a:lnTo>
                    <a:pt x="10009" y="1030"/>
                  </a:lnTo>
                  <a:cubicBezTo>
                    <a:pt x="9982" y="1028"/>
                    <a:pt x="9962" y="1003"/>
                    <a:pt x="9964" y="976"/>
                  </a:cubicBezTo>
                  <a:cubicBezTo>
                    <a:pt x="9967" y="948"/>
                    <a:pt x="9991" y="928"/>
                    <a:pt x="10019" y="931"/>
                  </a:cubicBezTo>
                  <a:lnTo>
                    <a:pt x="10019" y="931"/>
                  </a:lnTo>
                  <a:cubicBezTo>
                    <a:pt x="10047" y="934"/>
                    <a:pt x="10067" y="958"/>
                    <a:pt x="10064" y="985"/>
                  </a:cubicBezTo>
                  <a:cubicBezTo>
                    <a:pt x="10061" y="1013"/>
                    <a:pt x="10037" y="1033"/>
                    <a:pt x="10009" y="1030"/>
                  </a:cubicBezTo>
                  <a:close/>
                  <a:moveTo>
                    <a:pt x="9810" y="1012"/>
                  </a:moveTo>
                  <a:lnTo>
                    <a:pt x="9810" y="1012"/>
                  </a:lnTo>
                  <a:cubicBezTo>
                    <a:pt x="9782" y="1009"/>
                    <a:pt x="9762" y="985"/>
                    <a:pt x="9765" y="957"/>
                  </a:cubicBezTo>
                  <a:cubicBezTo>
                    <a:pt x="9768" y="930"/>
                    <a:pt x="9792" y="910"/>
                    <a:pt x="9820" y="912"/>
                  </a:cubicBezTo>
                  <a:lnTo>
                    <a:pt x="9820" y="912"/>
                  </a:lnTo>
                  <a:cubicBezTo>
                    <a:pt x="9847" y="915"/>
                    <a:pt x="9867" y="939"/>
                    <a:pt x="9865" y="967"/>
                  </a:cubicBezTo>
                  <a:cubicBezTo>
                    <a:pt x="9862" y="994"/>
                    <a:pt x="9838" y="1014"/>
                    <a:pt x="9810" y="1012"/>
                  </a:cubicBezTo>
                  <a:close/>
                  <a:moveTo>
                    <a:pt x="9611" y="993"/>
                  </a:moveTo>
                  <a:lnTo>
                    <a:pt x="9611" y="993"/>
                  </a:lnTo>
                  <a:cubicBezTo>
                    <a:pt x="9583" y="991"/>
                    <a:pt x="9563" y="966"/>
                    <a:pt x="9566" y="939"/>
                  </a:cubicBezTo>
                  <a:cubicBezTo>
                    <a:pt x="9569" y="911"/>
                    <a:pt x="9593" y="891"/>
                    <a:pt x="9620" y="894"/>
                  </a:cubicBezTo>
                  <a:lnTo>
                    <a:pt x="9621" y="894"/>
                  </a:lnTo>
                  <a:cubicBezTo>
                    <a:pt x="9648" y="896"/>
                    <a:pt x="9668" y="921"/>
                    <a:pt x="9665" y="948"/>
                  </a:cubicBezTo>
                  <a:cubicBezTo>
                    <a:pt x="9663" y="976"/>
                    <a:pt x="9638" y="996"/>
                    <a:pt x="9611" y="993"/>
                  </a:cubicBezTo>
                  <a:close/>
                  <a:moveTo>
                    <a:pt x="9412" y="975"/>
                  </a:moveTo>
                  <a:lnTo>
                    <a:pt x="9411" y="975"/>
                  </a:lnTo>
                  <a:cubicBezTo>
                    <a:pt x="9384" y="972"/>
                    <a:pt x="9364" y="948"/>
                    <a:pt x="9367" y="920"/>
                  </a:cubicBezTo>
                  <a:cubicBezTo>
                    <a:pt x="9369" y="893"/>
                    <a:pt x="9394" y="872"/>
                    <a:pt x="9421" y="875"/>
                  </a:cubicBezTo>
                  <a:lnTo>
                    <a:pt x="9421" y="875"/>
                  </a:lnTo>
                  <a:cubicBezTo>
                    <a:pt x="9449" y="878"/>
                    <a:pt x="9469" y="902"/>
                    <a:pt x="9466" y="930"/>
                  </a:cubicBezTo>
                  <a:cubicBezTo>
                    <a:pt x="9464" y="957"/>
                    <a:pt x="9439" y="977"/>
                    <a:pt x="9412" y="975"/>
                  </a:cubicBezTo>
                  <a:close/>
                  <a:moveTo>
                    <a:pt x="9212" y="956"/>
                  </a:moveTo>
                  <a:lnTo>
                    <a:pt x="9212" y="956"/>
                  </a:lnTo>
                  <a:cubicBezTo>
                    <a:pt x="9185" y="953"/>
                    <a:pt x="9165" y="929"/>
                    <a:pt x="9167" y="901"/>
                  </a:cubicBezTo>
                  <a:cubicBezTo>
                    <a:pt x="9170" y="874"/>
                    <a:pt x="9195" y="854"/>
                    <a:pt x="9222" y="857"/>
                  </a:cubicBezTo>
                  <a:lnTo>
                    <a:pt x="9222" y="857"/>
                  </a:lnTo>
                  <a:cubicBezTo>
                    <a:pt x="9250" y="859"/>
                    <a:pt x="9270" y="884"/>
                    <a:pt x="9267" y="911"/>
                  </a:cubicBezTo>
                  <a:cubicBezTo>
                    <a:pt x="9264" y="939"/>
                    <a:pt x="9240" y="959"/>
                    <a:pt x="9212" y="956"/>
                  </a:cubicBezTo>
                  <a:close/>
                  <a:moveTo>
                    <a:pt x="9013" y="938"/>
                  </a:moveTo>
                  <a:lnTo>
                    <a:pt x="9013" y="938"/>
                  </a:lnTo>
                  <a:cubicBezTo>
                    <a:pt x="8986" y="935"/>
                    <a:pt x="8965" y="910"/>
                    <a:pt x="8968" y="883"/>
                  </a:cubicBezTo>
                  <a:cubicBezTo>
                    <a:pt x="8971" y="855"/>
                    <a:pt x="8995" y="835"/>
                    <a:pt x="9023" y="838"/>
                  </a:cubicBezTo>
                  <a:lnTo>
                    <a:pt x="9023" y="838"/>
                  </a:lnTo>
                  <a:cubicBezTo>
                    <a:pt x="9050" y="841"/>
                    <a:pt x="9070" y="865"/>
                    <a:pt x="9068" y="893"/>
                  </a:cubicBezTo>
                  <a:cubicBezTo>
                    <a:pt x="9065" y="920"/>
                    <a:pt x="9041" y="940"/>
                    <a:pt x="9013" y="938"/>
                  </a:cubicBezTo>
                  <a:close/>
                  <a:moveTo>
                    <a:pt x="8814" y="919"/>
                  </a:moveTo>
                  <a:lnTo>
                    <a:pt x="8814" y="919"/>
                  </a:lnTo>
                  <a:cubicBezTo>
                    <a:pt x="8786" y="916"/>
                    <a:pt x="8766" y="892"/>
                    <a:pt x="8769" y="864"/>
                  </a:cubicBezTo>
                  <a:cubicBezTo>
                    <a:pt x="8772" y="837"/>
                    <a:pt x="8796" y="817"/>
                    <a:pt x="8824" y="819"/>
                  </a:cubicBezTo>
                  <a:lnTo>
                    <a:pt x="8824" y="819"/>
                  </a:lnTo>
                  <a:cubicBezTo>
                    <a:pt x="8851" y="822"/>
                    <a:pt x="8871" y="847"/>
                    <a:pt x="8869" y="874"/>
                  </a:cubicBezTo>
                  <a:cubicBezTo>
                    <a:pt x="8866" y="902"/>
                    <a:pt x="8841" y="922"/>
                    <a:pt x="8814" y="919"/>
                  </a:cubicBezTo>
                  <a:close/>
                  <a:moveTo>
                    <a:pt x="8615" y="900"/>
                  </a:moveTo>
                  <a:lnTo>
                    <a:pt x="8615" y="900"/>
                  </a:lnTo>
                  <a:cubicBezTo>
                    <a:pt x="8587" y="898"/>
                    <a:pt x="8567" y="873"/>
                    <a:pt x="8570" y="846"/>
                  </a:cubicBezTo>
                  <a:cubicBezTo>
                    <a:pt x="8572" y="818"/>
                    <a:pt x="8597" y="798"/>
                    <a:pt x="8624" y="801"/>
                  </a:cubicBezTo>
                  <a:lnTo>
                    <a:pt x="8624" y="801"/>
                  </a:lnTo>
                  <a:cubicBezTo>
                    <a:pt x="8652" y="804"/>
                    <a:pt x="8672" y="828"/>
                    <a:pt x="8669" y="856"/>
                  </a:cubicBezTo>
                  <a:cubicBezTo>
                    <a:pt x="8667" y="883"/>
                    <a:pt x="8642" y="903"/>
                    <a:pt x="8615" y="900"/>
                  </a:cubicBezTo>
                  <a:close/>
                  <a:moveTo>
                    <a:pt x="8415" y="882"/>
                  </a:moveTo>
                  <a:lnTo>
                    <a:pt x="8415" y="882"/>
                  </a:lnTo>
                  <a:cubicBezTo>
                    <a:pt x="8388" y="879"/>
                    <a:pt x="8368" y="855"/>
                    <a:pt x="8370" y="827"/>
                  </a:cubicBezTo>
                  <a:cubicBezTo>
                    <a:pt x="8373" y="800"/>
                    <a:pt x="8398" y="780"/>
                    <a:pt x="8425" y="782"/>
                  </a:cubicBezTo>
                  <a:lnTo>
                    <a:pt x="8425" y="782"/>
                  </a:lnTo>
                  <a:cubicBezTo>
                    <a:pt x="8453" y="785"/>
                    <a:pt x="8473" y="810"/>
                    <a:pt x="8470" y="837"/>
                  </a:cubicBezTo>
                  <a:cubicBezTo>
                    <a:pt x="8467" y="864"/>
                    <a:pt x="8443" y="885"/>
                    <a:pt x="8415" y="882"/>
                  </a:cubicBezTo>
                  <a:close/>
                  <a:moveTo>
                    <a:pt x="8216" y="863"/>
                  </a:moveTo>
                  <a:lnTo>
                    <a:pt x="8216" y="863"/>
                  </a:lnTo>
                  <a:cubicBezTo>
                    <a:pt x="8189" y="861"/>
                    <a:pt x="8168" y="836"/>
                    <a:pt x="8171" y="809"/>
                  </a:cubicBezTo>
                  <a:cubicBezTo>
                    <a:pt x="8174" y="781"/>
                    <a:pt x="8198" y="761"/>
                    <a:pt x="8226" y="764"/>
                  </a:cubicBezTo>
                  <a:lnTo>
                    <a:pt x="8226" y="764"/>
                  </a:lnTo>
                  <a:cubicBezTo>
                    <a:pt x="8253" y="766"/>
                    <a:pt x="8273" y="791"/>
                    <a:pt x="8271" y="818"/>
                  </a:cubicBezTo>
                  <a:cubicBezTo>
                    <a:pt x="8268" y="846"/>
                    <a:pt x="8244" y="866"/>
                    <a:pt x="8216" y="863"/>
                  </a:cubicBezTo>
                  <a:close/>
                  <a:moveTo>
                    <a:pt x="8017" y="845"/>
                  </a:moveTo>
                  <a:lnTo>
                    <a:pt x="8017" y="845"/>
                  </a:lnTo>
                  <a:cubicBezTo>
                    <a:pt x="7989" y="842"/>
                    <a:pt x="7969" y="818"/>
                    <a:pt x="7972" y="790"/>
                  </a:cubicBezTo>
                  <a:cubicBezTo>
                    <a:pt x="7975" y="763"/>
                    <a:pt x="7999" y="743"/>
                    <a:pt x="8027" y="745"/>
                  </a:cubicBezTo>
                  <a:lnTo>
                    <a:pt x="8027" y="745"/>
                  </a:lnTo>
                  <a:cubicBezTo>
                    <a:pt x="8054" y="748"/>
                    <a:pt x="8074" y="772"/>
                    <a:pt x="8072" y="800"/>
                  </a:cubicBezTo>
                  <a:cubicBezTo>
                    <a:pt x="8069" y="827"/>
                    <a:pt x="8044" y="847"/>
                    <a:pt x="8017" y="845"/>
                  </a:cubicBezTo>
                  <a:close/>
                  <a:moveTo>
                    <a:pt x="7818" y="826"/>
                  </a:moveTo>
                  <a:lnTo>
                    <a:pt x="7818" y="826"/>
                  </a:lnTo>
                  <a:cubicBezTo>
                    <a:pt x="7790" y="824"/>
                    <a:pt x="7770" y="799"/>
                    <a:pt x="7773" y="772"/>
                  </a:cubicBezTo>
                  <a:cubicBezTo>
                    <a:pt x="7775" y="744"/>
                    <a:pt x="7800" y="724"/>
                    <a:pt x="7827" y="727"/>
                  </a:cubicBezTo>
                  <a:lnTo>
                    <a:pt x="7827" y="727"/>
                  </a:lnTo>
                  <a:cubicBezTo>
                    <a:pt x="7855" y="729"/>
                    <a:pt x="7875" y="754"/>
                    <a:pt x="7872" y="781"/>
                  </a:cubicBezTo>
                  <a:cubicBezTo>
                    <a:pt x="7870" y="809"/>
                    <a:pt x="7845" y="829"/>
                    <a:pt x="7818" y="826"/>
                  </a:cubicBezTo>
                  <a:close/>
                  <a:moveTo>
                    <a:pt x="7618" y="808"/>
                  </a:moveTo>
                  <a:lnTo>
                    <a:pt x="7618" y="808"/>
                  </a:lnTo>
                  <a:cubicBezTo>
                    <a:pt x="7591" y="805"/>
                    <a:pt x="7571" y="780"/>
                    <a:pt x="7573" y="753"/>
                  </a:cubicBezTo>
                  <a:cubicBezTo>
                    <a:pt x="7576" y="726"/>
                    <a:pt x="7601" y="705"/>
                    <a:pt x="7628" y="708"/>
                  </a:cubicBezTo>
                  <a:lnTo>
                    <a:pt x="7628" y="708"/>
                  </a:lnTo>
                  <a:cubicBezTo>
                    <a:pt x="7656" y="711"/>
                    <a:pt x="7676" y="735"/>
                    <a:pt x="7673" y="763"/>
                  </a:cubicBezTo>
                  <a:cubicBezTo>
                    <a:pt x="7670" y="790"/>
                    <a:pt x="7646" y="810"/>
                    <a:pt x="7618" y="808"/>
                  </a:cubicBezTo>
                  <a:close/>
                  <a:moveTo>
                    <a:pt x="7419" y="789"/>
                  </a:moveTo>
                  <a:lnTo>
                    <a:pt x="7419" y="789"/>
                  </a:lnTo>
                  <a:cubicBezTo>
                    <a:pt x="7392" y="786"/>
                    <a:pt x="7372" y="762"/>
                    <a:pt x="7374" y="734"/>
                  </a:cubicBezTo>
                  <a:cubicBezTo>
                    <a:pt x="7377" y="707"/>
                    <a:pt x="7401" y="687"/>
                    <a:pt x="7429" y="690"/>
                  </a:cubicBezTo>
                  <a:lnTo>
                    <a:pt x="7429" y="690"/>
                  </a:lnTo>
                  <a:cubicBezTo>
                    <a:pt x="7456" y="692"/>
                    <a:pt x="7477" y="717"/>
                    <a:pt x="7474" y="744"/>
                  </a:cubicBezTo>
                  <a:cubicBezTo>
                    <a:pt x="7471" y="772"/>
                    <a:pt x="7447" y="792"/>
                    <a:pt x="7419" y="789"/>
                  </a:cubicBezTo>
                  <a:close/>
                  <a:moveTo>
                    <a:pt x="7220" y="771"/>
                  </a:moveTo>
                  <a:lnTo>
                    <a:pt x="7220" y="771"/>
                  </a:lnTo>
                  <a:cubicBezTo>
                    <a:pt x="7192" y="768"/>
                    <a:pt x="7172" y="743"/>
                    <a:pt x="7175" y="716"/>
                  </a:cubicBezTo>
                  <a:cubicBezTo>
                    <a:pt x="7178" y="688"/>
                    <a:pt x="7202" y="668"/>
                    <a:pt x="7230" y="671"/>
                  </a:cubicBezTo>
                  <a:lnTo>
                    <a:pt x="7230" y="671"/>
                  </a:lnTo>
                  <a:cubicBezTo>
                    <a:pt x="7257" y="674"/>
                    <a:pt x="7277" y="698"/>
                    <a:pt x="7275" y="726"/>
                  </a:cubicBezTo>
                  <a:cubicBezTo>
                    <a:pt x="7272" y="753"/>
                    <a:pt x="7247" y="773"/>
                    <a:pt x="7220" y="771"/>
                  </a:cubicBezTo>
                  <a:close/>
                  <a:moveTo>
                    <a:pt x="7021" y="752"/>
                  </a:moveTo>
                  <a:lnTo>
                    <a:pt x="7021" y="752"/>
                  </a:lnTo>
                  <a:cubicBezTo>
                    <a:pt x="6993" y="749"/>
                    <a:pt x="6973" y="725"/>
                    <a:pt x="6976" y="697"/>
                  </a:cubicBezTo>
                  <a:cubicBezTo>
                    <a:pt x="6978" y="670"/>
                    <a:pt x="7003" y="650"/>
                    <a:pt x="7030" y="652"/>
                  </a:cubicBezTo>
                  <a:lnTo>
                    <a:pt x="7030" y="652"/>
                  </a:lnTo>
                  <a:cubicBezTo>
                    <a:pt x="7058" y="655"/>
                    <a:pt x="7078" y="680"/>
                    <a:pt x="7075" y="707"/>
                  </a:cubicBezTo>
                  <a:cubicBezTo>
                    <a:pt x="7073" y="735"/>
                    <a:pt x="7048" y="755"/>
                    <a:pt x="7021" y="752"/>
                  </a:cubicBezTo>
                  <a:close/>
                  <a:moveTo>
                    <a:pt x="6821" y="733"/>
                  </a:moveTo>
                  <a:lnTo>
                    <a:pt x="6821" y="733"/>
                  </a:lnTo>
                  <a:cubicBezTo>
                    <a:pt x="6794" y="731"/>
                    <a:pt x="6774" y="706"/>
                    <a:pt x="6777" y="679"/>
                  </a:cubicBezTo>
                  <a:cubicBezTo>
                    <a:pt x="6779" y="651"/>
                    <a:pt x="6804" y="631"/>
                    <a:pt x="6831" y="634"/>
                  </a:cubicBezTo>
                  <a:lnTo>
                    <a:pt x="6831" y="634"/>
                  </a:lnTo>
                  <a:cubicBezTo>
                    <a:pt x="6859" y="637"/>
                    <a:pt x="6879" y="661"/>
                    <a:pt x="6876" y="689"/>
                  </a:cubicBezTo>
                  <a:cubicBezTo>
                    <a:pt x="6873" y="716"/>
                    <a:pt x="6849" y="736"/>
                    <a:pt x="6821" y="733"/>
                  </a:cubicBezTo>
                  <a:close/>
                  <a:moveTo>
                    <a:pt x="6622" y="715"/>
                  </a:moveTo>
                  <a:lnTo>
                    <a:pt x="6622" y="715"/>
                  </a:lnTo>
                  <a:cubicBezTo>
                    <a:pt x="6595" y="712"/>
                    <a:pt x="6575" y="688"/>
                    <a:pt x="6577" y="660"/>
                  </a:cubicBezTo>
                  <a:cubicBezTo>
                    <a:pt x="6580" y="633"/>
                    <a:pt x="6604" y="613"/>
                    <a:pt x="6632" y="615"/>
                  </a:cubicBezTo>
                  <a:lnTo>
                    <a:pt x="6632" y="615"/>
                  </a:lnTo>
                  <a:cubicBezTo>
                    <a:pt x="6659" y="618"/>
                    <a:pt x="6680" y="643"/>
                    <a:pt x="6677" y="670"/>
                  </a:cubicBezTo>
                  <a:cubicBezTo>
                    <a:pt x="6674" y="697"/>
                    <a:pt x="6650" y="718"/>
                    <a:pt x="6622" y="715"/>
                  </a:cubicBezTo>
                  <a:close/>
                  <a:moveTo>
                    <a:pt x="6423" y="696"/>
                  </a:moveTo>
                  <a:lnTo>
                    <a:pt x="6423" y="696"/>
                  </a:lnTo>
                  <a:cubicBezTo>
                    <a:pt x="6395" y="694"/>
                    <a:pt x="6375" y="669"/>
                    <a:pt x="6378" y="642"/>
                  </a:cubicBezTo>
                  <a:cubicBezTo>
                    <a:pt x="6381" y="614"/>
                    <a:pt x="6405" y="594"/>
                    <a:pt x="6433" y="597"/>
                  </a:cubicBezTo>
                  <a:lnTo>
                    <a:pt x="6433" y="597"/>
                  </a:lnTo>
                  <a:cubicBezTo>
                    <a:pt x="6460" y="599"/>
                    <a:pt x="6480" y="624"/>
                    <a:pt x="6478" y="651"/>
                  </a:cubicBezTo>
                  <a:cubicBezTo>
                    <a:pt x="6475" y="679"/>
                    <a:pt x="6450" y="699"/>
                    <a:pt x="6423" y="696"/>
                  </a:cubicBezTo>
                  <a:close/>
                  <a:moveTo>
                    <a:pt x="6224" y="678"/>
                  </a:moveTo>
                  <a:lnTo>
                    <a:pt x="6224" y="678"/>
                  </a:lnTo>
                  <a:cubicBezTo>
                    <a:pt x="6196" y="675"/>
                    <a:pt x="6176" y="651"/>
                    <a:pt x="6179" y="623"/>
                  </a:cubicBezTo>
                  <a:cubicBezTo>
                    <a:pt x="6181" y="596"/>
                    <a:pt x="6206" y="576"/>
                    <a:pt x="6233" y="578"/>
                  </a:cubicBezTo>
                  <a:lnTo>
                    <a:pt x="6234" y="578"/>
                  </a:lnTo>
                  <a:cubicBezTo>
                    <a:pt x="6261" y="581"/>
                    <a:pt x="6281" y="605"/>
                    <a:pt x="6278" y="633"/>
                  </a:cubicBezTo>
                  <a:cubicBezTo>
                    <a:pt x="6276" y="660"/>
                    <a:pt x="6251" y="680"/>
                    <a:pt x="6224" y="678"/>
                  </a:cubicBezTo>
                  <a:close/>
                  <a:moveTo>
                    <a:pt x="6025" y="659"/>
                  </a:moveTo>
                  <a:lnTo>
                    <a:pt x="6024" y="659"/>
                  </a:lnTo>
                  <a:cubicBezTo>
                    <a:pt x="5997" y="657"/>
                    <a:pt x="5977" y="632"/>
                    <a:pt x="5980" y="605"/>
                  </a:cubicBezTo>
                  <a:cubicBezTo>
                    <a:pt x="5982" y="577"/>
                    <a:pt x="6007" y="557"/>
                    <a:pt x="6034" y="560"/>
                  </a:cubicBezTo>
                  <a:lnTo>
                    <a:pt x="6034" y="560"/>
                  </a:lnTo>
                  <a:cubicBezTo>
                    <a:pt x="6062" y="562"/>
                    <a:pt x="6082" y="587"/>
                    <a:pt x="6079" y="614"/>
                  </a:cubicBezTo>
                  <a:cubicBezTo>
                    <a:pt x="6076" y="642"/>
                    <a:pt x="6052" y="662"/>
                    <a:pt x="6025" y="659"/>
                  </a:cubicBezTo>
                  <a:close/>
                  <a:moveTo>
                    <a:pt x="5825" y="641"/>
                  </a:moveTo>
                  <a:lnTo>
                    <a:pt x="5825" y="641"/>
                  </a:lnTo>
                  <a:cubicBezTo>
                    <a:pt x="5798" y="638"/>
                    <a:pt x="5778" y="613"/>
                    <a:pt x="5780" y="586"/>
                  </a:cubicBezTo>
                  <a:cubicBezTo>
                    <a:pt x="5783" y="559"/>
                    <a:pt x="5807" y="538"/>
                    <a:pt x="5835" y="541"/>
                  </a:cubicBezTo>
                  <a:lnTo>
                    <a:pt x="5835" y="541"/>
                  </a:lnTo>
                  <a:cubicBezTo>
                    <a:pt x="5863" y="544"/>
                    <a:pt x="5883" y="568"/>
                    <a:pt x="5880" y="596"/>
                  </a:cubicBezTo>
                  <a:cubicBezTo>
                    <a:pt x="5877" y="623"/>
                    <a:pt x="5853" y="643"/>
                    <a:pt x="5825" y="641"/>
                  </a:cubicBezTo>
                  <a:close/>
                  <a:moveTo>
                    <a:pt x="5626" y="622"/>
                  </a:moveTo>
                  <a:lnTo>
                    <a:pt x="5626" y="622"/>
                  </a:lnTo>
                  <a:cubicBezTo>
                    <a:pt x="5598" y="619"/>
                    <a:pt x="5578" y="595"/>
                    <a:pt x="5581" y="567"/>
                  </a:cubicBezTo>
                  <a:cubicBezTo>
                    <a:pt x="5584" y="540"/>
                    <a:pt x="5608" y="520"/>
                    <a:pt x="5636" y="523"/>
                  </a:cubicBezTo>
                  <a:lnTo>
                    <a:pt x="5636" y="523"/>
                  </a:lnTo>
                  <a:cubicBezTo>
                    <a:pt x="5663" y="525"/>
                    <a:pt x="5683" y="550"/>
                    <a:pt x="5681" y="577"/>
                  </a:cubicBezTo>
                  <a:cubicBezTo>
                    <a:pt x="5678" y="605"/>
                    <a:pt x="5654" y="625"/>
                    <a:pt x="5626" y="622"/>
                  </a:cubicBezTo>
                  <a:close/>
                  <a:moveTo>
                    <a:pt x="5427" y="604"/>
                  </a:moveTo>
                  <a:lnTo>
                    <a:pt x="5427" y="604"/>
                  </a:lnTo>
                  <a:cubicBezTo>
                    <a:pt x="5399" y="601"/>
                    <a:pt x="5379" y="576"/>
                    <a:pt x="5382" y="549"/>
                  </a:cubicBezTo>
                  <a:cubicBezTo>
                    <a:pt x="5385" y="521"/>
                    <a:pt x="5409" y="501"/>
                    <a:pt x="5436" y="504"/>
                  </a:cubicBezTo>
                  <a:lnTo>
                    <a:pt x="5437" y="504"/>
                  </a:lnTo>
                  <a:cubicBezTo>
                    <a:pt x="5464" y="507"/>
                    <a:pt x="5484" y="531"/>
                    <a:pt x="5481" y="559"/>
                  </a:cubicBezTo>
                  <a:cubicBezTo>
                    <a:pt x="5479" y="586"/>
                    <a:pt x="5454" y="606"/>
                    <a:pt x="5427" y="604"/>
                  </a:cubicBezTo>
                  <a:close/>
                  <a:moveTo>
                    <a:pt x="5228" y="585"/>
                  </a:moveTo>
                  <a:lnTo>
                    <a:pt x="5227" y="585"/>
                  </a:lnTo>
                  <a:cubicBezTo>
                    <a:pt x="5200" y="582"/>
                    <a:pt x="5180" y="558"/>
                    <a:pt x="5183" y="530"/>
                  </a:cubicBezTo>
                  <a:cubicBezTo>
                    <a:pt x="5185" y="503"/>
                    <a:pt x="5210" y="483"/>
                    <a:pt x="5237" y="485"/>
                  </a:cubicBezTo>
                  <a:lnTo>
                    <a:pt x="5237" y="485"/>
                  </a:lnTo>
                  <a:cubicBezTo>
                    <a:pt x="5265" y="488"/>
                    <a:pt x="5285" y="513"/>
                    <a:pt x="5282" y="540"/>
                  </a:cubicBezTo>
                  <a:cubicBezTo>
                    <a:pt x="5280" y="568"/>
                    <a:pt x="5255" y="588"/>
                    <a:pt x="5228" y="585"/>
                  </a:cubicBezTo>
                  <a:close/>
                  <a:moveTo>
                    <a:pt x="5028" y="566"/>
                  </a:moveTo>
                  <a:lnTo>
                    <a:pt x="5028" y="566"/>
                  </a:lnTo>
                  <a:cubicBezTo>
                    <a:pt x="5001" y="564"/>
                    <a:pt x="4981" y="539"/>
                    <a:pt x="4983" y="512"/>
                  </a:cubicBezTo>
                  <a:cubicBezTo>
                    <a:pt x="4986" y="484"/>
                    <a:pt x="5011" y="464"/>
                    <a:pt x="5038" y="467"/>
                  </a:cubicBezTo>
                  <a:lnTo>
                    <a:pt x="5038" y="467"/>
                  </a:lnTo>
                  <a:cubicBezTo>
                    <a:pt x="5066" y="470"/>
                    <a:pt x="5086" y="494"/>
                    <a:pt x="5083" y="522"/>
                  </a:cubicBezTo>
                  <a:cubicBezTo>
                    <a:pt x="5080" y="549"/>
                    <a:pt x="5056" y="569"/>
                    <a:pt x="5028" y="566"/>
                  </a:cubicBezTo>
                  <a:close/>
                  <a:moveTo>
                    <a:pt x="4829" y="548"/>
                  </a:moveTo>
                  <a:lnTo>
                    <a:pt x="4829" y="548"/>
                  </a:lnTo>
                  <a:cubicBezTo>
                    <a:pt x="4802" y="545"/>
                    <a:pt x="4781" y="521"/>
                    <a:pt x="4784" y="493"/>
                  </a:cubicBezTo>
                  <a:cubicBezTo>
                    <a:pt x="4787" y="466"/>
                    <a:pt x="4811" y="446"/>
                    <a:pt x="4839" y="448"/>
                  </a:cubicBezTo>
                  <a:lnTo>
                    <a:pt x="4839" y="448"/>
                  </a:lnTo>
                  <a:cubicBezTo>
                    <a:pt x="4866" y="451"/>
                    <a:pt x="4886" y="476"/>
                    <a:pt x="4884" y="503"/>
                  </a:cubicBezTo>
                  <a:cubicBezTo>
                    <a:pt x="4881" y="530"/>
                    <a:pt x="4857" y="551"/>
                    <a:pt x="4829" y="548"/>
                  </a:cubicBezTo>
                  <a:close/>
                  <a:moveTo>
                    <a:pt x="4630" y="529"/>
                  </a:moveTo>
                  <a:lnTo>
                    <a:pt x="4630" y="529"/>
                  </a:lnTo>
                  <a:cubicBezTo>
                    <a:pt x="4602" y="527"/>
                    <a:pt x="4582" y="502"/>
                    <a:pt x="4585" y="475"/>
                  </a:cubicBezTo>
                  <a:cubicBezTo>
                    <a:pt x="4588" y="447"/>
                    <a:pt x="4612" y="427"/>
                    <a:pt x="4640" y="430"/>
                  </a:cubicBezTo>
                  <a:lnTo>
                    <a:pt x="4640" y="430"/>
                  </a:lnTo>
                  <a:cubicBezTo>
                    <a:pt x="4667" y="433"/>
                    <a:pt x="4687" y="457"/>
                    <a:pt x="4685" y="484"/>
                  </a:cubicBezTo>
                  <a:cubicBezTo>
                    <a:pt x="4682" y="512"/>
                    <a:pt x="4657" y="532"/>
                    <a:pt x="4630" y="529"/>
                  </a:cubicBezTo>
                  <a:close/>
                  <a:moveTo>
                    <a:pt x="4431" y="511"/>
                  </a:moveTo>
                  <a:lnTo>
                    <a:pt x="4431" y="511"/>
                  </a:lnTo>
                  <a:cubicBezTo>
                    <a:pt x="4403" y="508"/>
                    <a:pt x="4383" y="484"/>
                    <a:pt x="4386" y="456"/>
                  </a:cubicBezTo>
                  <a:cubicBezTo>
                    <a:pt x="4388" y="429"/>
                    <a:pt x="4413" y="409"/>
                    <a:pt x="4440" y="411"/>
                  </a:cubicBezTo>
                  <a:lnTo>
                    <a:pt x="4440" y="411"/>
                  </a:lnTo>
                  <a:cubicBezTo>
                    <a:pt x="4468" y="414"/>
                    <a:pt x="4488" y="438"/>
                    <a:pt x="4485" y="466"/>
                  </a:cubicBezTo>
                  <a:cubicBezTo>
                    <a:pt x="4483" y="493"/>
                    <a:pt x="4458" y="513"/>
                    <a:pt x="4431" y="511"/>
                  </a:cubicBezTo>
                  <a:close/>
                  <a:moveTo>
                    <a:pt x="4231" y="492"/>
                  </a:moveTo>
                  <a:lnTo>
                    <a:pt x="4231" y="492"/>
                  </a:lnTo>
                  <a:cubicBezTo>
                    <a:pt x="4204" y="490"/>
                    <a:pt x="4184" y="465"/>
                    <a:pt x="4186" y="438"/>
                  </a:cubicBezTo>
                  <a:cubicBezTo>
                    <a:pt x="4189" y="410"/>
                    <a:pt x="4214" y="390"/>
                    <a:pt x="4241" y="393"/>
                  </a:cubicBezTo>
                  <a:lnTo>
                    <a:pt x="4241" y="393"/>
                  </a:lnTo>
                  <a:cubicBezTo>
                    <a:pt x="4269" y="395"/>
                    <a:pt x="4289" y="420"/>
                    <a:pt x="4286" y="447"/>
                  </a:cubicBezTo>
                  <a:cubicBezTo>
                    <a:pt x="4283" y="475"/>
                    <a:pt x="4259" y="495"/>
                    <a:pt x="4231" y="492"/>
                  </a:cubicBezTo>
                  <a:close/>
                  <a:moveTo>
                    <a:pt x="4032" y="474"/>
                  </a:moveTo>
                  <a:lnTo>
                    <a:pt x="4032" y="474"/>
                  </a:lnTo>
                  <a:cubicBezTo>
                    <a:pt x="4005" y="471"/>
                    <a:pt x="3984" y="447"/>
                    <a:pt x="3987" y="419"/>
                  </a:cubicBezTo>
                  <a:cubicBezTo>
                    <a:pt x="3990" y="392"/>
                    <a:pt x="4014" y="371"/>
                    <a:pt x="4042" y="374"/>
                  </a:cubicBezTo>
                  <a:lnTo>
                    <a:pt x="4042" y="374"/>
                  </a:lnTo>
                  <a:cubicBezTo>
                    <a:pt x="4069" y="377"/>
                    <a:pt x="4089" y="401"/>
                    <a:pt x="4087" y="429"/>
                  </a:cubicBezTo>
                  <a:cubicBezTo>
                    <a:pt x="4084" y="456"/>
                    <a:pt x="4060" y="476"/>
                    <a:pt x="4032" y="474"/>
                  </a:cubicBezTo>
                  <a:close/>
                  <a:moveTo>
                    <a:pt x="3833" y="455"/>
                  </a:moveTo>
                  <a:lnTo>
                    <a:pt x="3833" y="455"/>
                  </a:lnTo>
                  <a:cubicBezTo>
                    <a:pt x="3805" y="452"/>
                    <a:pt x="3785" y="428"/>
                    <a:pt x="3788" y="400"/>
                  </a:cubicBezTo>
                  <a:cubicBezTo>
                    <a:pt x="3791" y="373"/>
                    <a:pt x="3815" y="353"/>
                    <a:pt x="3843" y="356"/>
                  </a:cubicBezTo>
                  <a:lnTo>
                    <a:pt x="3843" y="356"/>
                  </a:lnTo>
                  <a:cubicBezTo>
                    <a:pt x="3870" y="358"/>
                    <a:pt x="3890" y="383"/>
                    <a:pt x="3888" y="410"/>
                  </a:cubicBezTo>
                  <a:cubicBezTo>
                    <a:pt x="3885" y="438"/>
                    <a:pt x="3860" y="458"/>
                    <a:pt x="3833" y="455"/>
                  </a:cubicBezTo>
                  <a:close/>
                  <a:moveTo>
                    <a:pt x="3634" y="437"/>
                  </a:moveTo>
                  <a:lnTo>
                    <a:pt x="3634" y="437"/>
                  </a:lnTo>
                  <a:cubicBezTo>
                    <a:pt x="3606" y="434"/>
                    <a:pt x="3586" y="409"/>
                    <a:pt x="3589" y="382"/>
                  </a:cubicBezTo>
                  <a:cubicBezTo>
                    <a:pt x="3591" y="354"/>
                    <a:pt x="3616" y="334"/>
                    <a:pt x="3643" y="337"/>
                  </a:cubicBezTo>
                  <a:lnTo>
                    <a:pt x="3643" y="337"/>
                  </a:lnTo>
                  <a:cubicBezTo>
                    <a:pt x="3671" y="340"/>
                    <a:pt x="3691" y="364"/>
                    <a:pt x="3688" y="392"/>
                  </a:cubicBezTo>
                  <a:cubicBezTo>
                    <a:pt x="3686" y="419"/>
                    <a:pt x="3661" y="439"/>
                    <a:pt x="3634" y="437"/>
                  </a:cubicBezTo>
                  <a:close/>
                  <a:moveTo>
                    <a:pt x="3434" y="418"/>
                  </a:moveTo>
                  <a:lnTo>
                    <a:pt x="3434" y="418"/>
                  </a:lnTo>
                  <a:cubicBezTo>
                    <a:pt x="3407" y="415"/>
                    <a:pt x="3387" y="391"/>
                    <a:pt x="3389" y="363"/>
                  </a:cubicBezTo>
                  <a:cubicBezTo>
                    <a:pt x="3392" y="336"/>
                    <a:pt x="3417" y="316"/>
                    <a:pt x="3444" y="318"/>
                  </a:cubicBezTo>
                  <a:lnTo>
                    <a:pt x="3444" y="318"/>
                  </a:lnTo>
                  <a:cubicBezTo>
                    <a:pt x="3472" y="321"/>
                    <a:pt x="3492" y="346"/>
                    <a:pt x="3489" y="373"/>
                  </a:cubicBezTo>
                  <a:cubicBezTo>
                    <a:pt x="3486" y="401"/>
                    <a:pt x="3462" y="421"/>
                    <a:pt x="3434" y="418"/>
                  </a:cubicBezTo>
                  <a:close/>
                  <a:moveTo>
                    <a:pt x="3235" y="399"/>
                  </a:moveTo>
                  <a:lnTo>
                    <a:pt x="3235" y="399"/>
                  </a:lnTo>
                  <a:cubicBezTo>
                    <a:pt x="3208" y="397"/>
                    <a:pt x="3188" y="372"/>
                    <a:pt x="3190" y="345"/>
                  </a:cubicBezTo>
                  <a:cubicBezTo>
                    <a:pt x="3193" y="317"/>
                    <a:pt x="3217" y="297"/>
                    <a:pt x="3245" y="300"/>
                  </a:cubicBezTo>
                  <a:lnTo>
                    <a:pt x="3245" y="300"/>
                  </a:lnTo>
                  <a:cubicBezTo>
                    <a:pt x="3272" y="303"/>
                    <a:pt x="3293" y="327"/>
                    <a:pt x="3290" y="355"/>
                  </a:cubicBezTo>
                  <a:cubicBezTo>
                    <a:pt x="3287" y="382"/>
                    <a:pt x="3263" y="402"/>
                    <a:pt x="3235" y="399"/>
                  </a:cubicBezTo>
                  <a:close/>
                  <a:moveTo>
                    <a:pt x="3036" y="381"/>
                  </a:moveTo>
                  <a:lnTo>
                    <a:pt x="3036" y="381"/>
                  </a:lnTo>
                  <a:cubicBezTo>
                    <a:pt x="3008" y="378"/>
                    <a:pt x="2988" y="354"/>
                    <a:pt x="2991" y="326"/>
                  </a:cubicBezTo>
                  <a:cubicBezTo>
                    <a:pt x="2994" y="299"/>
                    <a:pt x="3018" y="279"/>
                    <a:pt x="3046" y="281"/>
                  </a:cubicBezTo>
                  <a:lnTo>
                    <a:pt x="3046" y="281"/>
                  </a:lnTo>
                  <a:cubicBezTo>
                    <a:pt x="3073" y="284"/>
                    <a:pt x="3093" y="309"/>
                    <a:pt x="3091" y="336"/>
                  </a:cubicBezTo>
                  <a:cubicBezTo>
                    <a:pt x="3088" y="363"/>
                    <a:pt x="3063" y="384"/>
                    <a:pt x="3036" y="381"/>
                  </a:cubicBezTo>
                  <a:close/>
                  <a:moveTo>
                    <a:pt x="2837" y="362"/>
                  </a:moveTo>
                  <a:lnTo>
                    <a:pt x="2837" y="362"/>
                  </a:lnTo>
                  <a:cubicBezTo>
                    <a:pt x="2809" y="360"/>
                    <a:pt x="2789" y="335"/>
                    <a:pt x="2792" y="308"/>
                  </a:cubicBezTo>
                  <a:cubicBezTo>
                    <a:pt x="2794" y="280"/>
                    <a:pt x="2819" y="260"/>
                    <a:pt x="2846" y="263"/>
                  </a:cubicBezTo>
                  <a:lnTo>
                    <a:pt x="2846" y="263"/>
                  </a:lnTo>
                  <a:cubicBezTo>
                    <a:pt x="2874" y="266"/>
                    <a:pt x="2894" y="290"/>
                    <a:pt x="2891" y="317"/>
                  </a:cubicBezTo>
                  <a:cubicBezTo>
                    <a:pt x="2889" y="345"/>
                    <a:pt x="2864" y="365"/>
                    <a:pt x="2837" y="362"/>
                  </a:cubicBezTo>
                  <a:close/>
                  <a:moveTo>
                    <a:pt x="2637" y="344"/>
                  </a:moveTo>
                  <a:lnTo>
                    <a:pt x="2637" y="344"/>
                  </a:lnTo>
                  <a:cubicBezTo>
                    <a:pt x="2610" y="341"/>
                    <a:pt x="2590" y="317"/>
                    <a:pt x="2593" y="289"/>
                  </a:cubicBezTo>
                  <a:cubicBezTo>
                    <a:pt x="2595" y="262"/>
                    <a:pt x="2620" y="242"/>
                    <a:pt x="2647" y="244"/>
                  </a:cubicBezTo>
                  <a:lnTo>
                    <a:pt x="2647" y="244"/>
                  </a:lnTo>
                  <a:cubicBezTo>
                    <a:pt x="2675" y="247"/>
                    <a:pt x="2695" y="271"/>
                    <a:pt x="2692" y="299"/>
                  </a:cubicBezTo>
                  <a:cubicBezTo>
                    <a:pt x="2689" y="326"/>
                    <a:pt x="2665" y="346"/>
                    <a:pt x="2637" y="344"/>
                  </a:cubicBezTo>
                  <a:close/>
                  <a:moveTo>
                    <a:pt x="2438" y="325"/>
                  </a:moveTo>
                  <a:lnTo>
                    <a:pt x="2438" y="325"/>
                  </a:lnTo>
                  <a:cubicBezTo>
                    <a:pt x="2411" y="323"/>
                    <a:pt x="2391" y="298"/>
                    <a:pt x="2393" y="271"/>
                  </a:cubicBezTo>
                  <a:cubicBezTo>
                    <a:pt x="2396" y="243"/>
                    <a:pt x="2420" y="223"/>
                    <a:pt x="2448" y="226"/>
                  </a:cubicBezTo>
                  <a:lnTo>
                    <a:pt x="2448" y="226"/>
                  </a:lnTo>
                  <a:cubicBezTo>
                    <a:pt x="2475" y="228"/>
                    <a:pt x="2496" y="253"/>
                    <a:pt x="2493" y="280"/>
                  </a:cubicBezTo>
                  <a:cubicBezTo>
                    <a:pt x="2490" y="308"/>
                    <a:pt x="2466" y="328"/>
                    <a:pt x="2438" y="325"/>
                  </a:cubicBezTo>
                  <a:close/>
                  <a:moveTo>
                    <a:pt x="2239" y="307"/>
                  </a:moveTo>
                  <a:lnTo>
                    <a:pt x="2239" y="307"/>
                  </a:lnTo>
                  <a:cubicBezTo>
                    <a:pt x="2211" y="304"/>
                    <a:pt x="2191" y="280"/>
                    <a:pt x="2194" y="252"/>
                  </a:cubicBezTo>
                  <a:cubicBezTo>
                    <a:pt x="2197" y="225"/>
                    <a:pt x="2221" y="204"/>
                    <a:pt x="2249" y="207"/>
                  </a:cubicBezTo>
                  <a:lnTo>
                    <a:pt x="2249" y="207"/>
                  </a:lnTo>
                  <a:cubicBezTo>
                    <a:pt x="2276" y="210"/>
                    <a:pt x="2296" y="234"/>
                    <a:pt x="2294" y="262"/>
                  </a:cubicBezTo>
                  <a:cubicBezTo>
                    <a:pt x="2291" y="289"/>
                    <a:pt x="2266" y="309"/>
                    <a:pt x="2239" y="307"/>
                  </a:cubicBezTo>
                  <a:close/>
                  <a:moveTo>
                    <a:pt x="2040" y="288"/>
                  </a:moveTo>
                  <a:lnTo>
                    <a:pt x="2040" y="288"/>
                  </a:lnTo>
                  <a:cubicBezTo>
                    <a:pt x="2012" y="285"/>
                    <a:pt x="1992" y="261"/>
                    <a:pt x="1995" y="233"/>
                  </a:cubicBezTo>
                  <a:cubicBezTo>
                    <a:pt x="1997" y="206"/>
                    <a:pt x="2022" y="186"/>
                    <a:pt x="2049" y="189"/>
                  </a:cubicBezTo>
                  <a:lnTo>
                    <a:pt x="2050" y="189"/>
                  </a:lnTo>
                  <a:cubicBezTo>
                    <a:pt x="2077" y="191"/>
                    <a:pt x="2097" y="216"/>
                    <a:pt x="2094" y="243"/>
                  </a:cubicBezTo>
                  <a:cubicBezTo>
                    <a:pt x="2092" y="271"/>
                    <a:pt x="2067" y="291"/>
                    <a:pt x="2040" y="288"/>
                  </a:cubicBezTo>
                  <a:close/>
                  <a:moveTo>
                    <a:pt x="1841" y="270"/>
                  </a:moveTo>
                  <a:lnTo>
                    <a:pt x="1840" y="270"/>
                  </a:lnTo>
                  <a:cubicBezTo>
                    <a:pt x="1813" y="267"/>
                    <a:pt x="1793" y="242"/>
                    <a:pt x="1796" y="215"/>
                  </a:cubicBezTo>
                  <a:cubicBezTo>
                    <a:pt x="1798" y="187"/>
                    <a:pt x="1823" y="167"/>
                    <a:pt x="1850" y="170"/>
                  </a:cubicBezTo>
                  <a:lnTo>
                    <a:pt x="1850" y="170"/>
                  </a:lnTo>
                  <a:cubicBezTo>
                    <a:pt x="1878" y="173"/>
                    <a:pt x="1898" y="197"/>
                    <a:pt x="1895" y="225"/>
                  </a:cubicBezTo>
                  <a:cubicBezTo>
                    <a:pt x="1892" y="252"/>
                    <a:pt x="1868" y="272"/>
                    <a:pt x="1841" y="270"/>
                  </a:cubicBezTo>
                  <a:close/>
                  <a:moveTo>
                    <a:pt x="1641" y="251"/>
                  </a:moveTo>
                  <a:lnTo>
                    <a:pt x="1641" y="251"/>
                  </a:lnTo>
                  <a:cubicBezTo>
                    <a:pt x="1614" y="248"/>
                    <a:pt x="1594" y="224"/>
                    <a:pt x="1596" y="196"/>
                  </a:cubicBezTo>
                  <a:cubicBezTo>
                    <a:pt x="1599" y="169"/>
                    <a:pt x="1623" y="149"/>
                    <a:pt x="1651" y="151"/>
                  </a:cubicBezTo>
                  <a:lnTo>
                    <a:pt x="1651" y="151"/>
                  </a:lnTo>
                  <a:cubicBezTo>
                    <a:pt x="1679" y="154"/>
                    <a:pt x="1699" y="179"/>
                    <a:pt x="1696" y="206"/>
                  </a:cubicBezTo>
                  <a:cubicBezTo>
                    <a:pt x="1693" y="234"/>
                    <a:pt x="1669" y="254"/>
                    <a:pt x="1641" y="251"/>
                  </a:cubicBezTo>
                  <a:close/>
                  <a:moveTo>
                    <a:pt x="1442" y="232"/>
                  </a:moveTo>
                  <a:lnTo>
                    <a:pt x="1442" y="232"/>
                  </a:lnTo>
                  <a:cubicBezTo>
                    <a:pt x="1414" y="230"/>
                    <a:pt x="1394" y="205"/>
                    <a:pt x="1397" y="178"/>
                  </a:cubicBezTo>
                  <a:cubicBezTo>
                    <a:pt x="1400" y="150"/>
                    <a:pt x="1424" y="130"/>
                    <a:pt x="1452" y="133"/>
                  </a:cubicBezTo>
                  <a:lnTo>
                    <a:pt x="1452" y="133"/>
                  </a:lnTo>
                  <a:cubicBezTo>
                    <a:pt x="1479" y="136"/>
                    <a:pt x="1499" y="160"/>
                    <a:pt x="1497" y="188"/>
                  </a:cubicBezTo>
                  <a:cubicBezTo>
                    <a:pt x="1494" y="215"/>
                    <a:pt x="1470" y="235"/>
                    <a:pt x="1442" y="232"/>
                  </a:cubicBezTo>
                  <a:close/>
                  <a:moveTo>
                    <a:pt x="1243" y="214"/>
                  </a:moveTo>
                  <a:lnTo>
                    <a:pt x="1243" y="214"/>
                  </a:lnTo>
                  <a:cubicBezTo>
                    <a:pt x="1215" y="211"/>
                    <a:pt x="1195" y="187"/>
                    <a:pt x="1198" y="159"/>
                  </a:cubicBezTo>
                  <a:cubicBezTo>
                    <a:pt x="1201" y="132"/>
                    <a:pt x="1225" y="112"/>
                    <a:pt x="1252" y="114"/>
                  </a:cubicBezTo>
                  <a:lnTo>
                    <a:pt x="1253" y="114"/>
                  </a:lnTo>
                  <a:cubicBezTo>
                    <a:pt x="1280" y="117"/>
                    <a:pt x="1300" y="142"/>
                    <a:pt x="1297" y="169"/>
                  </a:cubicBezTo>
                  <a:cubicBezTo>
                    <a:pt x="1295" y="197"/>
                    <a:pt x="1270" y="217"/>
                    <a:pt x="1243" y="214"/>
                  </a:cubicBezTo>
                  <a:close/>
                  <a:moveTo>
                    <a:pt x="1044" y="195"/>
                  </a:moveTo>
                  <a:lnTo>
                    <a:pt x="1043" y="195"/>
                  </a:lnTo>
                  <a:cubicBezTo>
                    <a:pt x="1016" y="193"/>
                    <a:pt x="996" y="168"/>
                    <a:pt x="999" y="141"/>
                  </a:cubicBezTo>
                  <a:cubicBezTo>
                    <a:pt x="1001" y="113"/>
                    <a:pt x="1026" y="93"/>
                    <a:pt x="1053" y="96"/>
                  </a:cubicBezTo>
                  <a:lnTo>
                    <a:pt x="1053" y="96"/>
                  </a:lnTo>
                  <a:cubicBezTo>
                    <a:pt x="1081" y="99"/>
                    <a:pt x="1101" y="123"/>
                    <a:pt x="1098" y="150"/>
                  </a:cubicBezTo>
                  <a:cubicBezTo>
                    <a:pt x="1096" y="178"/>
                    <a:pt x="1071" y="198"/>
                    <a:pt x="1044" y="195"/>
                  </a:cubicBezTo>
                  <a:close/>
                  <a:moveTo>
                    <a:pt x="844" y="177"/>
                  </a:moveTo>
                  <a:lnTo>
                    <a:pt x="844" y="177"/>
                  </a:lnTo>
                  <a:cubicBezTo>
                    <a:pt x="817" y="174"/>
                    <a:pt x="797" y="150"/>
                    <a:pt x="799" y="122"/>
                  </a:cubicBezTo>
                  <a:cubicBezTo>
                    <a:pt x="802" y="95"/>
                    <a:pt x="827" y="75"/>
                    <a:pt x="854" y="77"/>
                  </a:cubicBezTo>
                  <a:lnTo>
                    <a:pt x="854" y="77"/>
                  </a:lnTo>
                  <a:cubicBezTo>
                    <a:pt x="882" y="80"/>
                    <a:pt x="902" y="104"/>
                    <a:pt x="899" y="132"/>
                  </a:cubicBezTo>
                  <a:cubicBezTo>
                    <a:pt x="896" y="159"/>
                    <a:pt x="872" y="179"/>
                    <a:pt x="844" y="177"/>
                  </a:cubicBezTo>
                  <a:close/>
                  <a:moveTo>
                    <a:pt x="645" y="158"/>
                  </a:moveTo>
                  <a:lnTo>
                    <a:pt x="645" y="158"/>
                  </a:lnTo>
                  <a:cubicBezTo>
                    <a:pt x="618" y="156"/>
                    <a:pt x="597" y="131"/>
                    <a:pt x="600" y="104"/>
                  </a:cubicBezTo>
                  <a:cubicBezTo>
                    <a:pt x="603" y="76"/>
                    <a:pt x="627" y="56"/>
                    <a:pt x="655" y="59"/>
                  </a:cubicBezTo>
                  <a:lnTo>
                    <a:pt x="655" y="59"/>
                  </a:lnTo>
                  <a:cubicBezTo>
                    <a:pt x="682" y="61"/>
                    <a:pt x="702" y="86"/>
                    <a:pt x="700" y="113"/>
                  </a:cubicBezTo>
                  <a:cubicBezTo>
                    <a:pt x="697" y="141"/>
                    <a:pt x="673" y="161"/>
                    <a:pt x="645" y="158"/>
                  </a:cubicBezTo>
                  <a:close/>
                  <a:moveTo>
                    <a:pt x="446" y="140"/>
                  </a:moveTo>
                  <a:lnTo>
                    <a:pt x="446" y="140"/>
                  </a:lnTo>
                  <a:cubicBezTo>
                    <a:pt x="418" y="137"/>
                    <a:pt x="398" y="113"/>
                    <a:pt x="401" y="85"/>
                  </a:cubicBezTo>
                  <a:cubicBezTo>
                    <a:pt x="404" y="58"/>
                    <a:pt x="428" y="37"/>
                    <a:pt x="456" y="40"/>
                  </a:cubicBezTo>
                  <a:lnTo>
                    <a:pt x="456" y="40"/>
                  </a:lnTo>
                  <a:cubicBezTo>
                    <a:pt x="483" y="43"/>
                    <a:pt x="503" y="67"/>
                    <a:pt x="501" y="95"/>
                  </a:cubicBezTo>
                  <a:cubicBezTo>
                    <a:pt x="498" y="122"/>
                    <a:pt x="473" y="142"/>
                    <a:pt x="446" y="140"/>
                  </a:cubicBezTo>
                  <a:close/>
                  <a:moveTo>
                    <a:pt x="247" y="121"/>
                  </a:moveTo>
                  <a:lnTo>
                    <a:pt x="247" y="121"/>
                  </a:lnTo>
                  <a:cubicBezTo>
                    <a:pt x="219" y="118"/>
                    <a:pt x="199" y="94"/>
                    <a:pt x="202" y="66"/>
                  </a:cubicBezTo>
                  <a:cubicBezTo>
                    <a:pt x="204" y="39"/>
                    <a:pt x="229" y="19"/>
                    <a:pt x="256" y="22"/>
                  </a:cubicBezTo>
                  <a:lnTo>
                    <a:pt x="256" y="22"/>
                  </a:lnTo>
                  <a:cubicBezTo>
                    <a:pt x="284" y="24"/>
                    <a:pt x="304" y="49"/>
                    <a:pt x="301" y="76"/>
                  </a:cubicBezTo>
                  <a:cubicBezTo>
                    <a:pt x="299" y="104"/>
                    <a:pt x="274" y="124"/>
                    <a:pt x="247" y="121"/>
                  </a:cubicBezTo>
                  <a:close/>
                  <a:moveTo>
                    <a:pt x="47" y="103"/>
                  </a:moveTo>
                  <a:lnTo>
                    <a:pt x="47" y="103"/>
                  </a:lnTo>
                  <a:cubicBezTo>
                    <a:pt x="20" y="100"/>
                    <a:pt x="0" y="75"/>
                    <a:pt x="2" y="48"/>
                  </a:cubicBezTo>
                  <a:cubicBezTo>
                    <a:pt x="5" y="20"/>
                    <a:pt x="30" y="0"/>
                    <a:pt x="57" y="3"/>
                  </a:cubicBezTo>
                  <a:lnTo>
                    <a:pt x="57" y="3"/>
                  </a:lnTo>
                  <a:cubicBezTo>
                    <a:pt x="85" y="6"/>
                    <a:pt x="105" y="30"/>
                    <a:pt x="102" y="58"/>
                  </a:cubicBezTo>
                  <a:cubicBezTo>
                    <a:pt x="99" y="85"/>
                    <a:pt x="75" y="105"/>
                    <a:pt x="47" y="103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33" name="Freeform 85"/>
            <p:cNvSpPr>
              <a:spLocks noEditPoints="1"/>
            </p:cNvSpPr>
            <p:nvPr/>
          </p:nvSpPr>
          <p:spPr bwMode="auto">
            <a:xfrm>
              <a:off x="1204913" y="1384300"/>
              <a:ext cx="298450" cy="131763"/>
            </a:xfrm>
            <a:custGeom>
              <a:avLst/>
              <a:gdLst/>
              <a:ahLst/>
              <a:cxnLst>
                <a:cxn ang="0">
                  <a:pos x="2258" y="1017"/>
                </a:cxn>
                <a:cxn ang="0">
                  <a:pos x="2296" y="925"/>
                </a:cxn>
                <a:cxn ang="0">
                  <a:pos x="2323" y="990"/>
                </a:cxn>
                <a:cxn ang="0">
                  <a:pos x="2073" y="941"/>
                </a:cxn>
                <a:cxn ang="0">
                  <a:pos x="2046" y="875"/>
                </a:cxn>
                <a:cxn ang="0">
                  <a:pos x="2111" y="848"/>
                </a:cxn>
                <a:cxn ang="0">
                  <a:pos x="2073" y="941"/>
                </a:cxn>
                <a:cxn ang="0">
                  <a:pos x="1888" y="865"/>
                </a:cxn>
                <a:cxn ang="0">
                  <a:pos x="1926" y="772"/>
                </a:cxn>
                <a:cxn ang="0">
                  <a:pos x="1953" y="838"/>
                </a:cxn>
                <a:cxn ang="0">
                  <a:pos x="1703" y="788"/>
                </a:cxn>
                <a:cxn ang="0">
                  <a:pos x="1676" y="723"/>
                </a:cxn>
                <a:cxn ang="0">
                  <a:pos x="1741" y="696"/>
                </a:cxn>
                <a:cxn ang="0">
                  <a:pos x="1703" y="788"/>
                </a:cxn>
                <a:cxn ang="0">
                  <a:pos x="1518" y="712"/>
                </a:cxn>
                <a:cxn ang="0">
                  <a:pos x="1556" y="620"/>
                </a:cxn>
                <a:cxn ang="0">
                  <a:pos x="1583" y="685"/>
                </a:cxn>
                <a:cxn ang="0">
                  <a:pos x="1333" y="636"/>
                </a:cxn>
                <a:cxn ang="0">
                  <a:pos x="1306" y="571"/>
                </a:cxn>
                <a:cxn ang="0">
                  <a:pos x="1371" y="544"/>
                </a:cxn>
                <a:cxn ang="0">
                  <a:pos x="1333" y="636"/>
                </a:cxn>
                <a:cxn ang="0">
                  <a:pos x="1148" y="560"/>
                </a:cxn>
                <a:cxn ang="0">
                  <a:pos x="1186" y="467"/>
                </a:cxn>
                <a:cxn ang="0">
                  <a:pos x="1213" y="533"/>
                </a:cxn>
                <a:cxn ang="0">
                  <a:pos x="963" y="484"/>
                </a:cxn>
                <a:cxn ang="0">
                  <a:pos x="936" y="418"/>
                </a:cxn>
                <a:cxn ang="0">
                  <a:pos x="1001" y="391"/>
                </a:cxn>
                <a:cxn ang="0">
                  <a:pos x="963" y="484"/>
                </a:cxn>
                <a:cxn ang="0">
                  <a:pos x="778" y="407"/>
                </a:cxn>
                <a:cxn ang="0">
                  <a:pos x="816" y="315"/>
                </a:cxn>
                <a:cxn ang="0">
                  <a:pos x="843" y="381"/>
                </a:cxn>
                <a:cxn ang="0">
                  <a:pos x="592" y="331"/>
                </a:cxn>
                <a:cxn ang="0">
                  <a:pos x="566" y="266"/>
                </a:cxn>
                <a:cxn ang="0">
                  <a:pos x="631" y="239"/>
                </a:cxn>
                <a:cxn ang="0">
                  <a:pos x="592" y="331"/>
                </a:cxn>
                <a:cxn ang="0">
                  <a:pos x="407" y="255"/>
                </a:cxn>
                <a:cxn ang="0">
                  <a:pos x="446" y="163"/>
                </a:cxn>
                <a:cxn ang="0">
                  <a:pos x="473" y="228"/>
                </a:cxn>
                <a:cxn ang="0">
                  <a:pos x="222" y="179"/>
                </a:cxn>
                <a:cxn ang="0">
                  <a:pos x="196" y="113"/>
                </a:cxn>
                <a:cxn ang="0">
                  <a:pos x="261" y="87"/>
                </a:cxn>
                <a:cxn ang="0">
                  <a:pos x="222" y="179"/>
                </a:cxn>
                <a:cxn ang="0">
                  <a:pos x="37" y="103"/>
                </a:cxn>
                <a:cxn ang="0">
                  <a:pos x="76" y="10"/>
                </a:cxn>
                <a:cxn ang="0">
                  <a:pos x="103" y="76"/>
                </a:cxn>
              </a:cxnLst>
              <a:rect l="0" t="0" r="r" b="b"/>
              <a:pathLst>
                <a:path w="2334" h="1028">
                  <a:moveTo>
                    <a:pt x="2258" y="1017"/>
                  </a:moveTo>
                  <a:lnTo>
                    <a:pt x="2258" y="1017"/>
                  </a:lnTo>
                  <a:cubicBezTo>
                    <a:pt x="2232" y="1006"/>
                    <a:pt x="2220" y="977"/>
                    <a:pt x="2231" y="952"/>
                  </a:cubicBezTo>
                  <a:cubicBezTo>
                    <a:pt x="2242" y="926"/>
                    <a:pt x="2271" y="914"/>
                    <a:pt x="2296" y="925"/>
                  </a:cubicBezTo>
                  <a:lnTo>
                    <a:pt x="2296" y="925"/>
                  </a:lnTo>
                  <a:cubicBezTo>
                    <a:pt x="2322" y="935"/>
                    <a:pt x="2334" y="965"/>
                    <a:pt x="2323" y="990"/>
                  </a:cubicBezTo>
                  <a:cubicBezTo>
                    <a:pt x="2313" y="1016"/>
                    <a:pt x="2283" y="1028"/>
                    <a:pt x="2258" y="1017"/>
                  </a:cubicBezTo>
                  <a:close/>
                  <a:moveTo>
                    <a:pt x="2073" y="941"/>
                  </a:moveTo>
                  <a:lnTo>
                    <a:pt x="2073" y="941"/>
                  </a:lnTo>
                  <a:cubicBezTo>
                    <a:pt x="2047" y="930"/>
                    <a:pt x="2035" y="901"/>
                    <a:pt x="2046" y="875"/>
                  </a:cubicBezTo>
                  <a:cubicBezTo>
                    <a:pt x="2056" y="850"/>
                    <a:pt x="2086" y="838"/>
                    <a:pt x="2111" y="848"/>
                  </a:cubicBezTo>
                  <a:lnTo>
                    <a:pt x="2111" y="848"/>
                  </a:lnTo>
                  <a:cubicBezTo>
                    <a:pt x="2137" y="859"/>
                    <a:pt x="2149" y="888"/>
                    <a:pt x="2138" y="914"/>
                  </a:cubicBezTo>
                  <a:cubicBezTo>
                    <a:pt x="2128" y="939"/>
                    <a:pt x="2098" y="951"/>
                    <a:pt x="2073" y="941"/>
                  </a:cubicBezTo>
                  <a:close/>
                  <a:moveTo>
                    <a:pt x="1888" y="865"/>
                  </a:moveTo>
                  <a:lnTo>
                    <a:pt x="1888" y="865"/>
                  </a:lnTo>
                  <a:cubicBezTo>
                    <a:pt x="1862" y="854"/>
                    <a:pt x="1850" y="825"/>
                    <a:pt x="1861" y="799"/>
                  </a:cubicBezTo>
                  <a:cubicBezTo>
                    <a:pt x="1871" y="774"/>
                    <a:pt x="1901" y="762"/>
                    <a:pt x="1926" y="772"/>
                  </a:cubicBezTo>
                  <a:lnTo>
                    <a:pt x="1926" y="772"/>
                  </a:lnTo>
                  <a:cubicBezTo>
                    <a:pt x="1952" y="783"/>
                    <a:pt x="1964" y="812"/>
                    <a:pt x="1953" y="838"/>
                  </a:cubicBezTo>
                  <a:cubicBezTo>
                    <a:pt x="1943" y="863"/>
                    <a:pt x="1913" y="875"/>
                    <a:pt x="1888" y="865"/>
                  </a:cubicBezTo>
                  <a:close/>
                  <a:moveTo>
                    <a:pt x="1703" y="788"/>
                  </a:moveTo>
                  <a:lnTo>
                    <a:pt x="1703" y="788"/>
                  </a:lnTo>
                  <a:cubicBezTo>
                    <a:pt x="1677" y="778"/>
                    <a:pt x="1665" y="748"/>
                    <a:pt x="1676" y="723"/>
                  </a:cubicBezTo>
                  <a:cubicBezTo>
                    <a:pt x="1686" y="697"/>
                    <a:pt x="1716" y="685"/>
                    <a:pt x="1741" y="696"/>
                  </a:cubicBezTo>
                  <a:lnTo>
                    <a:pt x="1741" y="696"/>
                  </a:lnTo>
                  <a:cubicBezTo>
                    <a:pt x="1767" y="707"/>
                    <a:pt x="1779" y="736"/>
                    <a:pt x="1768" y="761"/>
                  </a:cubicBezTo>
                  <a:cubicBezTo>
                    <a:pt x="1758" y="787"/>
                    <a:pt x="1728" y="799"/>
                    <a:pt x="1703" y="788"/>
                  </a:cubicBezTo>
                  <a:close/>
                  <a:moveTo>
                    <a:pt x="1518" y="712"/>
                  </a:moveTo>
                  <a:lnTo>
                    <a:pt x="1518" y="712"/>
                  </a:lnTo>
                  <a:cubicBezTo>
                    <a:pt x="1492" y="702"/>
                    <a:pt x="1480" y="672"/>
                    <a:pt x="1491" y="647"/>
                  </a:cubicBezTo>
                  <a:cubicBezTo>
                    <a:pt x="1501" y="621"/>
                    <a:pt x="1531" y="609"/>
                    <a:pt x="1556" y="620"/>
                  </a:cubicBezTo>
                  <a:lnTo>
                    <a:pt x="1556" y="620"/>
                  </a:lnTo>
                  <a:cubicBezTo>
                    <a:pt x="1582" y="631"/>
                    <a:pt x="1594" y="660"/>
                    <a:pt x="1583" y="685"/>
                  </a:cubicBezTo>
                  <a:cubicBezTo>
                    <a:pt x="1573" y="711"/>
                    <a:pt x="1543" y="723"/>
                    <a:pt x="1518" y="712"/>
                  </a:cubicBezTo>
                  <a:close/>
                  <a:moveTo>
                    <a:pt x="1333" y="636"/>
                  </a:moveTo>
                  <a:lnTo>
                    <a:pt x="1333" y="636"/>
                  </a:lnTo>
                  <a:cubicBezTo>
                    <a:pt x="1307" y="625"/>
                    <a:pt x="1295" y="596"/>
                    <a:pt x="1306" y="571"/>
                  </a:cubicBezTo>
                  <a:cubicBezTo>
                    <a:pt x="1316" y="545"/>
                    <a:pt x="1346" y="533"/>
                    <a:pt x="1371" y="544"/>
                  </a:cubicBezTo>
                  <a:lnTo>
                    <a:pt x="1371" y="544"/>
                  </a:lnTo>
                  <a:cubicBezTo>
                    <a:pt x="1397" y="554"/>
                    <a:pt x="1409" y="584"/>
                    <a:pt x="1398" y="609"/>
                  </a:cubicBezTo>
                  <a:cubicBezTo>
                    <a:pt x="1388" y="635"/>
                    <a:pt x="1358" y="647"/>
                    <a:pt x="1333" y="636"/>
                  </a:cubicBezTo>
                  <a:close/>
                  <a:moveTo>
                    <a:pt x="1148" y="560"/>
                  </a:moveTo>
                  <a:lnTo>
                    <a:pt x="1148" y="560"/>
                  </a:lnTo>
                  <a:cubicBezTo>
                    <a:pt x="1122" y="549"/>
                    <a:pt x="1110" y="520"/>
                    <a:pt x="1121" y="494"/>
                  </a:cubicBezTo>
                  <a:cubicBezTo>
                    <a:pt x="1131" y="469"/>
                    <a:pt x="1161" y="457"/>
                    <a:pt x="1186" y="467"/>
                  </a:cubicBezTo>
                  <a:lnTo>
                    <a:pt x="1186" y="468"/>
                  </a:lnTo>
                  <a:cubicBezTo>
                    <a:pt x="1212" y="478"/>
                    <a:pt x="1224" y="507"/>
                    <a:pt x="1213" y="533"/>
                  </a:cubicBezTo>
                  <a:cubicBezTo>
                    <a:pt x="1202" y="558"/>
                    <a:pt x="1173" y="570"/>
                    <a:pt x="1148" y="560"/>
                  </a:cubicBezTo>
                  <a:close/>
                  <a:moveTo>
                    <a:pt x="963" y="484"/>
                  </a:moveTo>
                  <a:lnTo>
                    <a:pt x="963" y="484"/>
                  </a:lnTo>
                  <a:cubicBezTo>
                    <a:pt x="937" y="473"/>
                    <a:pt x="925" y="444"/>
                    <a:pt x="936" y="418"/>
                  </a:cubicBezTo>
                  <a:cubicBezTo>
                    <a:pt x="946" y="393"/>
                    <a:pt x="976" y="381"/>
                    <a:pt x="1001" y="391"/>
                  </a:cubicBezTo>
                  <a:lnTo>
                    <a:pt x="1001" y="391"/>
                  </a:lnTo>
                  <a:cubicBezTo>
                    <a:pt x="1027" y="402"/>
                    <a:pt x="1039" y="431"/>
                    <a:pt x="1028" y="457"/>
                  </a:cubicBezTo>
                  <a:cubicBezTo>
                    <a:pt x="1017" y="482"/>
                    <a:pt x="988" y="494"/>
                    <a:pt x="963" y="484"/>
                  </a:cubicBezTo>
                  <a:close/>
                  <a:moveTo>
                    <a:pt x="778" y="407"/>
                  </a:moveTo>
                  <a:lnTo>
                    <a:pt x="778" y="407"/>
                  </a:lnTo>
                  <a:cubicBezTo>
                    <a:pt x="752" y="397"/>
                    <a:pt x="740" y="368"/>
                    <a:pt x="751" y="342"/>
                  </a:cubicBezTo>
                  <a:cubicBezTo>
                    <a:pt x="761" y="317"/>
                    <a:pt x="791" y="304"/>
                    <a:pt x="816" y="315"/>
                  </a:cubicBezTo>
                  <a:lnTo>
                    <a:pt x="816" y="315"/>
                  </a:lnTo>
                  <a:cubicBezTo>
                    <a:pt x="842" y="326"/>
                    <a:pt x="854" y="355"/>
                    <a:pt x="843" y="381"/>
                  </a:cubicBezTo>
                  <a:cubicBezTo>
                    <a:pt x="832" y="406"/>
                    <a:pt x="803" y="418"/>
                    <a:pt x="778" y="407"/>
                  </a:cubicBezTo>
                  <a:close/>
                  <a:moveTo>
                    <a:pt x="592" y="331"/>
                  </a:moveTo>
                  <a:lnTo>
                    <a:pt x="592" y="331"/>
                  </a:lnTo>
                  <a:cubicBezTo>
                    <a:pt x="567" y="320"/>
                    <a:pt x="555" y="291"/>
                    <a:pt x="566" y="266"/>
                  </a:cubicBezTo>
                  <a:cubicBezTo>
                    <a:pt x="576" y="240"/>
                    <a:pt x="606" y="228"/>
                    <a:pt x="631" y="239"/>
                  </a:cubicBezTo>
                  <a:lnTo>
                    <a:pt x="631" y="239"/>
                  </a:lnTo>
                  <a:cubicBezTo>
                    <a:pt x="657" y="250"/>
                    <a:pt x="669" y="279"/>
                    <a:pt x="658" y="305"/>
                  </a:cubicBezTo>
                  <a:cubicBezTo>
                    <a:pt x="647" y="330"/>
                    <a:pt x="618" y="342"/>
                    <a:pt x="592" y="331"/>
                  </a:cubicBezTo>
                  <a:close/>
                  <a:moveTo>
                    <a:pt x="407" y="255"/>
                  </a:moveTo>
                  <a:lnTo>
                    <a:pt x="407" y="255"/>
                  </a:lnTo>
                  <a:cubicBezTo>
                    <a:pt x="382" y="244"/>
                    <a:pt x="370" y="215"/>
                    <a:pt x="381" y="189"/>
                  </a:cubicBezTo>
                  <a:cubicBezTo>
                    <a:pt x="391" y="164"/>
                    <a:pt x="421" y="152"/>
                    <a:pt x="446" y="163"/>
                  </a:cubicBezTo>
                  <a:lnTo>
                    <a:pt x="446" y="163"/>
                  </a:lnTo>
                  <a:cubicBezTo>
                    <a:pt x="472" y="174"/>
                    <a:pt x="484" y="203"/>
                    <a:pt x="473" y="228"/>
                  </a:cubicBezTo>
                  <a:cubicBezTo>
                    <a:pt x="462" y="254"/>
                    <a:pt x="433" y="266"/>
                    <a:pt x="407" y="255"/>
                  </a:cubicBezTo>
                  <a:close/>
                  <a:moveTo>
                    <a:pt x="222" y="179"/>
                  </a:moveTo>
                  <a:lnTo>
                    <a:pt x="222" y="179"/>
                  </a:lnTo>
                  <a:cubicBezTo>
                    <a:pt x="197" y="168"/>
                    <a:pt x="185" y="139"/>
                    <a:pt x="196" y="113"/>
                  </a:cubicBezTo>
                  <a:cubicBezTo>
                    <a:pt x="206" y="88"/>
                    <a:pt x="236" y="76"/>
                    <a:pt x="261" y="87"/>
                  </a:cubicBezTo>
                  <a:lnTo>
                    <a:pt x="261" y="87"/>
                  </a:lnTo>
                  <a:cubicBezTo>
                    <a:pt x="287" y="97"/>
                    <a:pt x="299" y="127"/>
                    <a:pt x="288" y="152"/>
                  </a:cubicBezTo>
                  <a:cubicBezTo>
                    <a:pt x="277" y="178"/>
                    <a:pt x="248" y="190"/>
                    <a:pt x="222" y="179"/>
                  </a:cubicBezTo>
                  <a:close/>
                  <a:moveTo>
                    <a:pt x="37" y="103"/>
                  </a:moveTo>
                  <a:lnTo>
                    <a:pt x="37" y="103"/>
                  </a:lnTo>
                  <a:cubicBezTo>
                    <a:pt x="12" y="92"/>
                    <a:pt x="0" y="63"/>
                    <a:pt x="11" y="37"/>
                  </a:cubicBezTo>
                  <a:cubicBezTo>
                    <a:pt x="21" y="12"/>
                    <a:pt x="51" y="0"/>
                    <a:pt x="76" y="10"/>
                  </a:cubicBezTo>
                  <a:lnTo>
                    <a:pt x="76" y="10"/>
                  </a:lnTo>
                  <a:cubicBezTo>
                    <a:pt x="102" y="21"/>
                    <a:pt x="114" y="50"/>
                    <a:pt x="103" y="76"/>
                  </a:cubicBezTo>
                  <a:cubicBezTo>
                    <a:pt x="92" y="101"/>
                    <a:pt x="63" y="113"/>
                    <a:pt x="37" y="103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34" name="Freeform 86"/>
            <p:cNvSpPr>
              <a:spLocks noEditPoints="1"/>
            </p:cNvSpPr>
            <p:nvPr/>
          </p:nvSpPr>
          <p:spPr bwMode="auto">
            <a:xfrm>
              <a:off x="1303338" y="349250"/>
              <a:ext cx="320675" cy="831850"/>
            </a:xfrm>
            <a:custGeom>
              <a:avLst/>
              <a:gdLst/>
              <a:ahLst/>
              <a:cxnLst>
                <a:cxn ang="0">
                  <a:pos x="2518" y="6399"/>
                </a:cxn>
                <a:cxn ang="0">
                  <a:pos x="2354" y="6248"/>
                </a:cxn>
                <a:cxn ang="0">
                  <a:pos x="2447" y="6212"/>
                </a:cxn>
                <a:cxn ang="0">
                  <a:pos x="2283" y="6061"/>
                </a:cxn>
                <a:cxn ang="0">
                  <a:pos x="2348" y="6089"/>
                </a:cxn>
                <a:cxn ang="0">
                  <a:pos x="2240" y="5809"/>
                </a:cxn>
                <a:cxn ang="0">
                  <a:pos x="2212" y="5874"/>
                </a:cxn>
                <a:cxn ang="0">
                  <a:pos x="2234" y="5650"/>
                </a:cxn>
                <a:cxn ang="0">
                  <a:pos x="2070" y="5500"/>
                </a:cxn>
                <a:cxn ang="0">
                  <a:pos x="2163" y="5463"/>
                </a:cxn>
                <a:cxn ang="0">
                  <a:pos x="1999" y="5313"/>
                </a:cxn>
                <a:cxn ang="0">
                  <a:pos x="2063" y="5341"/>
                </a:cxn>
                <a:cxn ang="0">
                  <a:pos x="1956" y="5061"/>
                </a:cxn>
                <a:cxn ang="0">
                  <a:pos x="1928" y="5126"/>
                </a:cxn>
                <a:cxn ang="0">
                  <a:pos x="1949" y="4902"/>
                </a:cxn>
                <a:cxn ang="0">
                  <a:pos x="1786" y="4752"/>
                </a:cxn>
                <a:cxn ang="0">
                  <a:pos x="1879" y="4715"/>
                </a:cxn>
                <a:cxn ang="0">
                  <a:pos x="1714" y="4565"/>
                </a:cxn>
                <a:cxn ang="0">
                  <a:pos x="1779" y="4593"/>
                </a:cxn>
                <a:cxn ang="0">
                  <a:pos x="1672" y="4313"/>
                </a:cxn>
                <a:cxn ang="0">
                  <a:pos x="1644" y="4378"/>
                </a:cxn>
                <a:cxn ang="0">
                  <a:pos x="1665" y="4154"/>
                </a:cxn>
                <a:cxn ang="0">
                  <a:pos x="1501" y="4004"/>
                </a:cxn>
                <a:cxn ang="0">
                  <a:pos x="1594" y="3967"/>
                </a:cxn>
                <a:cxn ang="0">
                  <a:pos x="1430" y="3816"/>
                </a:cxn>
                <a:cxn ang="0">
                  <a:pos x="1495" y="3845"/>
                </a:cxn>
                <a:cxn ang="0">
                  <a:pos x="1388" y="3564"/>
                </a:cxn>
                <a:cxn ang="0">
                  <a:pos x="1359" y="3629"/>
                </a:cxn>
                <a:cxn ang="0">
                  <a:pos x="1381" y="3405"/>
                </a:cxn>
                <a:cxn ang="0">
                  <a:pos x="1217" y="3255"/>
                </a:cxn>
                <a:cxn ang="0">
                  <a:pos x="1310" y="3218"/>
                </a:cxn>
                <a:cxn ang="0">
                  <a:pos x="1146" y="3068"/>
                </a:cxn>
                <a:cxn ang="0">
                  <a:pos x="1211" y="3096"/>
                </a:cxn>
                <a:cxn ang="0">
                  <a:pos x="1103" y="2816"/>
                </a:cxn>
                <a:cxn ang="0">
                  <a:pos x="1075" y="2881"/>
                </a:cxn>
                <a:cxn ang="0">
                  <a:pos x="1097" y="2657"/>
                </a:cxn>
                <a:cxn ang="0">
                  <a:pos x="933" y="2507"/>
                </a:cxn>
                <a:cxn ang="0">
                  <a:pos x="1026" y="2470"/>
                </a:cxn>
                <a:cxn ang="0">
                  <a:pos x="862" y="2320"/>
                </a:cxn>
                <a:cxn ang="0">
                  <a:pos x="927" y="2348"/>
                </a:cxn>
                <a:cxn ang="0">
                  <a:pos x="819" y="2068"/>
                </a:cxn>
                <a:cxn ang="0">
                  <a:pos x="791" y="2133"/>
                </a:cxn>
                <a:cxn ang="0">
                  <a:pos x="813" y="1909"/>
                </a:cxn>
                <a:cxn ang="0">
                  <a:pos x="649" y="1759"/>
                </a:cxn>
                <a:cxn ang="0">
                  <a:pos x="742" y="1722"/>
                </a:cxn>
                <a:cxn ang="0">
                  <a:pos x="578" y="1571"/>
                </a:cxn>
                <a:cxn ang="0">
                  <a:pos x="643" y="1600"/>
                </a:cxn>
                <a:cxn ang="0">
                  <a:pos x="535" y="1319"/>
                </a:cxn>
                <a:cxn ang="0">
                  <a:pos x="507" y="1384"/>
                </a:cxn>
                <a:cxn ang="0">
                  <a:pos x="529" y="1160"/>
                </a:cxn>
                <a:cxn ang="0">
                  <a:pos x="365" y="1010"/>
                </a:cxn>
                <a:cxn ang="0">
                  <a:pos x="458" y="974"/>
                </a:cxn>
                <a:cxn ang="0">
                  <a:pos x="294" y="823"/>
                </a:cxn>
                <a:cxn ang="0">
                  <a:pos x="359" y="851"/>
                </a:cxn>
                <a:cxn ang="0">
                  <a:pos x="251" y="571"/>
                </a:cxn>
                <a:cxn ang="0">
                  <a:pos x="223" y="636"/>
                </a:cxn>
                <a:cxn ang="0">
                  <a:pos x="245" y="412"/>
                </a:cxn>
                <a:cxn ang="0">
                  <a:pos x="81" y="262"/>
                </a:cxn>
                <a:cxn ang="0">
                  <a:pos x="174" y="225"/>
                </a:cxn>
                <a:cxn ang="0">
                  <a:pos x="10" y="75"/>
                </a:cxn>
                <a:cxn ang="0">
                  <a:pos x="75" y="103"/>
                </a:cxn>
              </a:cxnLst>
              <a:rect l="0" t="0" r="r" b="b"/>
              <a:pathLst>
                <a:path w="2528" h="6474">
                  <a:moveTo>
                    <a:pt x="2425" y="6436"/>
                  </a:moveTo>
                  <a:lnTo>
                    <a:pt x="2425" y="6435"/>
                  </a:lnTo>
                  <a:cubicBezTo>
                    <a:pt x="2414" y="6410"/>
                    <a:pt x="2427" y="6381"/>
                    <a:pt x="2453" y="6371"/>
                  </a:cubicBezTo>
                  <a:cubicBezTo>
                    <a:pt x="2478" y="6360"/>
                    <a:pt x="2507" y="6373"/>
                    <a:pt x="2518" y="6399"/>
                  </a:cubicBezTo>
                  <a:lnTo>
                    <a:pt x="2518" y="6399"/>
                  </a:lnTo>
                  <a:cubicBezTo>
                    <a:pt x="2528" y="6424"/>
                    <a:pt x="2515" y="6453"/>
                    <a:pt x="2490" y="6464"/>
                  </a:cubicBezTo>
                  <a:cubicBezTo>
                    <a:pt x="2464" y="6474"/>
                    <a:pt x="2435" y="6461"/>
                    <a:pt x="2425" y="6436"/>
                  </a:cubicBezTo>
                  <a:close/>
                  <a:moveTo>
                    <a:pt x="2354" y="6248"/>
                  </a:moveTo>
                  <a:lnTo>
                    <a:pt x="2354" y="6248"/>
                  </a:lnTo>
                  <a:cubicBezTo>
                    <a:pt x="2343" y="6223"/>
                    <a:pt x="2356" y="6194"/>
                    <a:pt x="2382" y="6183"/>
                  </a:cubicBezTo>
                  <a:cubicBezTo>
                    <a:pt x="2407" y="6173"/>
                    <a:pt x="2436" y="6186"/>
                    <a:pt x="2447" y="6212"/>
                  </a:cubicBezTo>
                  <a:lnTo>
                    <a:pt x="2447" y="6212"/>
                  </a:lnTo>
                  <a:cubicBezTo>
                    <a:pt x="2457" y="6237"/>
                    <a:pt x="2444" y="6266"/>
                    <a:pt x="2419" y="6277"/>
                  </a:cubicBezTo>
                  <a:cubicBezTo>
                    <a:pt x="2393" y="6287"/>
                    <a:pt x="2364" y="6274"/>
                    <a:pt x="2354" y="6248"/>
                  </a:cubicBezTo>
                  <a:close/>
                  <a:moveTo>
                    <a:pt x="2283" y="6061"/>
                  </a:moveTo>
                  <a:lnTo>
                    <a:pt x="2283" y="6061"/>
                  </a:lnTo>
                  <a:cubicBezTo>
                    <a:pt x="2272" y="6036"/>
                    <a:pt x="2285" y="6007"/>
                    <a:pt x="2311" y="5996"/>
                  </a:cubicBezTo>
                  <a:cubicBezTo>
                    <a:pt x="2336" y="5986"/>
                    <a:pt x="2365" y="5999"/>
                    <a:pt x="2376" y="6024"/>
                  </a:cubicBezTo>
                  <a:lnTo>
                    <a:pt x="2376" y="6025"/>
                  </a:lnTo>
                  <a:cubicBezTo>
                    <a:pt x="2386" y="6050"/>
                    <a:pt x="2373" y="6079"/>
                    <a:pt x="2348" y="6089"/>
                  </a:cubicBezTo>
                  <a:cubicBezTo>
                    <a:pt x="2322" y="6100"/>
                    <a:pt x="2293" y="6087"/>
                    <a:pt x="2283" y="6061"/>
                  </a:cubicBezTo>
                  <a:close/>
                  <a:moveTo>
                    <a:pt x="2212" y="5874"/>
                  </a:moveTo>
                  <a:lnTo>
                    <a:pt x="2212" y="5874"/>
                  </a:lnTo>
                  <a:cubicBezTo>
                    <a:pt x="2201" y="5849"/>
                    <a:pt x="2214" y="5819"/>
                    <a:pt x="2240" y="5809"/>
                  </a:cubicBezTo>
                  <a:cubicBezTo>
                    <a:pt x="2265" y="5799"/>
                    <a:pt x="2294" y="5812"/>
                    <a:pt x="2305" y="5837"/>
                  </a:cubicBezTo>
                  <a:lnTo>
                    <a:pt x="2305" y="5837"/>
                  </a:lnTo>
                  <a:cubicBezTo>
                    <a:pt x="2315" y="5863"/>
                    <a:pt x="2302" y="5892"/>
                    <a:pt x="2276" y="5902"/>
                  </a:cubicBezTo>
                  <a:cubicBezTo>
                    <a:pt x="2251" y="5913"/>
                    <a:pt x="2222" y="5900"/>
                    <a:pt x="2212" y="5874"/>
                  </a:cubicBezTo>
                  <a:close/>
                  <a:moveTo>
                    <a:pt x="2141" y="5687"/>
                  </a:moveTo>
                  <a:lnTo>
                    <a:pt x="2141" y="5687"/>
                  </a:lnTo>
                  <a:cubicBezTo>
                    <a:pt x="2130" y="5661"/>
                    <a:pt x="2143" y="5632"/>
                    <a:pt x="2169" y="5622"/>
                  </a:cubicBezTo>
                  <a:cubicBezTo>
                    <a:pt x="2194" y="5612"/>
                    <a:pt x="2223" y="5625"/>
                    <a:pt x="2234" y="5650"/>
                  </a:cubicBezTo>
                  <a:lnTo>
                    <a:pt x="2234" y="5650"/>
                  </a:lnTo>
                  <a:cubicBezTo>
                    <a:pt x="2244" y="5676"/>
                    <a:pt x="2231" y="5705"/>
                    <a:pt x="2205" y="5715"/>
                  </a:cubicBezTo>
                  <a:cubicBezTo>
                    <a:pt x="2180" y="5725"/>
                    <a:pt x="2151" y="5713"/>
                    <a:pt x="2141" y="5687"/>
                  </a:cubicBezTo>
                  <a:close/>
                  <a:moveTo>
                    <a:pt x="2070" y="5500"/>
                  </a:moveTo>
                  <a:lnTo>
                    <a:pt x="2070" y="5500"/>
                  </a:lnTo>
                  <a:cubicBezTo>
                    <a:pt x="2059" y="5474"/>
                    <a:pt x="2072" y="5445"/>
                    <a:pt x="2098" y="5435"/>
                  </a:cubicBezTo>
                  <a:cubicBezTo>
                    <a:pt x="2123" y="5425"/>
                    <a:pt x="2152" y="5438"/>
                    <a:pt x="2163" y="5463"/>
                  </a:cubicBezTo>
                  <a:lnTo>
                    <a:pt x="2163" y="5463"/>
                  </a:lnTo>
                  <a:cubicBezTo>
                    <a:pt x="2173" y="5489"/>
                    <a:pt x="2160" y="5518"/>
                    <a:pt x="2134" y="5528"/>
                  </a:cubicBezTo>
                  <a:cubicBezTo>
                    <a:pt x="2109" y="5538"/>
                    <a:pt x="2080" y="5526"/>
                    <a:pt x="2070" y="5500"/>
                  </a:cubicBezTo>
                  <a:close/>
                  <a:moveTo>
                    <a:pt x="1999" y="5313"/>
                  </a:moveTo>
                  <a:lnTo>
                    <a:pt x="1999" y="5313"/>
                  </a:lnTo>
                  <a:cubicBezTo>
                    <a:pt x="1988" y="5287"/>
                    <a:pt x="2001" y="5258"/>
                    <a:pt x="2027" y="5248"/>
                  </a:cubicBezTo>
                  <a:cubicBezTo>
                    <a:pt x="2052" y="5238"/>
                    <a:pt x="2081" y="5250"/>
                    <a:pt x="2092" y="5276"/>
                  </a:cubicBezTo>
                  <a:lnTo>
                    <a:pt x="2092" y="5276"/>
                  </a:lnTo>
                  <a:cubicBezTo>
                    <a:pt x="2102" y="5302"/>
                    <a:pt x="2089" y="5331"/>
                    <a:pt x="2063" y="5341"/>
                  </a:cubicBezTo>
                  <a:cubicBezTo>
                    <a:pt x="2038" y="5351"/>
                    <a:pt x="2009" y="5339"/>
                    <a:pt x="1999" y="5313"/>
                  </a:cubicBezTo>
                  <a:close/>
                  <a:moveTo>
                    <a:pt x="1928" y="5126"/>
                  </a:moveTo>
                  <a:lnTo>
                    <a:pt x="1928" y="5126"/>
                  </a:lnTo>
                  <a:cubicBezTo>
                    <a:pt x="1917" y="5100"/>
                    <a:pt x="1930" y="5071"/>
                    <a:pt x="1956" y="5061"/>
                  </a:cubicBezTo>
                  <a:cubicBezTo>
                    <a:pt x="1981" y="5051"/>
                    <a:pt x="2010" y="5063"/>
                    <a:pt x="2020" y="5089"/>
                  </a:cubicBezTo>
                  <a:lnTo>
                    <a:pt x="2021" y="5089"/>
                  </a:lnTo>
                  <a:cubicBezTo>
                    <a:pt x="2031" y="5115"/>
                    <a:pt x="2018" y="5144"/>
                    <a:pt x="1992" y="5154"/>
                  </a:cubicBezTo>
                  <a:cubicBezTo>
                    <a:pt x="1967" y="5164"/>
                    <a:pt x="1938" y="5152"/>
                    <a:pt x="1928" y="5126"/>
                  </a:cubicBezTo>
                  <a:close/>
                  <a:moveTo>
                    <a:pt x="1857" y="4939"/>
                  </a:moveTo>
                  <a:lnTo>
                    <a:pt x="1857" y="4939"/>
                  </a:lnTo>
                  <a:cubicBezTo>
                    <a:pt x="1846" y="4913"/>
                    <a:pt x="1859" y="4884"/>
                    <a:pt x="1885" y="4874"/>
                  </a:cubicBezTo>
                  <a:cubicBezTo>
                    <a:pt x="1910" y="4864"/>
                    <a:pt x="1939" y="4876"/>
                    <a:pt x="1949" y="4902"/>
                  </a:cubicBezTo>
                  <a:lnTo>
                    <a:pt x="1950" y="4902"/>
                  </a:lnTo>
                  <a:cubicBezTo>
                    <a:pt x="1960" y="4928"/>
                    <a:pt x="1947" y="4957"/>
                    <a:pt x="1921" y="4967"/>
                  </a:cubicBezTo>
                  <a:cubicBezTo>
                    <a:pt x="1896" y="4977"/>
                    <a:pt x="1867" y="4965"/>
                    <a:pt x="1857" y="4939"/>
                  </a:cubicBezTo>
                  <a:close/>
                  <a:moveTo>
                    <a:pt x="1786" y="4752"/>
                  </a:moveTo>
                  <a:lnTo>
                    <a:pt x="1785" y="4752"/>
                  </a:lnTo>
                  <a:cubicBezTo>
                    <a:pt x="1775" y="4726"/>
                    <a:pt x="1788" y="4697"/>
                    <a:pt x="1814" y="4687"/>
                  </a:cubicBezTo>
                  <a:cubicBezTo>
                    <a:pt x="1839" y="4677"/>
                    <a:pt x="1868" y="4689"/>
                    <a:pt x="1878" y="4715"/>
                  </a:cubicBezTo>
                  <a:lnTo>
                    <a:pt x="1879" y="4715"/>
                  </a:lnTo>
                  <a:cubicBezTo>
                    <a:pt x="1889" y="4741"/>
                    <a:pt x="1876" y="4770"/>
                    <a:pt x="1850" y="4780"/>
                  </a:cubicBezTo>
                  <a:cubicBezTo>
                    <a:pt x="1825" y="4790"/>
                    <a:pt x="1796" y="4778"/>
                    <a:pt x="1786" y="4752"/>
                  </a:cubicBezTo>
                  <a:close/>
                  <a:moveTo>
                    <a:pt x="1715" y="4565"/>
                  </a:moveTo>
                  <a:lnTo>
                    <a:pt x="1714" y="4565"/>
                  </a:lnTo>
                  <a:cubicBezTo>
                    <a:pt x="1704" y="4539"/>
                    <a:pt x="1717" y="4510"/>
                    <a:pt x="1743" y="4500"/>
                  </a:cubicBezTo>
                  <a:cubicBezTo>
                    <a:pt x="1768" y="4490"/>
                    <a:pt x="1797" y="4502"/>
                    <a:pt x="1807" y="4528"/>
                  </a:cubicBezTo>
                  <a:lnTo>
                    <a:pt x="1807" y="4528"/>
                  </a:lnTo>
                  <a:cubicBezTo>
                    <a:pt x="1818" y="4554"/>
                    <a:pt x="1805" y="4583"/>
                    <a:pt x="1779" y="4593"/>
                  </a:cubicBezTo>
                  <a:cubicBezTo>
                    <a:pt x="1754" y="4603"/>
                    <a:pt x="1725" y="4590"/>
                    <a:pt x="1715" y="4565"/>
                  </a:cubicBezTo>
                  <a:close/>
                  <a:moveTo>
                    <a:pt x="1644" y="4378"/>
                  </a:moveTo>
                  <a:lnTo>
                    <a:pt x="1643" y="4378"/>
                  </a:lnTo>
                  <a:cubicBezTo>
                    <a:pt x="1633" y="4352"/>
                    <a:pt x="1646" y="4323"/>
                    <a:pt x="1672" y="4313"/>
                  </a:cubicBezTo>
                  <a:cubicBezTo>
                    <a:pt x="1697" y="4303"/>
                    <a:pt x="1726" y="4315"/>
                    <a:pt x="1736" y="4341"/>
                  </a:cubicBezTo>
                  <a:lnTo>
                    <a:pt x="1736" y="4341"/>
                  </a:lnTo>
                  <a:cubicBezTo>
                    <a:pt x="1747" y="4367"/>
                    <a:pt x="1734" y="4396"/>
                    <a:pt x="1708" y="4406"/>
                  </a:cubicBezTo>
                  <a:cubicBezTo>
                    <a:pt x="1683" y="4416"/>
                    <a:pt x="1654" y="4403"/>
                    <a:pt x="1644" y="4378"/>
                  </a:cubicBezTo>
                  <a:close/>
                  <a:moveTo>
                    <a:pt x="1572" y="4191"/>
                  </a:moveTo>
                  <a:lnTo>
                    <a:pt x="1572" y="4191"/>
                  </a:lnTo>
                  <a:cubicBezTo>
                    <a:pt x="1562" y="4165"/>
                    <a:pt x="1575" y="4136"/>
                    <a:pt x="1601" y="4126"/>
                  </a:cubicBezTo>
                  <a:cubicBezTo>
                    <a:pt x="1626" y="4115"/>
                    <a:pt x="1655" y="4128"/>
                    <a:pt x="1665" y="4154"/>
                  </a:cubicBezTo>
                  <a:lnTo>
                    <a:pt x="1665" y="4154"/>
                  </a:lnTo>
                  <a:cubicBezTo>
                    <a:pt x="1676" y="4179"/>
                    <a:pt x="1663" y="4209"/>
                    <a:pt x="1637" y="4219"/>
                  </a:cubicBezTo>
                  <a:cubicBezTo>
                    <a:pt x="1612" y="4229"/>
                    <a:pt x="1583" y="4216"/>
                    <a:pt x="1572" y="4191"/>
                  </a:cubicBezTo>
                  <a:close/>
                  <a:moveTo>
                    <a:pt x="1501" y="4004"/>
                  </a:moveTo>
                  <a:lnTo>
                    <a:pt x="1501" y="4003"/>
                  </a:lnTo>
                  <a:cubicBezTo>
                    <a:pt x="1491" y="3978"/>
                    <a:pt x="1504" y="3949"/>
                    <a:pt x="1530" y="3939"/>
                  </a:cubicBezTo>
                  <a:cubicBezTo>
                    <a:pt x="1555" y="3928"/>
                    <a:pt x="1584" y="3941"/>
                    <a:pt x="1594" y="3967"/>
                  </a:cubicBezTo>
                  <a:lnTo>
                    <a:pt x="1594" y="3967"/>
                  </a:lnTo>
                  <a:cubicBezTo>
                    <a:pt x="1605" y="3992"/>
                    <a:pt x="1592" y="4021"/>
                    <a:pt x="1566" y="4032"/>
                  </a:cubicBezTo>
                  <a:cubicBezTo>
                    <a:pt x="1541" y="4042"/>
                    <a:pt x="1512" y="4029"/>
                    <a:pt x="1501" y="4004"/>
                  </a:cubicBezTo>
                  <a:close/>
                  <a:moveTo>
                    <a:pt x="1430" y="3816"/>
                  </a:moveTo>
                  <a:lnTo>
                    <a:pt x="1430" y="3816"/>
                  </a:lnTo>
                  <a:cubicBezTo>
                    <a:pt x="1420" y="3791"/>
                    <a:pt x="1433" y="3762"/>
                    <a:pt x="1459" y="3751"/>
                  </a:cubicBezTo>
                  <a:cubicBezTo>
                    <a:pt x="1484" y="3741"/>
                    <a:pt x="1513" y="3754"/>
                    <a:pt x="1523" y="3780"/>
                  </a:cubicBezTo>
                  <a:lnTo>
                    <a:pt x="1523" y="3780"/>
                  </a:lnTo>
                  <a:cubicBezTo>
                    <a:pt x="1534" y="3805"/>
                    <a:pt x="1521" y="3834"/>
                    <a:pt x="1495" y="3845"/>
                  </a:cubicBezTo>
                  <a:cubicBezTo>
                    <a:pt x="1470" y="3855"/>
                    <a:pt x="1441" y="3842"/>
                    <a:pt x="1430" y="3816"/>
                  </a:cubicBezTo>
                  <a:close/>
                  <a:moveTo>
                    <a:pt x="1359" y="3629"/>
                  </a:moveTo>
                  <a:lnTo>
                    <a:pt x="1359" y="3629"/>
                  </a:lnTo>
                  <a:cubicBezTo>
                    <a:pt x="1349" y="3604"/>
                    <a:pt x="1362" y="3575"/>
                    <a:pt x="1388" y="3564"/>
                  </a:cubicBezTo>
                  <a:cubicBezTo>
                    <a:pt x="1413" y="3554"/>
                    <a:pt x="1442" y="3567"/>
                    <a:pt x="1452" y="3592"/>
                  </a:cubicBezTo>
                  <a:lnTo>
                    <a:pt x="1452" y="3593"/>
                  </a:lnTo>
                  <a:cubicBezTo>
                    <a:pt x="1463" y="3618"/>
                    <a:pt x="1450" y="3647"/>
                    <a:pt x="1424" y="3657"/>
                  </a:cubicBezTo>
                  <a:cubicBezTo>
                    <a:pt x="1399" y="3668"/>
                    <a:pt x="1370" y="3655"/>
                    <a:pt x="1359" y="3629"/>
                  </a:cubicBezTo>
                  <a:close/>
                  <a:moveTo>
                    <a:pt x="1288" y="3442"/>
                  </a:moveTo>
                  <a:lnTo>
                    <a:pt x="1288" y="3442"/>
                  </a:lnTo>
                  <a:cubicBezTo>
                    <a:pt x="1278" y="3417"/>
                    <a:pt x="1291" y="3387"/>
                    <a:pt x="1316" y="3377"/>
                  </a:cubicBezTo>
                  <a:cubicBezTo>
                    <a:pt x="1342" y="3367"/>
                    <a:pt x="1371" y="3380"/>
                    <a:pt x="1381" y="3405"/>
                  </a:cubicBezTo>
                  <a:lnTo>
                    <a:pt x="1381" y="3406"/>
                  </a:lnTo>
                  <a:cubicBezTo>
                    <a:pt x="1392" y="3431"/>
                    <a:pt x="1379" y="3460"/>
                    <a:pt x="1353" y="3470"/>
                  </a:cubicBezTo>
                  <a:cubicBezTo>
                    <a:pt x="1328" y="3481"/>
                    <a:pt x="1299" y="3468"/>
                    <a:pt x="1288" y="3442"/>
                  </a:cubicBezTo>
                  <a:close/>
                  <a:moveTo>
                    <a:pt x="1217" y="3255"/>
                  </a:moveTo>
                  <a:lnTo>
                    <a:pt x="1217" y="3255"/>
                  </a:lnTo>
                  <a:cubicBezTo>
                    <a:pt x="1207" y="3229"/>
                    <a:pt x="1220" y="3200"/>
                    <a:pt x="1245" y="3190"/>
                  </a:cubicBezTo>
                  <a:cubicBezTo>
                    <a:pt x="1271" y="3180"/>
                    <a:pt x="1300" y="3193"/>
                    <a:pt x="1310" y="3218"/>
                  </a:cubicBezTo>
                  <a:lnTo>
                    <a:pt x="1310" y="3218"/>
                  </a:lnTo>
                  <a:cubicBezTo>
                    <a:pt x="1321" y="3244"/>
                    <a:pt x="1308" y="3273"/>
                    <a:pt x="1282" y="3283"/>
                  </a:cubicBezTo>
                  <a:cubicBezTo>
                    <a:pt x="1257" y="3293"/>
                    <a:pt x="1228" y="3281"/>
                    <a:pt x="1217" y="3255"/>
                  </a:cubicBezTo>
                  <a:close/>
                  <a:moveTo>
                    <a:pt x="1146" y="3068"/>
                  </a:moveTo>
                  <a:lnTo>
                    <a:pt x="1146" y="3068"/>
                  </a:lnTo>
                  <a:cubicBezTo>
                    <a:pt x="1136" y="3042"/>
                    <a:pt x="1149" y="3013"/>
                    <a:pt x="1174" y="3003"/>
                  </a:cubicBezTo>
                  <a:cubicBezTo>
                    <a:pt x="1200" y="2993"/>
                    <a:pt x="1229" y="3006"/>
                    <a:pt x="1239" y="3031"/>
                  </a:cubicBezTo>
                  <a:lnTo>
                    <a:pt x="1239" y="3031"/>
                  </a:lnTo>
                  <a:cubicBezTo>
                    <a:pt x="1250" y="3057"/>
                    <a:pt x="1237" y="3086"/>
                    <a:pt x="1211" y="3096"/>
                  </a:cubicBezTo>
                  <a:cubicBezTo>
                    <a:pt x="1186" y="3106"/>
                    <a:pt x="1157" y="3094"/>
                    <a:pt x="1146" y="3068"/>
                  </a:cubicBezTo>
                  <a:close/>
                  <a:moveTo>
                    <a:pt x="1075" y="2881"/>
                  </a:moveTo>
                  <a:lnTo>
                    <a:pt x="1075" y="2881"/>
                  </a:lnTo>
                  <a:cubicBezTo>
                    <a:pt x="1065" y="2855"/>
                    <a:pt x="1078" y="2826"/>
                    <a:pt x="1103" y="2816"/>
                  </a:cubicBezTo>
                  <a:cubicBezTo>
                    <a:pt x="1129" y="2806"/>
                    <a:pt x="1158" y="2819"/>
                    <a:pt x="1168" y="2844"/>
                  </a:cubicBezTo>
                  <a:lnTo>
                    <a:pt x="1168" y="2844"/>
                  </a:lnTo>
                  <a:cubicBezTo>
                    <a:pt x="1179" y="2870"/>
                    <a:pt x="1166" y="2899"/>
                    <a:pt x="1140" y="2909"/>
                  </a:cubicBezTo>
                  <a:cubicBezTo>
                    <a:pt x="1115" y="2919"/>
                    <a:pt x="1086" y="2907"/>
                    <a:pt x="1075" y="2881"/>
                  </a:cubicBezTo>
                  <a:close/>
                  <a:moveTo>
                    <a:pt x="1004" y="2694"/>
                  </a:moveTo>
                  <a:lnTo>
                    <a:pt x="1004" y="2694"/>
                  </a:lnTo>
                  <a:cubicBezTo>
                    <a:pt x="994" y="2668"/>
                    <a:pt x="1007" y="2639"/>
                    <a:pt x="1032" y="2629"/>
                  </a:cubicBezTo>
                  <a:cubicBezTo>
                    <a:pt x="1058" y="2619"/>
                    <a:pt x="1087" y="2631"/>
                    <a:pt x="1097" y="2657"/>
                  </a:cubicBezTo>
                  <a:lnTo>
                    <a:pt x="1097" y="2657"/>
                  </a:lnTo>
                  <a:cubicBezTo>
                    <a:pt x="1108" y="2683"/>
                    <a:pt x="1095" y="2712"/>
                    <a:pt x="1069" y="2722"/>
                  </a:cubicBezTo>
                  <a:cubicBezTo>
                    <a:pt x="1044" y="2732"/>
                    <a:pt x="1015" y="2720"/>
                    <a:pt x="1004" y="2694"/>
                  </a:cubicBezTo>
                  <a:close/>
                  <a:moveTo>
                    <a:pt x="933" y="2507"/>
                  </a:moveTo>
                  <a:lnTo>
                    <a:pt x="933" y="2507"/>
                  </a:lnTo>
                  <a:cubicBezTo>
                    <a:pt x="923" y="2481"/>
                    <a:pt x="936" y="2452"/>
                    <a:pt x="961" y="2442"/>
                  </a:cubicBezTo>
                  <a:cubicBezTo>
                    <a:pt x="987" y="2432"/>
                    <a:pt x="1016" y="2444"/>
                    <a:pt x="1026" y="2470"/>
                  </a:cubicBezTo>
                  <a:lnTo>
                    <a:pt x="1026" y="2470"/>
                  </a:lnTo>
                  <a:cubicBezTo>
                    <a:pt x="1037" y="2496"/>
                    <a:pt x="1024" y="2525"/>
                    <a:pt x="998" y="2535"/>
                  </a:cubicBezTo>
                  <a:cubicBezTo>
                    <a:pt x="973" y="2545"/>
                    <a:pt x="944" y="2533"/>
                    <a:pt x="933" y="2507"/>
                  </a:cubicBezTo>
                  <a:close/>
                  <a:moveTo>
                    <a:pt x="862" y="2320"/>
                  </a:moveTo>
                  <a:lnTo>
                    <a:pt x="862" y="2320"/>
                  </a:lnTo>
                  <a:cubicBezTo>
                    <a:pt x="852" y="2294"/>
                    <a:pt x="865" y="2265"/>
                    <a:pt x="890" y="2255"/>
                  </a:cubicBezTo>
                  <a:cubicBezTo>
                    <a:pt x="916" y="2245"/>
                    <a:pt x="945" y="2257"/>
                    <a:pt x="955" y="2283"/>
                  </a:cubicBezTo>
                  <a:lnTo>
                    <a:pt x="955" y="2283"/>
                  </a:lnTo>
                  <a:cubicBezTo>
                    <a:pt x="966" y="2309"/>
                    <a:pt x="953" y="2338"/>
                    <a:pt x="927" y="2348"/>
                  </a:cubicBezTo>
                  <a:cubicBezTo>
                    <a:pt x="902" y="2358"/>
                    <a:pt x="873" y="2346"/>
                    <a:pt x="862" y="2320"/>
                  </a:cubicBezTo>
                  <a:close/>
                  <a:moveTo>
                    <a:pt x="791" y="2133"/>
                  </a:moveTo>
                  <a:lnTo>
                    <a:pt x="791" y="2133"/>
                  </a:lnTo>
                  <a:cubicBezTo>
                    <a:pt x="781" y="2107"/>
                    <a:pt x="794" y="2078"/>
                    <a:pt x="819" y="2068"/>
                  </a:cubicBezTo>
                  <a:cubicBezTo>
                    <a:pt x="845" y="2058"/>
                    <a:pt x="874" y="2070"/>
                    <a:pt x="884" y="2096"/>
                  </a:cubicBezTo>
                  <a:lnTo>
                    <a:pt x="884" y="2096"/>
                  </a:lnTo>
                  <a:cubicBezTo>
                    <a:pt x="895" y="2122"/>
                    <a:pt x="882" y="2151"/>
                    <a:pt x="856" y="2161"/>
                  </a:cubicBezTo>
                  <a:cubicBezTo>
                    <a:pt x="831" y="2171"/>
                    <a:pt x="802" y="2158"/>
                    <a:pt x="791" y="2133"/>
                  </a:cubicBezTo>
                  <a:close/>
                  <a:moveTo>
                    <a:pt x="720" y="1946"/>
                  </a:moveTo>
                  <a:lnTo>
                    <a:pt x="720" y="1946"/>
                  </a:lnTo>
                  <a:cubicBezTo>
                    <a:pt x="710" y="1920"/>
                    <a:pt x="723" y="1891"/>
                    <a:pt x="748" y="1881"/>
                  </a:cubicBezTo>
                  <a:cubicBezTo>
                    <a:pt x="774" y="1871"/>
                    <a:pt x="803" y="1883"/>
                    <a:pt x="813" y="1909"/>
                  </a:cubicBezTo>
                  <a:lnTo>
                    <a:pt x="813" y="1909"/>
                  </a:lnTo>
                  <a:cubicBezTo>
                    <a:pt x="824" y="1935"/>
                    <a:pt x="811" y="1964"/>
                    <a:pt x="785" y="1974"/>
                  </a:cubicBezTo>
                  <a:cubicBezTo>
                    <a:pt x="760" y="1984"/>
                    <a:pt x="731" y="1971"/>
                    <a:pt x="720" y="1946"/>
                  </a:cubicBezTo>
                  <a:close/>
                  <a:moveTo>
                    <a:pt x="649" y="1759"/>
                  </a:moveTo>
                  <a:lnTo>
                    <a:pt x="649" y="1759"/>
                  </a:lnTo>
                  <a:cubicBezTo>
                    <a:pt x="639" y="1733"/>
                    <a:pt x="652" y="1704"/>
                    <a:pt x="677" y="1694"/>
                  </a:cubicBezTo>
                  <a:cubicBezTo>
                    <a:pt x="703" y="1683"/>
                    <a:pt x="732" y="1696"/>
                    <a:pt x="742" y="1722"/>
                  </a:cubicBezTo>
                  <a:lnTo>
                    <a:pt x="742" y="1722"/>
                  </a:lnTo>
                  <a:cubicBezTo>
                    <a:pt x="752" y="1747"/>
                    <a:pt x="740" y="1777"/>
                    <a:pt x="714" y="1787"/>
                  </a:cubicBezTo>
                  <a:cubicBezTo>
                    <a:pt x="689" y="1797"/>
                    <a:pt x="660" y="1784"/>
                    <a:pt x="649" y="1759"/>
                  </a:cubicBezTo>
                  <a:close/>
                  <a:moveTo>
                    <a:pt x="578" y="1572"/>
                  </a:moveTo>
                  <a:lnTo>
                    <a:pt x="578" y="1571"/>
                  </a:lnTo>
                  <a:cubicBezTo>
                    <a:pt x="568" y="1546"/>
                    <a:pt x="581" y="1517"/>
                    <a:pt x="606" y="1507"/>
                  </a:cubicBezTo>
                  <a:cubicBezTo>
                    <a:pt x="632" y="1496"/>
                    <a:pt x="661" y="1509"/>
                    <a:pt x="671" y="1535"/>
                  </a:cubicBezTo>
                  <a:lnTo>
                    <a:pt x="671" y="1535"/>
                  </a:lnTo>
                  <a:cubicBezTo>
                    <a:pt x="681" y="1560"/>
                    <a:pt x="669" y="1589"/>
                    <a:pt x="643" y="1600"/>
                  </a:cubicBezTo>
                  <a:cubicBezTo>
                    <a:pt x="618" y="1610"/>
                    <a:pt x="589" y="1597"/>
                    <a:pt x="578" y="1572"/>
                  </a:cubicBezTo>
                  <a:close/>
                  <a:moveTo>
                    <a:pt x="507" y="1384"/>
                  </a:moveTo>
                  <a:lnTo>
                    <a:pt x="507" y="1384"/>
                  </a:lnTo>
                  <a:cubicBezTo>
                    <a:pt x="497" y="1359"/>
                    <a:pt x="510" y="1330"/>
                    <a:pt x="535" y="1319"/>
                  </a:cubicBezTo>
                  <a:cubicBezTo>
                    <a:pt x="561" y="1309"/>
                    <a:pt x="590" y="1322"/>
                    <a:pt x="600" y="1348"/>
                  </a:cubicBezTo>
                  <a:lnTo>
                    <a:pt x="600" y="1348"/>
                  </a:lnTo>
                  <a:cubicBezTo>
                    <a:pt x="610" y="1373"/>
                    <a:pt x="598" y="1402"/>
                    <a:pt x="572" y="1413"/>
                  </a:cubicBezTo>
                  <a:cubicBezTo>
                    <a:pt x="547" y="1423"/>
                    <a:pt x="517" y="1410"/>
                    <a:pt x="507" y="1384"/>
                  </a:cubicBezTo>
                  <a:close/>
                  <a:moveTo>
                    <a:pt x="436" y="1197"/>
                  </a:moveTo>
                  <a:lnTo>
                    <a:pt x="436" y="1197"/>
                  </a:lnTo>
                  <a:cubicBezTo>
                    <a:pt x="426" y="1172"/>
                    <a:pt x="439" y="1143"/>
                    <a:pt x="464" y="1132"/>
                  </a:cubicBezTo>
                  <a:cubicBezTo>
                    <a:pt x="490" y="1122"/>
                    <a:pt x="519" y="1135"/>
                    <a:pt x="529" y="1160"/>
                  </a:cubicBezTo>
                  <a:lnTo>
                    <a:pt x="529" y="1161"/>
                  </a:lnTo>
                  <a:cubicBezTo>
                    <a:pt x="539" y="1186"/>
                    <a:pt x="527" y="1215"/>
                    <a:pt x="501" y="1225"/>
                  </a:cubicBezTo>
                  <a:cubicBezTo>
                    <a:pt x="476" y="1236"/>
                    <a:pt x="446" y="1223"/>
                    <a:pt x="436" y="1197"/>
                  </a:cubicBezTo>
                  <a:close/>
                  <a:moveTo>
                    <a:pt x="365" y="1010"/>
                  </a:moveTo>
                  <a:lnTo>
                    <a:pt x="365" y="1010"/>
                  </a:lnTo>
                  <a:cubicBezTo>
                    <a:pt x="355" y="985"/>
                    <a:pt x="368" y="955"/>
                    <a:pt x="393" y="945"/>
                  </a:cubicBezTo>
                  <a:cubicBezTo>
                    <a:pt x="419" y="935"/>
                    <a:pt x="448" y="948"/>
                    <a:pt x="458" y="973"/>
                  </a:cubicBezTo>
                  <a:lnTo>
                    <a:pt x="458" y="974"/>
                  </a:lnTo>
                  <a:cubicBezTo>
                    <a:pt x="468" y="999"/>
                    <a:pt x="456" y="1028"/>
                    <a:pt x="430" y="1038"/>
                  </a:cubicBezTo>
                  <a:cubicBezTo>
                    <a:pt x="405" y="1049"/>
                    <a:pt x="375" y="1036"/>
                    <a:pt x="365" y="1010"/>
                  </a:cubicBezTo>
                  <a:close/>
                  <a:moveTo>
                    <a:pt x="294" y="823"/>
                  </a:moveTo>
                  <a:lnTo>
                    <a:pt x="294" y="823"/>
                  </a:lnTo>
                  <a:cubicBezTo>
                    <a:pt x="284" y="797"/>
                    <a:pt x="297" y="768"/>
                    <a:pt x="322" y="758"/>
                  </a:cubicBezTo>
                  <a:cubicBezTo>
                    <a:pt x="348" y="748"/>
                    <a:pt x="377" y="761"/>
                    <a:pt x="387" y="786"/>
                  </a:cubicBezTo>
                  <a:lnTo>
                    <a:pt x="387" y="786"/>
                  </a:lnTo>
                  <a:cubicBezTo>
                    <a:pt x="397" y="812"/>
                    <a:pt x="385" y="841"/>
                    <a:pt x="359" y="851"/>
                  </a:cubicBezTo>
                  <a:cubicBezTo>
                    <a:pt x="334" y="861"/>
                    <a:pt x="304" y="849"/>
                    <a:pt x="294" y="823"/>
                  </a:cubicBezTo>
                  <a:close/>
                  <a:moveTo>
                    <a:pt x="223" y="636"/>
                  </a:moveTo>
                  <a:lnTo>
                    <a:pt x="223" y="636"/>
                  </a:lnTo>
                  <a:cubicBezTo>
                    <a:pt x="213" y="610"/>
                    <a:pt x="226" y="581"/>
                    <a:pt x="251" y="571"/>
                  </a:cubicBezTo>
                  <a:cubicBezTo>
                    <a:pt x="277" y="561"/>
                    <a:pt x="306" y="574"/>
                    <a:pt x="316" y="599"/>
                  </a:cubicBezTo>
                  <a:lnTo>
                    <a:pt x="316" y="599"/>
                  </a:lnTo>
                  <a:cubicBezTo>
                    <a:pt x="326" y="625"/>
                    <a:pt x="314" y="654"/>
                    <a:pt x="288" y="664"/>
                  </a:cubicBezTo>
                  <a:cubicBezTo>
                    <a:pt x="263" y="674"/>
                    <a:pt x="233" y="662"/>
                    <a:pt x="223" y="636"/>
                  </a:cubicBezTo>
                  <a:close/>
                  <a:moveTo>
                    <a:pt x="152" y="449"/>
                  </a:moveTo>
                  <a:lnTo>
                    <a:pt x="152" y="449"/>
                  </a:lnTo>
                  <a:cubicBezTo>
                    <a:pt x="142" y="423"/>
                    <a:pt x="155" y="394"/>
                    <a:pt x="180" y="384"/>
                  </a:cubicBezTo>
                  <a:cubicBezTo>
                    <a:pt x="206" y="374"/>
                    <a:pt x="235" y="387"/>
                    <a:pt x="245" y="412"/>
                  </a:cubicBezTo>
                  <a:lnTo>
                    <a:pt x="245" y="412"/>
                  </a:lnTo>
                  <a:cubicBezTo>
                    <a:pt x="255" y="438"/>
                    <a:pt x="243" y="467"/>
                    <a:pt x="217" y="477"/>
                  </a:cubicBezTo>
                  <a:cubicBezTo>
                    <a:pt x="192" y="487"/>
                    <a:pt x="162" y="475"/>
                    <a:pt x="152" y="449"/>
                  </a:cubicBezTo>
                  <a:close/>
                  <a:moveTo>
                    <a:pt x="81" y="262"/>
                  </a:moveTo>
                  <a:lnTo>
                    <a:pt x="81" y="262"/>
                  </a:lnTo>
                  <a:cubicBezTo>
                    <a:pt x="71" y="236"/>
                    <a:pt x="84" y="207"/>
                    <a:pt x="109" y="197"/>
                  </a:cubicBezTo>
                  <a:cubicBezTo>
                    <a:pt x="135" y="187"/>
                    <a:pt x="164" y="199"/>
                    <a:pt x="174" y="225"/>
                  </a:cubicBezTo>
                  <a:lnTo>
                    <a:pt x="174" y="225"/>
                  </a:lnTo>
                  <a:cubicBezTo>
                    <a:pt x="184" y="251"/>
                    <a:pt x="172" y="280"/>
                    <a:pt x="146" y="290"/>
                  </a:cubicBezTo>
                  <a:cubicBezTo>
                    <a:pt x="121" y="300"/>
                    <a:pt x="91" y="288"/>
                    <a:pt x="81" y="262"/>
                  </a:cubicBezTo>
                  <a:close/>
                  <a:moveTo>
                    <a:pt x="10" y="75"/>
                  </a:moveTo>
                  <a:lnTo>
                    <a:pt x="10" y="75"/>
                  </a:lnTo>
                  <a:cubicBezTo>
                    <a:pt x="0" y="49"/>
                    <a:pt x="13" y="20"/>
                    <a:pt x="38" y="10"/>
                  </a:cubicBezTo>
                  <a:cubicBezTo>
                    <a:pt x="64" y="0"/>
                    <a:pt x="93" y="12"/>
                    <a:pt x="103" y="38"/>
                  </a:cubicBezTo>
                  <a:lnTo>
                    <a:pt x="103" y="38"/>
                  </a:lnTo>
                  <a:cubicBezTo>
                    <a:pt x="113" y="64"/>
                    <a:pt x="101" y="93"/>
                    <a:pt x="75" y="103"/>
                  </a:cubicBezTo>
                  <a:cubicBezTo>
                    <a:pt x="49" y="113"/>
                    <a:pt x="20" y="101"/>
                    <a:pt x="10" y="75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35" name="Freeform 87"/>
            <p:cNvSpPr>
              <a:spLocks noEditPoints="1"/>
            </p:cNvSpPr>
            <p:nvPr/>
          </p:nvSpPr>
          <p:spPr bwMode="auto">
            <a:xfrm>
              <a:off x="1363663" y="415925"/>
              <a:ext cx="531813" cy="782638"/>
            </a:xfrm>
            <a:custGeom>
              <a:avLst/>
              <a:gdLst/>
              <a:ahLst/>
              <a:cxnLst>
                <a:cxn ang="0">
                  <a:pos x="4128" y="6001"/>
                </a:cxn>
                <a:cxn ang="0">
                  <a:pos x="3946" y="5821"/>
                </a:cxn>
                <a:cxn ang="0">
                  <a:pos x="3821" y="5725"/>
                </a:cxn>
                <a:cxn ang="0">
                  <a:pos x="3890" y="5738"/>
                </a:cxn>
                <a:cxn ang="0">
                  <a:pos x="3792" y="5503"/>
                </a:cxn>
                <a:cxn ang="0">
                  <a:pos x="3597" y="5393"/>
                </a:cxn>
                <a:cxn ang="0">
                  <a:pos x="3597" y="5393"/>
                </a:cxn>
                <a:cxn ang="0">
                  <a:pos x="3568" y="5171"/>
                </a:cxn>
                <a:cxn ang="0">
                  <a:pos x="3387" y="4992"/>
                </a:cxn>
                <a:cxn ang="0">
                  <a:pos x="3261" y="4895"/>
                </a:cxn>
                <a:cxn ang="0">
                  <a:pos x="3331" y="4909"/>
                </a:cxn>
                <a:cxn ang="0">
                  <a:pos x="3232" y="4674"/>
                </a:cxn>
                <a:cxn ang="0">
                  <a:pos x="3037" y="4564"/>
                </a:cxn>
                <a:cxn ang="0">
                  <a:pos x="3037" y="4564"/>
                </a:cxn>
                <a:cxn ang="0">
                  <a:pos x="3008" y="4342"/>
                </a:cxn>
                <a:cxn ang="0">
                  <a:pos x="2827" y="4162"/>
                </a:cxn>
                <a:cxn ang="0">
                  <a:pos x="2701" y="4066"/>
                </a:cxn>
                <a:cxn ang="0">
                  <a:pos x="2771" y="4080"/>
                </a:cxn>
                <a:cxn ang="0">
                  <a:pos x="2672" y="3844"/>
                </a:cxn>
                <a:cxn ang="0">
                  <a:pos x="2478" y="3734"/>
                </a:cxn>
                <a:cxn ang="0">
                  <a:pos x="2478" y="3734"/>
                </a:cxn>
                <a:cxn ang="0">
                  <a:pos x="2449" y="3513"/>
                </a:cxn>
                <a:cxn ang="0">
                  <a:pos x="2267" y="3333"/>
                </a:cxn>
                <a:cxn ang="0">
                  <a:pos x="2142" y="3237"/>
                </a:cxn>
                <a:cxn ang="0">
                  <a:pos x="2211" y="3250"/>
                </a:cxn>
                <a:cxn ang="0">
                  <a:pos x="2113" y="3015"/>
                </a:cxn>
                <a:cxn ang="0">
                  <a:pos x="1918" y="2905"/>
                </a:cxn>
                <a:cxn ang="0">
                  <a:pos x="1918" y="2905"/>
                </a:cxn>
                <a:cxn ang="0">
                  <a:pos x="1889" y="2683"/>
                </a:cxn>
                <a:cxn ang="0">
                  <a:pos x="1707" y="2504"/>
                </a:cxn>
                <a:cxn ang="0">
                  <a:pos x="1582" y="2407"/>
                </a:cxn>
                <a:cxn ang="0">
                  <a:pos x="1652" y="2421"/>
                </a:cxn>
                <a:cxn ang="0">
                  <a:pos x="1553" y="2186"/>
                </a:cxn>
                <a:cxn ang="0">
                  <a:pos x="1358" y="2076"/>
                </a:cxn>
                <a:cxn ang="0">
                  <a:pos x="1358" y="2076"/>
                </a:cxn>
                <a:cxn ang="0">
                  <a:pos x="1329" y="1854"/>
                </a:cxn>
                <a:cxn ang="0">
                  <a:pos x="1148" y="1674"/>
                </a:cxn>
                <a:cxn ang="0">
                  <a:pos x="1022" y="1578"/>
                </a:cxn>
                <a:cxn ang="0">
                  <a:pos x="1092" y="1592"/>
                </a:cxn>
                <a:cxn ang="0">
                  <a:pos x="993" y="1356"/>
                </a:cxn>
                <a:cxn ang="0">
                  <a:pos x="798" y="1246"/>
                </a:cxn>
                <a:cxn ang="0">
                  <a:pos x="799" y="1246"/>
                </a:cxn>
                <a:cxn ang="0">
                  <a:pos x="770" y="1025"/>
                </a:cxn>
                <a:cxn ang="0">
                  <a:pos x="588" y="845"/>
                </a:cxn>
                <a:cxn ang="0">
                  <a:pos x="463" y="749"/>
                </a:cxn>
                <a:cxn ang="0">
                  <a:pos x="532" y="762"/>
                </a:cxn>
                <a:cxn ang="0">
                  <a:pos x="434" y="527"/>
                </a:cxn>
                <a:cxn ang="0">
                  <a:pos x="239" y="417"/>
                </a:cxn>
                <a:cxn ang="0">
                  <a:pos x="239" y="417"/>
                </a:cxn>
                <a:cxn ang="0">
                  <a:pos x="210" y="195"/>
                </a:cxn>
                <a:cxn ang="0">
                  <a:pos x="28" y="16"/>
                </a:cxn>
              </a:cxnLst>
              <a:rect l="0" t="0" r="r" b="b"/>
              <a:pathLst>
                <a:path w="4143" h="6085">
                  <a:moveTo>
                    <a:pt x="4045" y="6056"/>
                  </a:moveTo>
                  <a:lnTo>
                    <a:pt x="4045" y="6056"/>
                  </a:lnTo>
                  <a:cubicBezTo>
                    <a:pt x="4029" y="6033"/>
                    <a:pt x="4035" y="6002"/>
                    <a:pt x="4058" y="5987"/>
                  </a:cubicBezTo>
                  <a:cubicBezTo>
                    <a:pt x="4081" y="5971"/>
                    <a:pt x="4112" y="5978"/>
                    <a:pt x="4128" y="6000"/>
                  </a:cubicBezTo>
                  <a:lnTo>
                    <a:pt x="4128" y="6001"/>
                  </a:lnTo>
                  <a:cubicBezTo>
                    <a:pt x="4143" y="6023"/>
                    <a:pt x="4137" y="6054"/>
                    <a:pt x="4114" y="6070"/>
                  </a:cubicBezTo>
                  <a:cubicBezTo>
                    <a:pt x="4091" y="6085"/>
                    <a:pt x="4060" y="6079"/>
                    <a:pt x="4045" y="6056"/>
                  </a:cubicBezTo>
                  <a:close/>
                  <a:moveTo>
                    <a:pt x="3933" y="5891"/>
                  </a:moveTo>
                  <a:lnTo>
                    <a:pt x="3933" y="5890"/>
                  </a:lnTo>
                  <a:cubicBezTo>
                    <a:pt x="3917" y="5868"/>
                    <a:pt x="3923" y="5837"/>
                    <a:pt x="3946" y="5821"/>
                  </a:cubicBezTo>
                  <a:cubicBezTo>
                    <a:pt x="3969" y="5806"/>
                    <a:pt x="4000" y="5812"/>
                    <a:pt x="4016" y="5835"/>
                  </a:cubicBezTo>
                  <a:lnTo>
                    <a:pt x="4016" y="5835"/>
                  </a:lnTo>
                  <a:cubicBezTo>
                    <a:pt x="4031" y="5858"/>
                    <a:pt x="4025" y="5889"/>
                    <a:pt x="4002" y="5904"/>
                  </a:cubicBezTo>
                  <a:cubicBezTo>
                    <a:pt x="3979" y="5919"/>
                    <a:pt x="3948" y="5913"/>
                    <a:pt x="3933" y="5891"/>
                  </a:cubicBezTo>
                  <a:close/>
                  <a:moveTo>
                    <a:pt x="3821" y="5725"/>
                  </a:moveTo>
                  <a:lnTo>
                    <a:pt x="3821" y="5725"/>
                  </a:lnTo>
                  <a:cubicBezTo>
                    <a:pt x="3805" y="5702"/>
                    <a:pt x="3811" y="5671"/>
                    <a:pt x="3834" y="5655"/>
                  </a:cubicBezTo>
                  <a:cubicBezTo>
                    <a:pt x="3857" y="5640"/>
                    <a:pt x="3888" y="5646"/>
                    <a:pt x="3904" y="5669"/>
                  </a:cubicBezTo>
                  <a:lnTo>
                    <a:pt x="3904" y="5669"/>
                  </a:lnTo>
                  <a:cubicBezTo>
                    <a:pt x="3919" y="5692"/>
                    <a:pt x="3913" y="5723"/>
                    <a:pt x="3890" y="5738"/>
                  </a:cubicBezTo>
                  <a:cubicBezTo>
                    <a:pt x="3867" y="5754"/>
                    <a:pt x="3836" y="5748"/>
                    <a:pt x="3821" y="5725"/>
                  </a:cubicBezTo>
                  <a:close/>
                  <a:moveTo>
                    <a:pt x="3709" y="5559"/>
                  </a:moveTo>
                  <a:lnTo>
                    <a:pt x="3709" y="5559"/>
                  </a:lnTo>
                  <a:cubicBezTo>
                    <a:pt x="3693" y="5536"/>
                    <a:pt x="3699" y="5505"/>
                    <a:pt x="3722" y="5489"/>
                  </a:cubicBezTo>
                  <a:cubicBezTo>
                    <a:pt x="3745" y="5474"/>
                    <a:pt x="3776" y="5480"/>
                    <a:pt x="3792" y="5503"/>
                  </a:cubicBezTo>
                  <a:lnTo>
                    <a:pt x="3792" y="5503"/>
                  </a:lnTo>
                  <a:cubicBezTo>
                    <a:pt x="3807" y="5526"/>
                    <a:pt x="3801" y="5557"/>
                    <a:pt x="3778" y="5572"/>
                  </a:cubicBezTo>
                  <a:cubicBezTo>
                    <a:pt x="3755" y="5588"/>
                    <a:pt x="3724" y="5582"/>
                    <a:pt x="3709" y="5559"/>
                  </a:cubicBezTo>
                  <a:close/>
                  <a:moveTo>
                    <a:pt x="3597" y="5393"/>
                  </a:moveTo>
                  <a:lnTo>
                    <a:pt x="3597" y="5393"/>
                  </a:lnTo>
                  <a:cubicBezTo>
                    <a:pt x="3581" y="5370"/>
                    <a:pt x="3587" y="5339"/>
                    <a:pt x="3610" y="5323"/>
                  </a:cubicBezTo>
                  <a:cubicBezTo>
                    <a:pt x="3633" y="5308"/>
                    <a:pt x="3664" y="5314"/>
                    <a:pt x="3680" y="5337"/>
                  </a:cubicBezTo>
                  <a:lnTo>
                    <a:pt x="3680" y="5337"/>
                  </a:lnTo>
                  <a:cubicBezTo>
                    <a:pt x="3695" y="5360"/>
                    <a:pt x="3689" y="5391"/>
                    <a:pt x="3666" y="5406"/>
                  </a:cubicBezTo>
                  <a:cubicBezTo>
                    <a:pt x="3643" y="5422"/>
                    <a:pt x="3612" y="5416"/>
                    <a:pt x="3597" y="5393"/>
                  </a:cubicBezTo>
                  <a:close/>
                  <a:moveTo>
                    <a:pt x="3485" y="5227"/>
                  </a:moveTo>
                  <a:lnTo>
                    <a:pt x="3485" y="5227"/>
                  </a:lnTo>
                  <a:cubicBezTo>
                    <a:pt x="3470" y="5204"/>
                    <a:pt x="3476" y="5173"/>
                    <a:pt x="3498" y="5158"/>
                  </a:cubicBezTo>
                  <a:cubicBezTo>
                    <a:pt x="3521" y="5142"/>
                    <a:pt x="3552" y="5148"/>
                    <a:pt x="3568" y="5171"/>
                  </a:cubicBezTo>
                  <a:lnTo>
                    <a:pt x="3568" y="5171"/>
                  </a:lnTo>
                  <a:cubicBezTo>
                    <a:pt x="3583" y="5194"/>
                    <a:pt x="3577" y="5225"/>
                    <a:pt x="3554" y="5241"/>
                  </a:cubicBezTo>
                  <a:cubicBezTo>
                    <a:pt x="3532" y="5256"/>
                    <a:pt x="3500" y="5250"/>
                    <a:pt x="3485" y="5227"/>
                  </a:cubicBezTo>
                  <a:close/>
                  <a:moveTo>
                    <a:pt x="3373" y="5061"/>
                  </a:moveTo>
                  <a:lnTo>
                    <a:pt x="3373" y="5061"/>
                  </a:lnTo>
                  <a:cubicBezTo>
                    <a:pt x="3358" y="5038"/>
                    <a:pt x="3364" y="5007"/>
                    <a:pt x="3387" y="4992"/>
                  </a:cubicBezTo>
                  <a:cubicBezTo>
                    <a:pt x="3409" y="4976"/>
                    <a:pt x="3440" y="4982"/>
                    <a:pt x="3456" y="5005"/>
                  </a:cubicBezTo>
                  <a:lnTo>
                    <a:pt x="3456" y="5005"/>
                  </a:lnTo>
                  <a:cubicBezTo>
                    <a:pt x="3471" y="5028"/>
                    <a:pt x="3465" y="5059"/>
                    <a:pt x="3442" y="5075"/>
                  </a:cubicBezTo>
                  <a:cubicBezTo>
                    <a:pt x="3420" y="5090"/>
                    <a:pt x="3389" y="5084"/>
                    <a:pt x="3373" y="5061"/>
                  </a:cubicBezTo>
                  <a:close/>
                  <a:moveTo>
                    <a:pt x="3261" y="4895"/>
                  </a:moveTo>
                  <a:lnTo>
                    <a:pt x="3261" y="4895"/>
                  </a:lnTo>
                  <a:cubicBezTo>
                    <a:pt x="3246" y="4872"/>
                    <a:pt x="3252" y="4841"/>
                    <a:pt x="3275" y="4826"/>
                  </a:cubicBezTo>
                  <a:cubicBezTo>
                    <a:pt x="3297" y="4810"/>
                    <a:pt x="3329" y="4816"/>
                    <a:pt x="3344" y="4839"/>
                  </a:cubicBezTo>
                  <a:lnTo>
                    <a:pt x="3344" y="4839"/>
                  </a:lnTo>
                  <a:cubicBezTo>
                    <a:pt x="3359" y="4862"/>
                    <a:pt x="3353" y="4893"/>
                    <a:pt x="3331" y="4909"/>
                  </a:cubicBezTo>
                  <a:cubicBezTo>
                    <a:pt x="3308" y="4924"/>
                    <a:pt x="3277" y="4918"/>
                    <a:pt x="3261" y="4895"/>
                  </a:cubicBezTo>
                  <a:close/>
                  <a:moveTo>
                    <a:pt x="3149" y="4730"/>
                  </a:moveTo>
                  <a:lnTo>
                    <a:pt x="3149" y="4729"/>
                  </a:lnTo>
                  <a:cubicBezTo>
                    <a:pt x="3134" y="4707"/>
                    <a:pt x="3140" y="4675"/>
                    <a:pt x="3163" y="4660"/>
                  </a:cubicBezTo>
                  <a:cubicBezTo>
                    <a:pt x="3186" y="4645"/>
                    <a:pt x="3217" y="4651"/>
                    <a:pt x="3232" y="4674"/>
                  </a:cubicBezTo>
                  <a:lnTo>
                    <a:pt x="3232" y="4674"/>
                  </a:lnTo>
                  <a:cubicBezTo>
                    <a:pt x="3248" y="4696"/>
                    <a:pt x="3241" y="4728"/>
                    <a:pt x="3219" y="4743"/>
                  </a:cubicBezTo>
                  <a:cubicBezTo>
                    <a:pt x="3196" y="4758"/>
                    <a:pt x="3165" y="4752"/>
                    <a:pt x="3149" y="4730"/>
                  </a:cubicBezTo>
                  <a:close/>
                  <a:moveTo>
                    <a:pt x="3037" y="4564"/>
                  </a:moveTo>
                  <a:lnTo>
                    <a:pt x="3037" y="4564"/>
                  </a:lnTo>
                  <a:cubicBezTo>
                    <a:pt x="3022" y="4541"/>
                    <a:pt x="3028" y="4510"/>
                    <a:pt x="3051" y="4494"/>
                  </a:cubicBezTo>
                  <a:cubicBezTo>
                    <a:pt x="3074" y="4479"/>
                    <a:pt x="3105" y="4485"/>
                    <a:pt x="3120" y="4508"/>
                  </a:cubicBezTo>
                  <a:lnTo>
                    <a:pt x="3120" y="4508"/>
                  </a:lnTo>
                  <a:cubicBezTo>
                    <a:pt x="3136" y="4531"/>
                    <a:pt x="3130" y="4562"/>
                    <a:pt x="3107" y="4577"/>
                  </a:cubicBezTo>
                  <a:cubicBezTo>
                    <a:pt x="3084" y="4593"/>
                    <a:pt x="3053" y="4587"/>
                    <a:pt x="3037" y="4564"/>
                  </a:cubicBezTo>
                  <a:close/>
                  <a:moveTo>
                    <a:pt x="2925" y="4398"/>
                  </a:moveTo>
                  <a:lnTo>
                    <a:pt x="2925" y="4398"/>
                  </a:lnTo>
                  <a:cubicBezTo>
                    <a:pt x="2910" y="4375"/>
                    <a:pt x="2916" y="4344"/>
                    <a:pt x="2939" y="4328"/>
                  </a:cubicBezTo>
                  <a:cubicBezTo>
                    <a:pt x="2962" y="4313"/>
                    <a:pt x="2993" y="4319"/>
                    <a:pt x="3008" y="4342"/>
                  </a:cubicBezTo>
                  <a:lnTo>
                    <a:pt x="3008" y="4342"/>
                  </a:lnTo>
                  <a:cubicBezTo>
                    <a:pt x="3024" y="4365"/>
                    <a:pt x="3018" y="4396"/>
                    <a:pt x="2995" y="4411"/>
                  </a:cubicBezTo>
                  <a:cubicBezTo>
                    <a:pt x="2972" y="4427"/>
                    <a:pt x="2941" y="4421"/>
                    <a:pt x="2925" y="4398"/>
                  </a:cubicBezTo>
                  <a:close/>
                  <a:moveTo>
                    <a:pt x="2813" y="4232"/>
                  </a:moveTo>
                  <a:lnTo>
                    <a:pt x="2813" y="4232"/>
                  </a:lnTo>
                  <a:cubicBezTo>
                    <a:pt x="2798" y="4209"/>
                    <a:pt x="2804" y="4178"/>
                    <a:pt x="2827" y="4162"/>
                  </a:cubicBezTo>
                  <a:cubicBezTo>
                    <a:pt x="2850" y="4147"/>
                    <a:pt x="2881" y="4153"/>
                    <a:pt x="2896" y="4176"/>
                  </a:cubicBezTo>
                  <a:lnTo>
                    <a:pt x="2896" y="4176"/>
                  </a:lnTo>
                  <a:cubicBezTo>
                    <a:pt x="2912" y="4199"/>
                    <a:pt x="2906" y="4230"/>
                    <a:pt x="2883" y="4245"/>
                  </a:cubicBezTo>
                  <a:cubicBezTo>
                    <a:pt x="2860" y="4261"/>
                    <a:pt x="2829" y="4255"/>
                    <a:pt x="2813" y="4232"/>
                  </a:cubicBezTo>
                  <a:close/>
                  <a:moveTo>
                    <a:pt x="2701" y="4066"/>
                  </a:moveTo>
                  <a:lnTo>
                    <a:pt x="2701" y="4066"/>
                  </a:lnTo>
                  <a:cubicBezTo>
                    <a:pt x="2686" y="4043"/>
                    <a:pt x="2692" y="4012"/>
                    <a:pt x="2715" y="3997"/>
                  </a:cubicBezTo>
                  <a:cubicBezTo>
                    <a:pt x="2738" y="3981"/>
                    <a:pt x="2769" y="3987"/>
                    <a:pt x="2784" y="4010"/>
                  </a:cubicBezTo>
                  <a:lnTo>
                    <a:pt x="2784" y="4010"/>
                  </a:lnTo>
                  <a:cubicBezTo>
                    <a:pt x="2800" y="4033"/>
                    <a:pt x="2794" y="4064"/>
                    <a:pt x="2771" y="4080"/>
                  </a:cubicBezTo>
                  <a:cubicBezTo>
                    <a:pt x="2748" y="4095"/>
                    <a:pt x="2717" y="4089"/>
                    <a:pt x="2701" y="4066"/>
                  </a:cubicBezTo>
                  <a:close/>
                  <a:moveTo>
                    <a:pt x="2590" y="3900"/>
                  </a:moveTo>
                  <a:lnTo>
                    <a:pt x="2589" y="3900"/>
                  </a:lnTo>
                  <a:cubicBezTo>
                    <a:pt x="2574" y="3877"/>
                    <a:pt x="2580" y="3846"/>
                    <a:pt x="2603" y="3831"/>
                  </a:cubicBezTo>
                  <a:cubicBezTo>
                    <a:pt x="2626" y="3815"/>
                    <a:pt x="2657" y="3821"/>
                    <a:pt x="2672" y="3844"/>
                  </a:cubicBezTo>
                  <a:lnTo>
                    <a:pt x="2672" y="3844"/>
                  </a:lnTo>
                  <a:cubicBezTo>
                    <a:pt x="2688" y="3867"/>
                    <a:pt x="2682" y="3898"/>
                    <a:pt x="2659" y="3914"/>
                  </a:cubicBezTo>
                  <a:cubicBezTo>
                    <a:pt x="2636" y="3929"/>
                    <a:pt x="2605" y="3923"/>
                    <a:pt x="2590" y="3900"/>
                  </a:cubicBezTo>
                  <a:close/>
                  <a:moveTo>
                    <a:pt x="2478" y="3734"/>
                  </a:moveTo>
                  <a:lnTo>
                    <a:pt x="2478" y="3734"/>
                  </a:lnTo>
                  <a:cubicBezTo>
                    <a:pt x="2462" y="3711"/>
                    <a:pt x="2468" y="3680"/>
                    <a:pt x="2491" y="3665"/>
                  </a:cubicBezTo>
                  <a:cubicBezTo>
                    <a:pt x="2514" y="3649"/>
                    <a:pt x="2545" y="3655"/>
                    <a:pt x="2560" y="3678"/>
                  </a:cubicBezTo>
                  <a:lnTo>
                    <a:pt x="2560" y="3678"/>
                  </a:lnTo>
                  <a:cubicBezTo>
                    <a:pt x="2576" y="3701"/>
                    <a:pt x="2570" y="3732"/>
                    <a:pt x="2547" y="3748"/>
                  </a:cubicBezTo>
                  <a:cubicBezTo>
                    <a:pt x="2524" y="3763"/>
                    <a:pt x="2493" y="3757"/>
                    <a:pt x="2478" y="3734"/>
                  </a:cubicBezTo>
                  <a:close/>
                  <a:moveTo>
                    <a:pt x="2366" y="3568"/>
                  </a:moveTo>
                  <a:lnTo>
                    <a:pt x="2366" y="3568"/>
                  </a:lnTo>
                  <a:cubicBezTo>
                    <a:pt x="2350" y="3545"/>
                    <a:pt x="2356" y="3514"/>
                    <a:pt x="2379" y="3499"/>
                  </a:cubicBezTo>
                  <a:cubicBezTo>
                    <a:pt x="2402" y="3484"/>
                    <a:pt x="2433" y="3490"/>
                    <a:pt x="2448" y="3512"/>
                  </a:cubicBezTo>
                  <a:lnTo>
                    <a:pt x="2449" y="3513"/>
                  </a:lnTo>
                  <a:cubicBezTo>
                    <a:pt x="2464" y="3535"/>
                    <a:pt x="2458" y="3567"/>
                    <a:pt x="2435" y="3582"/>
                  </a:cubicBezTo>
                  <a:cubicBezTo>
                    <a:pt x="2412" y="3597"/>
                    <a:pt x="2381" y="3591"/>
                    <a:pt x="2366" y="3568"/>
                  </a:cubicBezTo>
                  <a:close/>
                  <a:moveTo>
                    <a:pt x="2254" y="3403"/>
                  </a:moveTo>
                  <a:lnTo>
                    <a:pt x="2254" y="3403"/>
                  </a:lnTo>
                  <a:cubicBezTo>
                    <a:pt x="2238" y="3380"/>
                    <a:pt x="2244" y="3349"/>
                    <a:pt x="2267" y="3333"/>
                  </a:cubicBezTo>
                  <a:cubicBezTo>
                    <a:pt x="2290" y="3318"/>
                    <a:pt x="2321" y="3324"/>
                    <a:pt x="2337" y="3347"/>
                  </a:cubicBezTo>
                  <a:lnTo>
                    <a:pt x="2337" y="3347"/>
                  </a:lnTo>
                  <a:cubicBezTo>
                    <a:pt x="2352" y="3370"/>
                    <a:pt x="2346" y="3401"/>
                    <a:pt x="2323" y="3416"/>
                  </a:cubicBezTo>
                  <a:cubicBezTo>
                    <a:pt x="2300" y="3432"/>
                    <a:pt x="2269" y="3425"/>
                    <a:pt x="2254" y="3403"/>
                  </a:cubicBezTo>
                  <a:close/>
                  <a:moveTo>
                    <a:pt x="2142" y="3237"/>
                  </a:moveTo>
                  <a:lnTo>
                    <a:pt x="2142" y="3237"/>
                  </a:lnTo>
                  <a:cubicBezTo>
                    <a:pt x="2126" y="3214"/>
                    <a:pt x="2132" y="3183"/>
                    <a:pt x="2155" y="3167"/>
                  </a:cubicBezTo>
                  <a:cubicBezTo>
                    <a:pt x="2178" y="3152"/>
                    <a:pt x="2209" y="3158"/>
                    <a:pt x="2225" y="3181"/>
                  </a:cubicBezTo>
                  <a:lnTo>
                    <a:pt x="2225" y="3181"/>
                  </a:lnTo>
                  <a:cubicBezTo>
                    <a:pt x="2240" y="3204"/>
                    <a:pt x="2234" y="3235"/>
                    <a:pt x="2211" y="3250"/>
                  </a:cubicBezTo>
                  <a:cubicBezTo>
                    <a:pt x="2188" y="3266"/>
                    <a:pt x="2157" y="3260"/>
                    <a:pt x="2142" y="3237"/>
                  </a:cubicBezTo>
                  <a:close/>
                  <a:moveTo>
                    <a:pt x="2030" y="3071"/>
                  </a:moveTo>
                  <a:lnTo>
                    <a:pt x="2030" y="3071"/>
                  </a:lnTo>
                  <a:cubicBezTo>
                    <a:pt x="2014" y="3048"/>
                    <a:pt x="2020" y="3017"/>
                    <a:pt x="2043" y="3001"/>
                  </a:cubicBezTo>
                  <a:cubicBezTo>
                    <a:pt x="2066" y="2986"/>
                    <a:pt x="2097" y="2992"/>
                    <a:pt x="2113" y="3015"/>
                  </a:cubicBezTo>
                  <a:lnTo>
                    <a:pt x="2113" y="3015"/>
                  </a:lnTo>
                  <a:cubicBezTo>
                    <a:pt x="2128" y="3038"/>
                    <a:pt x="2122" y="3069"/>
                    <a:pt x="2099" y="3084"/>
                  </a:cubicBezTo>
                  <a:cubicBezTo>
                    <a:pt x="2076" y="3100"/>
                    <a:pt x="2045" y="3094"/>
                    <a:pt x="2030" y="3071"/>
                  </a:cubicBezTo>
                  <a:close/>
                  <a:moveTo>
                    <a:pt x="1918" y="2905"/>
                  </a:moveTo>
                  <a:lnTo>
                    <a:pt x="1918" y="2905"/>
                  </a:lnTo>
                  <a:cubicBezTo>
                    <a:pt x="1902" y="2882"/>
                    <a:pt x="1908" y="2851"/>
                    <a:pt x="1931" y="2836"/>
                  </a:cubicBezTo>
                  <a:cubicBezTo>
                    <a:pt x="1954" y="2820"/>
                    <a:pt x="1985" y="2826"/>
                    <a:pt x="2001" y="2849"/>
                  </a:cubicBezTo>
                  <a:lnTo>
                    <a:pt x="2001" y="2849"/>
                  </a:lnTo>
                  <a:cubicBezTo>
                    <a:pt x="2016" y="2872"/>
                    <a:pt x="2010" y="2903"/>
                    <a:pt x="1987" y="2918"/>
                  </a:cubicBezTo>
                  <a:cubicBezTo>
                    <a:pt x="1964" y="2934"/>
                    <a:pt x="1933" y="2928"/>
                    <a:pt x="1918" y="2905"/>
                  </a:cubicBezTo>
                  <a:close/>
                  <a:moveTo>
                    <a:pt x="1806" y="2739"/>
                  </a:moveTo>
                  <a:lnTo>
                    <a:pt x="1806" y="2739"/>
                  </a:lnTo>
                  <a:cubicBezTo>
                    <a:pt x="1790" y="2716"/>
                    <a:pt x="1797" y="2685"/>
                    <a:pt x="1819" y="2670"/>
                  </a:cubicBezTo>
                  <a:cubicBezTo>
                    <a:pt x="1842" y="2654"/>
                    <a:pt x="1873" y="2660"/>
                    <a:pt x="1889" y="2683"/>
                  </a:cubicBezTo>
                  <a:lnTo>
                    <a:pt x="1889" y="2683"/>
                  </a:lnTo>
                  <a:cubicBezTo>
                    <a:pt x="1904" y="2706"/>
                    <a:pt x="1898" y="2737"/>
                    <a:pt x="1875" y="2753"/>
                  </a:cubicBezTo>
                  <a:cubicBezTo>
                    <a:pt x="1852" y="2768"/>
                    <a:pt x="1821" y="2762"/>
                    <a:pt x="1806" y="2739"/>
                  </a:cubicBezTo>
                  <a:close/>
                  <a:moveTo>
                    <a:pt x="1694" y="2573"/>
                  </a:moveTo>
                  <a:lnTo>
                    <a:pt x="1694" y="2573"/>
                  </a:lnTo>
                  <a:cubicBezTo>
                    <a:pt x="1679" y="2550"/>
                    <a:pt x="1685" y="2519"/>
                    <a:pt x="1707" y="2504"/>
                  </a:cubicBezTo>
                  <a:cubicBezTo>
                    <a:pt x="1730" y="2488"/>
                    <a:pt x="1761" y="2494"/>
                    <a:pt x="1777" y="2517"/>
                  </a:cubicBezTo>
                  <a:lnTo>
                    <a:pt x="1777" y="2517"/>
                  </a:lnTo>
                  <a:cubicBezTo>
                    <a:pt x="1792" y="2540"/>
                    <a:pt x="1786" y="2571"/>
                    <a:pt x="1763" y="2587"/>
                  </a:cubicBezTo>
                  <a:cubicBezTo>
                    <a:pt x="1741" y="2602"/>
                    <a:pt x="1709" y="2596"/>
                    <a:pt x="1694" y="2573"/>
                  </a:cubicBezTo>
                  <a:close/>
                  <a:moveTo>
                    <a:pt x="1582" y="2407"/>
                  </a:moveTo>
                  <a:lnTo>
                    <a:pt x="1582" y="2407"/>
                  </a:lnTo>
                  <a:cubicBezTo>
                    <a:pt x="1567" y="2384"/>
                    <a:pt x="1573" y="2353"/>
                    <a:pt x="1596" y="2338"/>
                  </a:cubicBezTo>
                  <a:cubicBezTo>
                    <a:pt x="1618" y="2322"/>
                    <a:pt x="1650" y="2329"/>
                    <a:pt x="1665" y="2351"/>
                  </a:cubicBezTo>
                  <a:lnTo>
                    <a:pt x="1665" y="2351"/>
                  </a:lnTo>
                  <a:cubicBezTo>
                    <a:pt x="1680" y="2374"/>
                    <a:pt x="1674" y="2405"/>
                    <a:pt x="1652" y="2421"/>
                  </a:cubicBezTo>
                  <a:cubicBezTo>
                    <a:pt x="1629" y="2436"/>
                    <a:pt x="1598" y="2430"/>
                    <a:pt x="1582" y="2407"/>
                  </a:cubicBezTo>
                  <a:close/>
                  <a:moveTo>
                    <a:pt x="1470" y="2242"/>
                  </a:moveTo>
                  <a:lnTo>
                    <a:pt x="1470" y="2241"/>
                  </a:lnTo>
                  <a:cubicBezTo>
                    <a:pt x="1455" y="2219"/>
                    <a:pt x="1461" y="2187"/>
                    <a:pt x="1484" y="2172"/>
                  </a:cubicBezTo>
                  <a:cubicBezTo>
                    <a:pt x="1506" y="2157"/>
                    <a:pt x="1538" y="2163"/>
                    <a:pt x="1553" y="2186"/>
                  </a:cubicBezTo>
                  <a:lnTo>
                    <a:pt x="1553" y="2186"/>
                  </a:lnTo>
                  <a:cubicBezTo>
                    <a:pt x="1569" y="2209"/>
                    <a:pt x="1562" y="2240"/>
                    <a:pt x="1540" y="2255"/>
                  </a:cubicBezTo>
                  <a:cubicBezTo>
                    <a:pt x="1517" y="2270"/>
                    <a:pt x="1486" y="2264"/>
                    <a:pt x="1470" y="2242"/>
                  </a:cubicBezTo>
                  <a:close/>
                  <a:moveTo>
                    <a:pt x="1358" y="2076"/>
                  </a:moveTo>
                  <a:lnTo>
                    <a:pt x="1358" y="2076"/>
                  </a:lnTo>
                  <a:cubicBezTo>
                    <a:pt x="1343" y="2053"/>
                    <a:pt x="1349" y="2022"/>
                    <a:pt x="1372" y="2006"/>
                  </a:cubicBezTo>
                  <a:cubicBezTo>
                    <a:pt x="1395" y="1991"/>
                    <a:pt x="1426" y="1997"/>
                    <a:pt x="1441" y="2020"/>
                  </a:cubicBezTo>
                  <a:lnTo>
                    <a:pt x="1441" y="2020"/>
                  </a:lnTo>
                  <a:cubicBezTo>
                    <a:pt x="1457" y="2043"/>
                    <a:pt x="1451" y="2074"/>
                    <a:pt x="1428" y="2089"/>
                  </a:cubicBezTo>
                  <a:cubicBezTo>
                    <a:pt x="1405" y="2105"/>
                    <a:pt x="1374" y="2099"/>
                    <a:pt x="1358" y="2076"/>
                  </a:cubicBezTo>
                  <a:close/>
                  <a:moveTo>
                    <a:pt x="1246" y="1910"/>
                  </a:moveTo>
                  <a:lnTo>
                    <a:pt x="1246" y="1910"/>
                  </a:lnTo>
                  <a:cubicBezTo>
                    <a:pt x="1231" y="1887"/>
                    <a:pt x="1237" y="1856"/>
                    <a:pt x="1260" y="1840"/>
                  </a:cubicBezTo>
                  <a:cubicBezTo>
                    <a:pt x="1283" y="1825"/>
                    <a:pt x="1314" y="1831"/>
                    <a:pt x="1329" y="1854"/>
                  </a:cubicBezTo>
                  <a:lnTo>
                    <a:pt x="1329" y="1854"/>
                  </a:lnTo>
                  <a:cubicBezTo>
                    <a:pt x="1345" y="1877"/>
                    <a:pt x="1339" y="1908"/>
                    <a:pt x="1316" y="1923"/>
                  </a:cubicBezTo>
                  <a:cubicBezTo>
                    <a:pt x="1293" y="1939"/>
                    <a:pt x="1262" y="1933"/>
                    <a:pt x="1246" y="1910"/>
                  </a:cubicBezTo>
                  <a:close/>
                  <a:moveTo>
                    <a:pt x="1134" y="1744"/>
                  </a:moveTo>
                  <a:lnTo>
                    <a:pt x="1134" y="1744"/>
                  </a:lnTo>
                  <a:cubicBezTo>
                    <a:pt x="1119" y="1721"/>
                    <a:pt x="1125" y="1690"/>
                    <a:pt x="1148" y="1674"/>
                  </a:cubicBezTo>
                  <a:cubicBezTo>
                    <a:pt x="1171" y="1659"/>
                    <a:pt x="1202" y="1665"/>
                    <a:pt x="1217" y="1688"/>
                  </a:cubicBezTo>
                  <a:lnTo>
                    <a:pt x="1217" y="1688"/>
                  </a:lnTo>
                  <a:cubicBezTo>
                    <a:pt x="1233" y="1711"/>
                    <a:pt x="1227" y="1742"/>
                    <a:pt x="1204" y="1757"/>
                  </a:cubicBezTo>
                  <a:cubicBezTo>
                    <a:pt x="1181" y="1773"/>
                    <a:pt x="1150" y="1767"/>
                    <a:pt x="1134" y="1744"/>
                  </a:cubicBezTo>
                  <a:close/>
                  <a:moveTo>
                    <a:pt x="1022" y="1578"/>
                  </a:moveTo>
                  <a:lnTo>
                    <a:pt x="1022" y="1578"/>
                  </a:lnTo>
                  <a:cubicBezTo>
                    <a:pt x="1007" y="1555"/>
                    <a:pt x="1013" y="1524"/>
                    <a:pt x="1036" y="1509"/>
                  </a:cubicBezTo>
                  <a:cubicBezTo>
                    <a:pt x="1059" y="1493"/>
                    <a:pt x="1090" y="1499"/>
                    <a:pt x="1105" y="1522"/>
                  </a:cubicBezTo>
                  <a:lnTo>
                    <a:pt x="1105" y="1522"/>
                  </a:lnTo>
                  <a:cubicBezTo>
                    <a:pt x="1121" y="1545"/>
                    <a:pt x="1115" y="1576"/>
                    <a:pt x="1092" y="1592"/>
                  </a:cubicBezTo>
                  <a:cubicBezTo>
                    <a:pt x="1069" y="1607"/>
                    <a:pt x="1038" y="1601"/>
                    <a:pt x="1022" y="1578"/>
                  </a:cubicBezTo>
                  <a:close/>
                  <a:moveTo>
                    <a:pt x="910" y="1412"/>
                  </a:moveTo>
                  <a:lnTo>
                    <a:pt x="910" y="1412"/>
                  </a:lnTo>
                  <a:cubicBezTo>
                    <a:pt x="895" y="1389"/>
                    <a:pt x="901" y="1358"/>
                    <a:pt x="924" y="1343"/>
                  </a:cubicBezTo>
                  <a:cubicBezTo>
                    <a:pt x="947" y="1327"/>
                    <a:pt x="978" y="1333"/>
                    <a:pt x="993" y="1356"/>
                  </a:cubicBezTo>
                  <a:lnTo>
                    <a:pt x="993" y="1356"/>
                  </a:lnTo>
                  <a:cubicBezTo>
                    <a:pt x="1009" y="1379"/>
                    <a:pt x="1003" y="1410"/>
                    <a:pt x="980" y="1426"/>
                  </a:cubicBezTo>
                  <a:cubicBezTo>
                    <a:pt x="957" y="1441"/>
                    <a:pt x="926" y="1435"/>
                    <a:pt x="910" y="1412"/>
                  </a:cubicBezTo>
                  <a:close/>
                  <a:moveTo>
                    <a:pt x="799" y="1246"/>
                  </a:moveTo>
                  <a:lnTo>
                    <a:pt x="798" y="1246"/>
                  </a:lnTo>
                  <a:cubicBezTo>
                    <a:pt x="783" y="1223"/>
                    <a:pt x="789" y="1192"/>
                    <a:pt x="812" y="1177"/>
                  </a:cubicBezTo>
                  <a:cubicBezTo>
                    <a:pt x="835" y="1161"/>
                    <a:pt x="866" y="1167"/>
                    <a:pt x="881" y="1190"/>
                  </a:cubicBezTo>
                  <a:lnTo>
                    <a:pt x="881" y="1190"/>
                  </a:lnTo>
                  <a:cubicBezTo>
                    <a:pt x="897" y="1213"/>
                    <a:pt x="891" y="1244"/>
                    <a:pt x="868" y="1260"/>
                  </a:cubicBezTo>
                  <a:cubicBezTo>
                    <a:pt x="845" y="1275"/>
                    <a:pt x="814" y="1269"/>
                    <a:pt x="799" y="1246"/>
                  </a:cubicBezTo>
                  <a:close/>
                  <a:moveTo>
                    <a:pt x="687" y="1081"/>
                  </a:moveTo>
                  <a:lnTo>
                    <a:pt x="687" y="1080"/>
                  </a:lnTo>
                  <a:cubicBezTo>
                    <a:pt x="671" y="1058"/>
                    <a:pt x="677" y="1026"/>
                    <a:pt x="700" y="1011"/>
                  </a:cubicBezTo>
                  <a:cubicBezTo>
                    <a:pt x="723" y="996"/>
                    <a:pt x="754" y="1002"/>
                    <a:pt x="769" y="1025"/>
                  </a:cubicBezTo>
                  <a:lnTo>
                    <a:pt x="770" y="1025"/>
                  </a:lnTo>
                  <a:cubicBezTo>
                    <a:pt x="785" y="1047"/>
                    <a:pt x="779" y="1079"/>
                    <a:pt x="756" y="1094"/>
                  </a:cubicBezTo>
                  <a:cubicBezTo>
                    <a:pt x="733" y="1109"/>
                    <a:pt x="702" y="1103"/>
                    <a:pt x="687" y="1081"/>
                  </a:cubicBezTo>
                  <a:close/>
                  <a:moveTo>
                    <a:pt x="575" y="915"/>
                  </a:moveTo>
                  <a:lnTo>
                    <a:pt x="575" y="915"/>
                  </a:lnTo>
                  <a:cubicBezTo>
                    <a:pt x="559" y="892"/>
                    <a:pt x="565" y="861"/>
                    <a:pt x="588" y="845"/>
                  </a:cubicBezTo>
                  <a:cubicBezTo>
                    <a:pt x="611" y="830"/>
                    <a:pt x="642" y="836"/>
                    <a:pt x="658" y="859"/>
                  </a:cubicBezTo>
                  <a:lnTo>
                    <a:pt x="658" y="859"/>
                  </a:lnTo>
                  <a:cubicBezTo>
                    <a:pt x="673" y="882"/>
                    <a:pt x="667" y="913"/>
                    <a:pt x="644" y="928"/>
                  </a:cubicBezTo>
                  <a:cubicBezTo>
                    <a:pt x="621" y="944"/>
                    <a:pt x="590" y="938"/>
                    <a:pt x="575" y="915"/>
                  </a:cubicBezTo>
                  <a:close/>
                  <a:moveTo>
                    <a:pt x="463" y="749"/>
                  </a:moveTo>
                  <a:lnTo>
                    <a:pt x="463" y="749"/>
                  </a:lnTo>
                  <a:cubicBezTo>
                    <a:pt x="447" y="726"/>
                    <a:pt x="453" y="695"/>
                    <a:pt x="476" y="679"/>
                  </a:cubicBezTo>
                  <a:cubicBezTo>
                    <a:pt x="499" y="664"/>
                    <a:pt x="530" y="670"/>
                    <a:pt x="546" y="693"/>
                  </a:cubicBezTo>
                  <a:lnTo>
                    <a:pt x="546" y="693"/>
                  </a:lnTo>
                  <a:cubicBezTo>
                    <a:pt x="561" y="716"/>
                    <a:pt x="555" y="747"/>
                    <a:pt x="532" y="762"/>
                  </a:cubicBezTo>
                  <a:cubicBezTo>
                    <a:pt x="509" y="778"/>
                    <a:pt x="478" y="772"/>
                    <a:pt x="463" y="749"/>
                  </a:cubicBezTo>
                  <a:close/>
                  <a:moveTo>
                    <a:pt x="351" y="583"/>
                  </a:moveTo>
                  <a:lnTo>
                    <a:pt x="351" y="583"/>
                  </a:lnTo>
                  <a:cubicBezTo>
                    <a:pt x="335" y="560"/>
                    <a:pt x="341" y="529"/>
                    <a:pt x="364" y="513"/>
                  </a:cubicBezTo>
                  <a:cubicBezTo>
                    <a:pt x="387" y="498"/>
                    <a:pt x="418" y="504"/>
                    <a:pt x="434" y="527"/>
                  </a:cubicBezTo>
                  <a:lnTo>
                    <a:pt x="434" y="527"/>
                  </a:lnTo>
                  <a:cubicBezTo>
                    <a:pt x="449" y="550"/>
                    <a:pt x="443" y="581"/>
                    <a:pt x="420" y="596"/>
                  </a:cubicBezTo>
                  <a:cubicBezTo>
                    <a:pt x="397" y="612"/>
                    <a:pt x="366" y="606"/>
                    <a:pt x="351" y="583"/>
                  </a:cubicBezTo>
                  <a:close/>
                  <a:moveTo>
                    <a:pt x="239" y="417"/>
                  </a:moveTo>
                  <a:lnTo>
                    <a:pt x="239" y="417"/>
                  </a:lnTo>
                  <a:cubicBezTo>
                    <a:pt x="223" y="394"/>
                    <a:pt x="229" y="363"/>
                    <a:pt x="252" y="348"/>
                  </a:cubicBezTo>
                  <a:cubicBezTo>
                    <a:pt x="275" y="332"/>
                    <a:pt x="306" y="338"/>
                    <a:pt x="322" y="361"/>
                  </a:cubicBezTo>
                  <a:lnTo>
                    <a:pt x="322" y="361"/>
                  </a:lnTo>
                  <a:cubicBezTo>
                    <a:pt x="337" y="384"/>
                    <a:pt x="331" y="415"/>
                    <a:pt x="308" y="431"/>
                  </a:cubicBezTo>
                  <a:cubicBezTo>
                    <a:pt x="285" y="446"/>
                    <a:pt x="254" y="440"/>
                    <a:pt x="239" y="417"/>
                  </a:cubicBezTo>
                  <a:close/>
                  <a:moveTo>
                    <a:pt x="127" y="251"/>
                  </a:moveTo>
                  <a:lnTo>
                    <a:pt x="127" y="251"/>
                  </a:lnTo>
                  <a:cubicBezTo>
                    <a:pt x="111" y="228"/>
                    <a:pt x="117" y="197"/>
                    <a:pt x="140" y="182"/>
                  </a:cubicBezTo>
                  <a:cubicBezTo>
                    <a:pt x="163" y="166"/>
                    <a:pt x="194" y="172"/>
                    <a:pt x="210" y="195"/>
                  </a:cubicBezTo>
                  <a:lnTo>
                    <a:pt x="210" y="195"/>
                  </a:lnTo>
                  <a:cubicBezTo>
                    <a:pt x="225" y="218"/>
                    <a:pt x="219" y="249"/>
                    <a:pt x="196" y="265"/>
                  </a:cubicBezTo>
                  <a:cubicBezTo>
                    <a:pt x="173" y="280"/>
                    <a:pt x="142" y="274"/>
                    <a:pt x="127" y="251"/>
                  </a:cubicBezTo>
                  <a:close/>
                  <a:moveTo>
                    <a:pt x="15" y="85"/>
                  </a:moveTo>
                  <a:lnTo>
                    <a:pt x="15" y="85"/>
                  </a:lnTo>
                  <a:cubicBezTo>
                    <a:pt x="0" y="62"/>
                    <a:pt x="6" y="31"/>
                    <a:pt x="28" y="16"/>
                  </a:cubicBezTo>
                  <a:cubicBezTo>
                    <a:pt x="51" y="0"/>
                    <a:pt x="82" y="6"/>
                    <a:pt x="98" y="29"/>
                  </a:cubicBezTo>
                  <a:lnTo>
                    <a:pt x="98" y="29"/>
                  </a:lnTo>
                  <a:cubicBezTo>
                    <a:pt x="113" y="52"/>
                    <a:pt x="107" y="83"/>
                    <a:pt x="84" y="99"/>
                  </a:cubicBezTo>
                  <a:cubicBezTo>
                    <a:pt x="62" y="114"/>
                    <a:pt x="30" y="108"/>
                    <a:pt x="15" y="85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36" name="Group 88"/>
            <p:cNvGrpSpPr>
              <a:grpSpLocks/>
            </p:cNvGrpSpPr>
            <p:nvPr/>
          </p:nvGrpSpPr>
          <p:grpSpPr bwMode="auto">
            <a:xfrm>
              <a:off x="1258888" y="304800"/>
              <a:ext cx="127000" cy="130175"/>
              <a:chOff x="3812" y="1251"/>
              <a:chExt cx="57" cy="58"/>
            </a:xfrm>
          </p:grpSpPr>
          <p:sp>
            <p:nvSpPr>
              <p:cNvPr id="923737" name="Oval 89"/>
              <p:cNvSpPr>
                <a:spLocks noChangeArrowheads="1"/>
              </p:cNvSpPr>
              <p:nvPr/>
            </p:nvSpPr>
            <p:spPr bwMode="auto">
              <a:xfrm>
                <a:off x="3812" y="1251"/>
                <a:ext cx="57" cy="5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38" name="Oval 90"/>
              <p:cNvSpPr>
                <a:spLocks noChangeArrowheads="1"/>
              </p:cNvSpPr>
              <p:nvPr/>
            </p:nvSpPr>
            <p:spPr bwMode="auto">
              <a:xfrm>
                <a:off x="3812" y="1251"/>
                <a:ext cx="57" cy="58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739" name="Group 91"/>
            <p:cNvGrpSpPr>
              <a:grpSpLocks/>
            </p:cNvGrpSpPr>
            <p:nvPr/>
          </p:nvGrpSpPr>
          <p:grpSpPr bwMode="auto">
            <a:xfrm>
              <a:off x="1179513" y="1330325"/>
              <a:ext cx="130175" cy="130175"/>
              <a:chOff x="3777" y="1710"/>
              <a:chExt cx="58" cy="58"/>
            </a:xfrm>
          </p:grpSpPr>
          <p:sp>
            <p:nvSpPr>
              <p:cNvPr id="923740" name="Oval 92"/>
              <p:cNvSpPr>
                <a:spLocks noChangeArrowheads="1"/>
              </p:cNvSpPr>
              <p:nvPr/>
            </p:nvSpPr>
            <p:spPr bwMode="auto">
              <a:xfrm>
                <a:off x="3777" y="171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41" name="Oval 93"/>
              <p:cNvSpPr>
                <a:spLocks noChangeArrowheads="1"/>
              </p:cNvSpPr>
              <p:nvPr/>
            </p:nvSpPr>
            <p:spPr bwMode="auto">
              <a:xfrm>
                <a:off x="3777" y="1710"/>
                <a:ext cx="58" cy="58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742" name="Freeform 94"/>
            <p:cNvSpPr>
              <a:spLocks noEditPoints="1"/>
            </p:cNvSpPr>
            <p:nvPr/>
          </p:nvSpPr>
          <p:spPr bwMode="auto">
            <a:xfrm>
              <a:off x="273050" y="1506538"/>
              <a:ext cx="1398588" cy="688975"/>
            </a:xfrm>
            <a:custGeom>
              <a:avLst/>
              <a:gdLst/>
              <a:ahLst/>
              <a:cxnLst>
                <a:cxn ang="0">
                  <a:pos x="5415" y="2676"/>
                </a:cxn>
                <a:cxn ang="0">
                  <a:pos x="5325" y="2633"/>
                </a:cxn>
                <a:cxn ang="0">
                  <a:pos x="5235" y="2589"/>
                </a:cxn>
                <a:cxn ang="0">
                  <a:pos x="5146" y="2545"/>
                </a:cxn>
                <a:cxn ang="0">
                  <a:pos x="5056" y="2501"/>
                </a:cxn>
                <a:cxn ang="0">
                  <a:pos x="4966" y="2458"/>
                </a:cxn>
                <a:cxn ang="0">
                  <a:pos x="4876" y="2414"/>
                </a:cxn>
                <a:cxn ang="0">
                  <a:pos x="4786" y="2370"/>
                </a:cxn>
                <a:cxn ang="0">
                  <a:pos x="4696" y="2326"/>
                </a:cxn>
                <a:cxn ang="0">
                  <a:pos x="4606" y="2283"/>
                </a:cxn>
                <a:cxn ang="0">
                  <a:pos x="4516" y="2239"/>
                </a:cxn>
                <a:cxn ang="0">
                  <a:pos x="4426" y="2195"/>
                </a:cxn>
                <a:cxn ang="0">
                  <a:pos x="4336" y="2151"/>
                </a:cxn>
                <a:cxn ang="0">
                  <a:pos x="4246" y="2108"/>
                </a:cxn>
                <a:cxn ang="0">
                  <a:pos x="4156" y="2064"/>
                </a:cxn>
                <a:cxn ang="0">
                  <a:pos x="4066" y="2020"/>
                </a:cxn>
                <a:cxn ang="0">
                  <a:pos x="3976" y="1976"/>
                </a:cxn>
                <a:cxn ang="0">
                  <a:pos x="3886" y="1932"/>
                </a:cxn>
                <a:cxn ang="0">
                  <a:pos x="3796" y="1889"/>
                </a:cxn>
                <a:cxn ang="0">
                  <a:pos x="3706" y="1845"/>
                </a:cxn>
                <a:cxn ang="0">
                  <a:pos x="3616" y="1801"/>
                </a:cxn>
                <a:cxn ang="0">
                  <a:pos x="3526" y="1757"/>
                </a:cxn>
                <a:cxn ang="0">
                  <a:pos x="3436" y="1714"/>
                </a:cxn>
                <a:cxn ang="0">
                  <a:pos x="3346" y="1670"/>
                </a:cxn>
                <a:cxn ang="0">
                  <a:pos x="3256" y="1626"/>
                </a:cxn>
                <a:cxn ang="0">
                  <a:pos x="3166" y="1582"/>
                </a:cxn>
                <a:cxn ang="0">
                  <a:pos x="3076" y="1539"/>
                </a:cxn>
                <a:cxn ang="0">
                  <a:pos x="2986" y="1495"/>
                </a:cxn>
                <a:cxn ang="0">
                  <a:pos x="2896" y="1451"/>
                </a:cxn>
                <a:cxn ang="0">
                  <a:pos x="2806" y="1407"/>
                </a:cxn>
                <a:cxn ang="0">
                  <a:pos x="2716" y="1364"/>
                </a:cxn>
                <a:cxn ang="0">
                  <a:pos x="2626" y="1320"/>
                </a:cxn>
                <a:cxn ang="0">
                  <a:pos x="2536" y="1276"/>
                </a:cxn>
                <a:cxn ang="0">
                  <a:pos x="2446" y="1232"/>
                </a:cxn>
                <a:cxn ang="0">
                  <a:pos x="2356" y="1189"/>
                </a:cxn>
                <a:cxn ang="0">
                  <a:pos x="2266" y="1145"/>
                </a:cxn>
                <a:cxn ang="0">
                  <a:pos x="2176" y="1101"/>
                </a:cxn>
                <a:cxn ang="0">
                  <a:pos x="2086" y="1057"/>
                </a:cxn>
                <a:cxn ang="0">
                  <a:pos x="1996" y="1014"/>
                </a:cxn>
                <a:cxn ang="0">
                  <a:pos x="1906" y="970"/>
                </a:cxn>
                <a:cxn ang="0">
                  <a:pos x="1816" y="926"/>
                </a:cxn>
                <a:cxn ang="0">
                  <a:pos x="1727" y="882"/>
                </a:cxn>
                <a:cxn ang="0">
                  <a:pos x="1637" y="839"/>
                </a:cxn>
                <a:cxn ang="0">
                  <a:pos x="1547" y="795"/>
                </a:cxn>
                <a:cxn ang="0">
                  <a:pos x="1457" y="751"/>
                </a:cxn>
                <a:cxn ang="0">
                  <a:pos x="1367" y="707"/>
                </a:cxn>
                <a:cxn ang="0">
                  <a:pos x="1277" y="664"/>
                </a:cxn>
                <a:cxn ang="0">
                  <a:pos x="1187" y="620"/>
                </a:cxn>
                <a:cxn ang="0">
                  <a:pos x="1097" y="576"/>
                </a:cxn>
                <a:cxn ang="0">
                  <a:pos x="1007" y="532"/>
                </a:cxn>
                <a:cxn ang="0">
                  <a:pos x="917" y="489"/>
                </a:cxn>
                <a:cxn ang="0">
                  <a:pos x="827" y="445"/>
                </a:cxn>
                <a:cxn ang="0">
                  <a:pos x="737" y="401"/>
                </a:cxn>
                <a:cxn ang="0">
                  <a:pos x="647" y="357"/>
                </a:cxn>
                <a:cxn ang="0">
                  <a:pos x="557" y="314"/>
                </a:cxn>
                <a:cxn ang="0">
                  <a:pos x="467" y="270"/>
                </a:cxn>
                <a:cxn ang="0">
                  <a:pos x="377" y="226"/>
                </a:cxn>
                <a:cxn ang="0">
                  <a:pos x="287" y="182"/>
                </a:cxn>
                <a:cxn ang="0">
                  <a:pos x="197" y="139"/>
                </a:cxn>
                <a:cxn ang="0">
                  <a:pos x="107" y="95"/>
                </a:cxn>
                <a:cxn ang="0">
                  <a:pos x="17" y="51"/>
                </a:cxn>
              </a:cxnLst>
              <a:rect l="0" t="0" r="r" b="b"/>
              <a:pathLst>
                <a:path w="5455" h="2683">
                  <a:moveTo>
                    <a:pt x="5415" y="2676"/>
                  </a:moveTo>
                  <a:lnTo>
                    <a:pt x="5415" y="2676"/>
                  </a:lnTo>
                  <a:cubicBezTo>
                    <a:pt x="5403" y="2670"/>
                    <a:pt x="5398" y="2655"/>
                    <a:pt x="5404" y="2643"/>
                  </a:cubicBezTo>
                  <a:cubicBezTo>
                    <a:pt x="5411" y="2630"/>
                    <a:pt x="5426" y="2626"/>
                    <a:pt x="5438" y="2632"/>
                  </a:cubicBezTo>
                  <a:lnTo>
                    <a:pt x="5438" y="2632"/>
                  </a:lnTo>
                  <a:cubicBezTo>
                    <a:pt x="5450" y="2638"/>
                    <a:pt x="5455" y="2653"/>
                    <a:pt x="5449" y="2666"/>
                  </a:cubicBezTo>
                  <a:cubicBezTo>
                    <a:pt x="5443" y="2678"/>
                    <a:pt x="5428" y="2683"/>
                    <a:pt x="5415" y="2676"/>
                  </a:cubicBezTo>
                  <a:close/>
                  <a:moveTo>
                    <a:pt x="5325" y="2633"/>
                  </a:moveTo>
                  <a:lnTo>
                    <a:pt x="5325" y="2633"/>
                  </a:lnTo>
                  <a:cubicBezTo>
                    <a:pt x="5313" y="2626"/>
                    <a:pt x="5308" y="2611"/>
                    <a:pt x="5315" y="2599"/>
                  </a:cubicBezTo>
                  <a:cubicBezTo>
                    <a:pt x="5321" y="2587"/>
                    <a:pt x="5336" y="2582"/>
                    <a:pt x="5348" y="2588"/>
                  </a:cubicBezTo>
                  <a:lnTo>
                    <a:pt x="5348" y="2588"/>
                  </a:lnTo>
                  <a:cubicBezTo>
                    <a:pt x="5360" y="2594"/>
                    <a:pt x="5365" y="2609"/>
                    <a:pt x="5359" y="2622"/>
                  </a:cubicBezTo>
                  <a:cubicBezTo>
                    <a:pt x="5353" y="2634"/>
                    <a:pt x="5338" y="2639"/>
                    <a:pt x="5325" y="2633"/>
                  </a:cubicBezTo>
                  <a:close/>
                  <a:moveTo>
                    <a:pt x="5235" y="2589"/>
                  </a:moveTo>
                  <a:lnTo>
                    <a:pt x="5235" y="2589"/>
                  </a:lnTo>
                  <a:cubicBezTo>
                    <a:pt x="5223" y="2583"/>
                    <a:pt x="5218" y="2568"/>
                    <a:pt x="5225" y="2555"/>
                  </a:cubicBezTo>
                  <a:cubicBezTo>
                    <a:pt x="5231" y="2543"/>
                    <a:pt x="5246" y="2538"/>
                    <a:pt x="5258" y="2544"/>
                  </a:cubicBezTo>
                  <a:lnTo>
                    <a:pt x="5258" y="2544"/>
                  </a:lnTo>
                  <a:cubicBezTo>
                    <a:pt x="5271" y="2551"/>
                    <a:pt x="5275" y="2566"/>
                    <a:pt x="5269" y="2578"/>
                  </a:cubicBezTo>
                  <a:cubicBezTo>
                    <a:pt x="5263" y="2590"/>
                    <a:pt x="5248" y="2595"/>
                    <a:pt x="5235" y="2589"/>
                  </a:cubicBezTo>
                  <a:close/>
                  <a:moveTo>
                    <a:pt x="5146" y="2545"/>
                  </a:moveTo>
                  <a:lnTo>
                    <a:pt x="5145" y="2545"/>
                  </a:lnTo>
                  <a:cubicBezTo>
                    <a:pt x="5133" y="2539"/>
                    <a:pt x="5128" y="2524"/>
                    <a:pt x="5135" y="2511"/>
                  </a:cubicBezTo>
                  <a:cubicBezTo>
                    <a:pt x="5141" y="2499"/>
                    <a:pt x="5156" y="2494"/>
                    <a:pt x="5168" y="2501"/>
                  </a:cubicBezTo>
                  <a:lnTo>
                    <a:pt x="5168" y="2501"/>
                  </a:lnTo>
                  <a:cubicBezTo>
                    <a:pt x="5181" y="2507"/>
                    <a:pt x="5185" y="2522"/>
                    <a:pt x="5179" y="2534"/>
                  </a:cubicBezTo>
                  <a:cubicBezTo>
                    <a:pt x="5173" y="2547"/>
                    <a:pt x="5158" y="2551"/>
                    <a:pt x="5146" y="2545"/>
                  </a:cubicBezTo>
                  <a:close/>
                  <a:moveTo>
                    <a:pt x="5056" y="2501"/>
                  </a:moveTo>
                  <a:lnTo>
                    <a:pt x="5055" y="2501"/>
                  </a:lnTo>
                  <a:cubicBezTo>
                    <a:pt x="5043" y="2495"/>
                    <a:pt x="5038" y="2480"/>
                    <a:pt x="5045" y="2468"/>
                  </a:cubicBezTo>
                  <a:cubicBezTo>
                    <a:pt x="5051" y="2455"/>
                    <a:pt x="5066" y="2451"/>
                    <a:pt x="5078" y="2457"/>
                  </a:cubicBezTo>
                  <a:lnTo>
                    <a:pt x="5078" y="2457"/>
                  </a:lnTo>
                  <a:cubicBezTo>
                    <a:pt x="5091" y="2463"/>
                    <a:pt x="5095" y="2478"/>
                    <a:pt x="5089" y="2490"/>
                  </a:cubicBezTo>
                  <a:cubicBezTo>
                    <a:pt x="5083" y="2503"/>
                    <a:pt x="5068" y="2508"/>
                    <a:pt x="5056" y="2501"/>
                  </a:cubicBezTo>
                  <a:close/>
                  <a:moveTo>
                    <a:pt x="4966" y="2458"/>
                  </a:moveTo>
                  <a:lnTo>
                    <a:pt x="4966" y="2458"/>
                  </a:lnTo>
                  <a:cubicBezTo>
                    <a:pt x="4953" y="2451"/>
                    <a:pt x="4948" y="2436"/>
                    <a:pt x="4955" y="2424"/>
                  </a:cubicBezTo>
                  <a:cubicBezTo>
                    <a:pt x="4961" y="2412"/>
                    <a:pt x="4976" y="2407"/>
                    <a:pt x="4988" y="2413"/>
                  </a:cubicBezTo>
                  <a:lnTo>
                    <a:pt x="4988" y="2413"/>
                  </a:lnTo>
                  <a:cubicBezTo>
                    <a:pt x="5001" y="2419"/>
                    <a:pt x="5005" y="2434"/>
                    <a:pt x="4999" y="2447"/>
                  </a:cubicBezTo>
                  <a:cubicBezTo>
                    <a:pt x="4993" y="2459"/>
                    <a:pt x="4978" y="2464"/>
                    <a:pt x="4966" y="2458"/>
                  </a:cubicBezTo>
                  <a:close/>
                  <a:moveTo>
                    <a:pt x="4876" y="2414"/>
                  </a:moveTo>
                  <a:lnTo>
                    <a:pt x="4876" y="2414"/>
                  </a:lnTo>
                  <a:cubicBezTo>
                    <a:pt x="4863" y="2408"/>
                    <a:pt x="4858" y="2392"/>
                    <a:pt x="4865" y="2380"/>
                  </a:cubicBezTo>
                  <a:cubicBezTo>
                    <a:pt x="4871" y="2368"/>
                    <a:pt x="4886" y="2363"/>
                    <a:pt x="4898" y="2369"/>
                  </a:cubicBezTo>
                  <a:lnTo>
                    <a:pt x="4898" y="2369"/>
                  </a:lnTo>
                  <a:cubicBezTo>
                    <a:pt x="4911" y="2376"/>
                    <a:pt x="4915" y="2391"/>
                    <a:pt x="4909" y="2403"/>
                  </a:cubicBezTo>
                  <a:cubicBezTo>
                    <a:pt x="4903" y="2415"/>
                    <a:pt x="4888" y="2420"/>
                    <a:pt x="4876" y="2414"/>
                  </a:cubicBezTo>
                  <a:close/>
                  <a:moveTo>
                    <a:pt x="4786" y="2370"/>
                  </a:moveTo>
                  <a:lnTo>
                    <a:pt x="4786" y="2370"/>
                  </a:lnTo>
                  <a:cubicBezTo>
                    <a:pt x="4773" y="2364"/>
                    <a:pt x="4768" y="2349"/>
                    <a:pt x="4775" y="2336"/>
                  </a:cubicBezTo>
                  <a:cubicBezTo>
                    <a:pt x="4781" y="2324"/>
                    <a:pt x="4796" y="2319"/>
                    <a:pt x="4808" y="2326"/>
                  </a:cubicBezTo>
                  <a:lnTo>
                    <a:pt x="4808" y="2326"/>
                  </a:lnTo>
                  <a:cubicBezTo>
                    <a:pt x="4821" y="2332"/>
                    <a:pt x="4826" y="2347"/>
                    <a:pt x="4819" y="2359"/>
                  </a:cubicBezTo>
                  <a:cubicBezTo>
                    <a:pt x="4813" y="2371"/>
                    <a:pt x="4798" y="2376"/>
                    <a:pt x="4786" y="2370"/>
                  </a:cubicBezTo>
                  <a:close/>
                  <a:moveTo>
                    <a:pt x="4696" y="2326"/>
                  </a:moveTo>
                  <a:lnTo>
                    <a:pt x="4696" y="2326"/>
                  </a:lnTo>
                  <a:cubicBezTo>
                    <a:pt x="4683" y="2320"/>
                    <a:pt x="4678" y="2305"/>
                    <a:pt x="4685" y="2293"/>
                  </a:cubicBezTo>
                  <a:cubicBezTo>
                    <a:pt x="4691" y="2280"/>
                    <a:pt x="4706" y="2275"/>
                    <a:pt x="4718" y="2282"/>
                  </a:cubicBezTo>
                  <a:lnTo>
                    <a:pt x="4718" y="2282"/>
                  </a:lnTo>
                  <a:cubicBezTo>
                    <a:pt x="4731" y="2288"/>
                    <a:pt x="4736" y="2303"/>
                    <a:pt x="4729" y="2315"/>
                  </a:cubicBezTo>
                  <a:cubicBezTo>
                    <a:pt x="4723" y="2328"/>
                    <a:pt x="4708" y="2333"/>
                    <a:pt x="4696" y="2326"/>
                  </a:cubicBezTo>
                  <a:close/>
                  <a:moveTo>
                    <a:pt x="4606" y="2283"/>
                  </a:moveTo>
                  <a:lnTo>
                    <a:pt x="4606" y="2283"/>
                  </a:lnTo>
                  <a:cubicBezTo>
                    <a:pt x="4593" y="2276"/>
                    <a:pt x="4588" y="2261"/>
                    <a:pt x="4595" y="2249"/>
                  </a:cubicBezTo>
                  <a:cubicBezTo>
                    <a:pt x="4601" y="2237"/>
                    <a:pt x="4616" y="2232"/>
                    <a:pt x="4628" y="2238"/>
                  </a:cubicBezTo>
                  <a:lnTo>
                    <a:pt x="4628" y="2238"/>
                  </a:lnTo>
                  <a:cubicBezTo>
                    <a:pt x="4641" y="2244"/>
                    <a:pt x="4646" y="2259"/>
                    <a:pt x="4639" y="2272"/>
                  </a:cubicBezTo>
                  <a:cubicBezTo>
                    <a:pt x="4633" y="2284"/>
                    <a:pt x="4618" y="2289"/>
                    <a:pt x="4606" y="2283"/>
                  </a:cubicBezTo>
                  <a:close/>
                  <a:moveTo>
                    <a:pt x="4516" y="2239"/>
                  </a:moveTo>
                  <a:lnTo>
                    <a:pt x="4516" y="2239"/>
                  </a:lnTo>
                  <a:cubicBezTo>
                    <a:pt x="4503" y="2233"/>
                    <a:pt x="4498" y="2217"/>
                    <a:pt x="4505" y="2205"/>
                  </a:cubicBezTo>
                  <a:cubicBezTo>
                    <a:pt x="4511" y="2193"/>
                    <a:pt x="4526" y="2188"/>
                    <a:pt x="4538" y="2194"/>
                  </a:cubicBezTo>
                  <a:lnTo>
                    <a:pt x="4538" y="2194"/>
                  </a:lnTo>
                  <a:cubicBezTo>
                    <a:pt x="4551" y="2201"/>
                    <a:pt x="4556" y="2216"/>
                    <a:pt x="4549" y="2228"/>
                  </a:cubicBezTo>
                  <a:cubicBezTo>
                    <a:pt x="4543" y="2240"/>
                    <a:pt x="4528" y="2245"/>
                    <a:pt x="4516" y="2239"/>
                  </a:cubicBezTo>
                  <a:close/>
                  <a:moveTo>
                    <a:pt x="4426" y="2195"/>
                  </a:moveTo>
                  <a:lnTo>
                    <a:pt x="4426" y="2195"/>
                  </a:lnTo>
                  <a:cubicBezTo>
                    <a:pt x="4413" y="2189"/>
                    <a:pt x="4408" y="2174"/>
                    <a:pt x="4415" y="2161"/>
                  </a:cubicBezTo>
                  <a:cubicBezTo>
                    <a:pt x="4421" y="2149"/>
                    <a:pt x="4436" y="2144"/>
                    <a:pt x="4448" y="2151"/>
                  </a:cubicBezTo>
                  <a:lnTo>
                    <a:pt x="4448" y="2151"/>
                  </a:lnTo>
                  <a:cubicBezTo>
                    <a:pt x="4461" y="2157"/>
                    <a:pt x="4466" y="2172"/>
                    <a:pt x="4459" y="2184"/>
                  </a:cubicBezTo>
                  <a:cubicBezTo>
                    <a:pt x="4453" y="2196"/>
                    <a:pt x="4438" y="2201"/>
                    <a:pt x="4426" y="2195"/>
                  </a:cubicBezTo>
                  <a:close/>
                  <a:moveTo>
                    <a:pt x="4336" y="2151"/>
                  </a:moveTo>
                  <a:lnTo>
                    <a:pt x="4336" y="2151"/>
                  </a:lnTo>
                  <a:cubicBezTo>
                    <a:pt x="4323" y="2145"/>
                    <a:pt x="4319" y="2130"/>
                    <a:pt x="4325" y="2118"/>
                  </a:cubicBezTo>
                  <a:cubicBezTo>
                    <a:pt x="4331" y="2105"/>
                    <a:pt x="4346" y="2100"/>
                    <a:pt x="4358" y="2107"/>
                  </a:cubicBezTo>
                  <a:lnTo>
                    <a:pt x="4358" y="2107"/>
                  </a:lnTo>
                  <a:cubicBezTo>
                    <a:pt x="4371" y="2113"/>
                    <a:pt x="4376" y="2128"/>
                    <a:pt x="4369" y="2140"/>
                  </a:cubicBezTo>
                  <a:cubicBezTo>
                    <a:pt x="4363" y="2153"/>
                    <a:pt x="4348" y="2158"/>
                    <a:pt x="4336" y="2151"/>
                  </a:cubicBezTo>
                  <a:close/>
                  <a:moveTo>
                    <a:pt x="4246" y="2108"/>
                  </a:moveTo>
                  <a:lnTo>
                    <a:pt x="4246" y="2108"/>
                  </a:lnTo>
                  <a:cubicBezTo>
                    <a:pt x="4233" y="2101"/>
                    <a:pt x="4229" y="2086"/>
                    <a:pt x="4235" y="2074"/>
                  </a:cubicBezTo>
                  <a:cubicBezTo>
                    <a:pt x="4241" y="2062"/>
                    <a:pt x="4256" y="2057"/>
                    <a:pt x="4268" y="2063"/>
                  </a:cubicBezTo>
                  <a:lnTo>
                    <a:pt x="4268" y="2063"/>
                  </a:lnTo>
                  <a:cubicBezTo>
                    <a:pt x="4281" y="2069"/>
                    <a:pt x="4286" y="2084"/>
                    <a:pt x="4279" y="2097"/>
                  </a:cubicBezTo>
                  <a:cubicBezTo>
                    <a:pt x="4273" y="2109"/>
                    <a:pt x="4258" y="2114"/>
                    <a:pt x="4246" y="2108"/>
                  </a:cubicBezTo>
                  <a:close/>
                  <a:moveTo>
                    <a:pt x="4156" y="2064"/>
                  </a:moveTo>
                  <a:lnTo>
                    <a:pt x="4156" y="2064"/>
                  </a:lnTo>
                  <a:cubicBezTo>
                    <a:pt x="4143" y="2057"/>
                    <a:pt x="4139" y="2042"/>
                    <a:pt x="4145" y="2030"/>
                  </a:cubicBezTo>
                  <a:cubicBezTo>
                    <a:pt x="4151" y="2018"/>
                    <a:pt x="4166" y="2013"/>
                    <a:pt x="4178" y="2019"/>
                  </a:cubicBezTo>
                  <a:lnTo>
                    <a:pt x="4179" y="2019"/>
                  </a:lnTo>
                  <a:cubicBezTo>
                    <a:pt x="4191" y="2026"/>
                    <a:pt x="4196" y="2041"/>
                    <a:pt x="4189" y="2053"/>
                  </a:cubicBezTo>
                  <a:cubicBezTo>
                    <a:pt x="4183" y="2065"/>
                    <a:pt x="4168" y="2070"/>
                    <a:pt x="4156" y="2064"/>
                  </a:cubicBezTo>
                  <a:close/>
                  <a:moveTo>
                    <a:pt x="4066" y="2020"/>
                  </a:moveTo>
                  <a:lnTo>
                    <a:pt x="4066" y="2020"/>
                  </a:lnTo>
                  <a:cubicBezTo>
                    <a:pt x="4053" y="2014"/>
                    <a:pt x="4049" y="1999"/>
                    <a:pt x="4055" y="1986"/>
                  </a:cubicBezTo>
                  <a:cubicBezTo>
                    <a:pt x="4061" y="1974"/>
                    <a:pt x="4076" y="1969"/>
                    <a:pt x="4088" y="1975"/>
                  </a:cubicBezTo>
                  <a:lnTo>
                    <a:pt x="4089" y="1975"/>
                  </a:lnTo>
                  <a:cubicBezTo>
                    <a:pt x="4101" y="1982"/>
                    <a:pt x="4106" y="1997"/>
                    <a:pt x="4099" y="2009"/>
                  </a:cubicBezTo>
                  <a:cubicBezTo>
                    <a:pt x="4093" y="2021"/>
                    <a:pt x="4078" y="2026"/>
                    <a:pt x="4066" y="2020"/>
                  </a:cubicBezTo>
                  <a:close/>
                  <a:moveTo>
                    <a:pt x="3976" y="1976"/>
                  </a:moveTo>
                  <a:lnTo>
                    <a:pt x="3976" y="1976"/>
                  </a:lnTo>
                  <a:cubicBezTo>
                    <a:pt x="3963" y="1970"/>
                    <a:pt x="3959" y="1955"/>
                    <a:pt x="3965" y="1943"/>
                  </a:cubicBezTo>
                  <a:cubicBezTo>
                    <a:pt x="3971" y="1930"/>
                    <a:pt x="3986" y="1925"/>
                    <a:pt x="3999" y="1932"/>
                  </a:cubicBezTo>
                  <a:lnTo>
                    <a:pt x="3999" y="1932"/>
                  </a:lnTo>
                  <a:cubicBezTo>
                    <a:pt x="4011" y="1938"/>
                    <a:pt x="4016" y="1953"/>
                    <a:pt x="4009" y="1965"/>
                  </a:cubicBezTo>
                  <a:cubicBezTo>
                    <a:pt x="4003" y="1978"/>
                    <a:pt x="3988" y="1983"/>
                    <a:pt x="3976" y="1976"/>
                  </a:cubicBezTo>
                  <a:close/>
                  <a:moveTo>
                    <a:pt x="3886" y="1932"/>
                  </a:moveTo>
                  <a:lnTo>
                    <a:pt x="3886" y="1932"/>
                  </a:lnTo>
                  <a:cubicBezTo>
                    <a:pt x="3873" y="1926"/>
                    <a:pt x="3869" y="1911"/>
                    <a:pt x="3875" y="1899"/>
                  </a:cubicBezTo>
                  <a:cubicBezTo>
                    <a:pt x="3881" y="1886"/>
                    <a:pt x="3896" y="1882"/>
                    <a:pt x="3909" y="1888"/>
                  </a:cubicBezTo>
                  <a:lnTo>
                    <a:pt x="3909" y="1888"/>
                  </a:lnTo>
                  <a:cubicBezTo>
                    <a:pt x="3921" y="1894"/>
                    <a:pt x="3926" y="1909"/>
                    <a:pt x="3919" y="1922"/>
                  </a:cubicBezTo>
                  <a:cubicBezTo>
                    <a:pt x="3913" y="1934"/>
                    <a:pt x="3898" y="1939"/>
                    <a:pt x="3886" y="1932"/>
                  </a:cubicBezTo>
                  <a:close/>
                  <a:moveTo>
                    <a:pt x="3796" y="1889"/>
                  </a:moveTo>
                  <a:lnTo>
                    <a:pt x="3796" y="1889"/>
                  </a:lnTo>
                  <a:cubicBezTo>
                    <a:pt x="3783" y="1882"/>
                    <a:pt x="3779" y="1867"/>
                    <a:pt x="3785" y="1855"/>
                  </a:cubicBezTo>
                  <a:cubicBezTo>
                    <a:pt x="3791" y="1843"/>
                    <a:pt x="3806" y="1838"/>
                    <a:pt x="3819" y="1844"/>
                  </a:cubicBezTo>
                  <a:lnTo>
                    <a:pt x="3819" y="1844"/>
                  </a:lnTo>
                  <a:cubicBezTo>
                    <a:pt x="3831" y="1851"/>
                    <a:pt x="3836" y="1866"/>
                    <a:pt x="3829" y="1878"/>
                  </a:cubicBezTo>
                  <a:cubicBezTo>
                    <a:pt x="3823" y="1890"/>
                    <a:pt x="3808" y="1895"/>
                    <a:pt x="3796" y="1889"/>
                  </a:cubicBezTo>
                  <a:close/>
                  <a:moveTo>
                    <a:pt x="3706" y="1845"/>
                  </a:moveTo>
                  <a:lnTo>
                    <a:pt x="3706" y="1845"/>
                  </a:lnTo>
                  <a:cubicBezTo>
                    <a:pt x="3693" y="1839"/>
                    <a:pt x="3689" y="1824"/>
                    <a:pt x="3695" y="1811"/>
                  </a:cubicBezTo>
                  <a:cubicBezTo>
                    <a:pt x="3701" y="1799"/>
                    <a:pt x="3716" y="1794"/>
                    <a:pt x="3729" y="1800"/>
                  </a:cubicBezTo>
                  <a:lnTo>
                    <a:pt x="3729" y="1801"/>
                  </a:lnTo>
                  <a:cubicBezTo>
                    <a:pt x="3741" y="1807"/>
                    <a:pt x="3746" y="1822"/>
                    <a:pt x="3739" y="1834"/>
                  </a:cubicBezTo>
                  <a:cubicBezTo>
                    <a:pt x="3733" y="1846"/>
                    <a:pt x="3718" y="1851"/>
                    <a:pt x="3706" y="1845"/>
                  </a:cubicBezTo>
                  <a:close/>
                  <a:moveTo>
                    <a:pt x="3616" y="1801"/>
                  </a:moveTo>
                  <a:lnTo>
                    <a:pt x="3616" y="1801"/>
                  </a:lnTo>
                  <a:cubicBezTo>
                    <a:pt x="3604" y="1795"/>
                    <a:pt x="3599" y="1780"/>
                    <a:pt x="3605" y="1767"/>
                  </a:cubicBezTo>
                  <a:cubicBezTo>
                    <a:pt x="3611" y="1755"/>
                    <a:pt x="3626" y="1750"/>
                    <a:pt x="3639" y="1757"/>
                  </a:cubicBezTo>
                  <a:lnTo>
                    <a:pt x="3639" y="1757"/>
                  </a:lnTo>
                  <a:cubicBezTo>
                    <a:pt x="3651" y="1763"/>
                    <a:pt x="3656" y="1778"/>
                    <a:pt x="3650" y="1790"/>
                  </a:cubicBezTo>
                  <a:cubicBezTo>
                    <a:pt x="3643" y="1803"/>
                    <a:pt x="3628" y="1808"/>
                    <a:pt x="3616" y="1801"/>
                  </a:cubicBezTo>
                  <a:close/>
                  <a:moveTo>
                    <a:pt x="3526" y="1757"/>
                  </a:moveTo>
                  <a:lnTo>
                    <a:pt x="3526" y="1757"/>
                  </a:lnTo>
                  <a:cubicBezTo>
                    <a:pt x="3514" y="1751"/>
                    <a:pt x="3509" y="1736"/>
                    <a:pt x="3515" y="1724"/>
                  </a:cubicBezTo>
                  <a:cubicBezTo>
                    <a:pt x="3521" y="1711"/>
                    <a:pt x="3536" y="1707"/>
                    <a:pt x="3549" y="1713"/>
                  </a:cubicBezTo>
                  <a:lnTo>
                    <a:pt x="3549" y="1713"/>
                  </a:lnTo>
                  <a:cubicBezTo>
                    <a:pt x="3561" y="1719"/>
                    <a:pt x="3566" y="1734"/>
                    <a:pt x="3560" y="1747"/>
                  </a:cubicBezTo>
                  <a:cubicBezTo>
                    <a:pt x="3553" y="1759"/>
                    <a:pt x="3538" y="1764"/>
                    <a:pt x="3526" y="1757"/>
                  </a:cubicBezTo>
                  <a:close/>
                  <a:moveTo>
                    <a:pt x="3436" y="1714"/>
                  </a:moveTo>
                  <a:lnTo>
                    <a:pt x="3436" y="1714"/>
                  </a:lnTo>
                  <a:cubicBezTo>
                    <a:pt x="3424" y="1707"/>
                    <a:pt x="3419" y="1692"/>
                    <a:pt x="3425" y="1680"/>
                  </a:cubicBezTo>
                  <a:cubicBezTo>
                    <a:pt x="3431" y="1668"/>
                    <a:pt x="3446" y="1663"/>
                    <a:pt x="3459" y="1669"/>
                  </a:cubicBezTo>
                  <a:lnTo>
                    <a:pt x="3459" y="1669"/>
                  </a:lnTo>
                  <a:cubicBezTo>
                    <a:pt x="3471" y="1676"/>
                    <a:pt x="3476" y="1691"/>
                    <a:pt x="3470" y="1703"/>
                  </a:cubicBezTo>
                  <a:cubicBezTo>
                    <a:pt x="3463" y="1715"/>
                    <a:pt x="3448" y="1720"/>
                    <a:pt x="3436" y="1714"/>
                  </a:cubicBezTo>
                  <a:close/>
                  <a:moveTo>
                    <a:pt x="3346" y="1670"/>
                  </a:moveTo>
                  <a:lnTo>
                    <a:pt x="3346" y="1670"/>
                  </a:lnTo>
                  <a:cubicBezTo>
                    <a:pt x="3334" y="1664"/>
                    <a:pt x="3329" y="1648"/>
                    <a:pt x="3335" y="1636"/>
                  </a:cubicBezTo>
                  <a:cubicBezTo>
                    <a:pt x="3341" y="1624"/>
                    <a:pt x="3357" y="1619"/>
                    <a:pt x="3369" y="1625"/>
                  </a:cubicBezTo>
                  <a:lnTo>
                    <a:pt x="3369" y="1625"/>
                  </a:lnTo>
                  <a:cubicBezTo>
                    <a:pt x="3381" y="1632"/>
                    <a:pt x="3386" y="1647"/>
                    <a:pt x="3380" y="1659"/>
                  </a:cubicBezTo>
                  <a:cubicBezTo>
                    <a:pt x="3373" y="1671"/>
                    <a:pt x="3358" y="1676"/>
                    <a:pt x="3346" y="1670"/>
                  </a:cubicBezTo>
                  <a:close/>
                  <a:moveTo>
                    <a:pt x="3256" y="1626"/>
                  </a:moveTo>
                  <a:lnTo>
                    <a:pt x="3256" y="1626"/>
                  </a:lnTo>
                  <a:cubicBezTo>
                    <a:pt x="3244" y="1620"/>
                    <a:pt x="3239" y="1605"/>
                    <a:pt x="3245" y="1592"/>
                  </a:cubicBezTo>
                  <a:cubicBezTo>
                    <a:pt x="3251" y="1580"/>
                    <a:pt x="3267" y="1575"/>
                    <a:pt x="3279" y="1582"/>
                  </a:cubicBezTo>
                  <a:lnTo>
                    <a:pt x="3279" y="1582"/>
                  </a:lnTo>
                  <a:cubicBezTo>
                    <a:pt x="3291" y="1588"/>
                    <a:pt x="3296" y="1603"/>
                    <a:pt x="3290" y="1615"/>
                  </a:cubicBezTo>
                  <a:cubicBezTo>
                    <a:pt x="3283" y="1628"/>
                    <a:pt x="3268" y="1632"/>
                    <a:pt x="3256" y="1626"/>
                  </a:cubicBezTo>
                  <a:close/>
                  <a:moveTo>
                    <a:pt x="3166" y="1582"/>
                  </a:moveTo>
                  <a:lnTo>
                    <a:pt x="3166" y="1582"/>
                  </a:lnTo>
                  <a:cubicBezTo>
                    <a:pt x="3154" y="1576"/>
                    <a:pt x="3149" y="1561"/>
                    <a:pt x="3155" y="1549"/>
                  </a:cubicBezTo>
                  <a:cubicBezTo>
                    <a:pt x="3161" y="1536"/>
                    <a:pt x="3177" y="1532"/>
                    <a:pt x="3189" y="1538"/>
                  </a:cubicBezTo>
                  <a:lnTo>
                    <a:pt x="3189" y="1538"/>
                  </a:lnTo>
                  <a:cubicBezTo>
                    <a:pt x="3201" y="1544"/>
                    <a:pt x="3206" y="1559"/>
                    <a:pt x="3200" y="1572"/>
                  </a:cubicBezTo>
                  <a:cubicBezTo>
                    <a:pt x="3193" y="1584"/>
                    <a:pt x="3178" y="1589"/>
                    <a:pt x="3166" y="1582"/>
                  </a:cubicBezTo>
                  <a:close/>
                  <a:moveTo>
                    <a:pt x="3076" y="1539"/>
                  </a:moveTo>
                  <a:lnTo>
                    <a:pt x="3076" y="1539"/>
                  </a:lnTo>
                  <a:cubicBezTo>
                    <a:pt x="3064" y="1532"/>
                    <a:pt x="3059" y="1517"/>
                    <a:pt x="3065" y="1505"/>
                  </a:cubicBezTo>
                  <a:cubicBezTo>
                    <a:pt x="3072" y="1493"/>
                    <a:pt x="3087" y="1488"/>
                    <a:pt x="3099" y="1494"/>
                  </a:cubicBezTo>
                  <a:lnTo>
                    <a:pt x="3099" y="1494"/>
                  </a:lnTo>
                  <a:cubicBezTo>
                    <a:pt x="3111" y="1501"/>
                    <a:pt x="3116" y="1516"/>
                    <a:pt x="3110" y="1528"/>
                  </a:cubicBezTo>
                  <a:cubicBezTo>
                    <a:pt x="3103" y="1540"/>
                    <a:pt x="3088" y="1545"/>
                    <a:pt x="3076" y="1539"/>
                  </a:cubicBezTo>
                  <a:close/>
                  <a:moveTo>
                    <a:pt x="2986" y="1495"/>
                  </a:moveTo>
                  <a:lnTo>
                    <a:pt x="2986" y="1495"/>
                  </a:lnTo>
                  <a:cubicBezTo>
                    <a:pt x="2974" y="1489"/>
                    <a:pt x="2969" y="1473"/>
                    <a:pt x="2975" y="1461"/>
                  </a:cubicBezTo>
                  <a:cubicBezTo>
                    <a:pt x="2982" y="1449"/>
                    <a:pt x="2997" y="1444"/>
                    <a:pt x="3009" y="1450"/>
                  </a:cubicBezTo>
                  <a:lnTo>
                    <a:pt x="3009" y="1450"/>
                  </a:lnTo>
                  <a:cubicBezTo>
                    <a:pt x="3021" y="1457"/>
                    <a:pt x="3026" y="1472"/>
                    <a:pt x="3020" y="1484"/>
                  </a:cubicBezTo>
                  <a:cubicBezTo>
                    <a:pt x="3013" y="1496"/>
                    <a:pt x="2998" y="1501"/>
                    <a:pt x="2986" y="1495"/>
                  </a:cubicBezTo>
                  <a:close/>
                  <a:moveTo>
                    <a:pt x="2896" y="1451"/>
                  </a:moveTo>
                  <a:lnTo>
                    <a:pt x="2896" y="1451"/>
                  </a:lnTo>
                  <a:cubicBezTo>
                    <a:pt x="2884" y="1445"/>
                    <a:pt x="2879" y="1430"/>
                    <a:pt x="2885" y="1417"/>
                  </a:cubicBezTo>
                  <a:cubicBezTo>
                    <a:pt x="2892" y="1405"/>
                    <a:pt x="2907" y="1400"/>
                    <a:pt x="2919" y="1407"/>
                  </a:cubicBezTo>
                  <a:lnTo>
                    <a:pt x="2919" y="1407"/>
                  </a:lnTo>
                  <a:cubicBezTo>
                    <a:pt x="2931" y="1413"/>
                    <a:pt x="2936" y="1428"/>
                    <a:pt x="2930" y="1440"/>
                  </a:cubicBezTo>
                  <a:cubicBezTo>
                    <a:pt x="2923" y="1453"/>
                    <a:pt x="2908" y="1457"/>
                    <a:pt x="2896" y="1451"/>
                  </a:cubicBezTo>
                  <a:close/>
                  <a:moveTo>
                    <a:pt x="2806" y="1407"/>
                  </a:moveTo>
                  <a:lnTo>
                    <a:pt x="2806" y="1407"/>
                  </a:lnTo>
                  <a:cubicBezTo>
                    <a:pt x="2794" y="1401"/>
                    <a:pt x="2789" y="1386"/>
                    <a:pt x="2795" y="1374"/>
                  </a:cubicBezTo>
                  <a:cubicBezTo>
                    <a:pt x="2802" y="1361"/>
                    <a:pt x="2817" y="1357"/>
                    <a:pt x="2829" y="1363"/>
                  </a:cubicBezTo>
                  <a:lnTo>
                    <a:pt x="2829" y="1363"/>
                  </a:lnTo>
                  <a:cubicBezTo>
                    <a:pt x="2841" y="1369"/>
                    <a:pt x="2846" y="1384"/>
                    <a:pt x="2840" y="1397"/>
                  </a:cubicBezTo>
                  <a:cubicBezTo>
                    <a:pt x="2833" y="1409"/>
                    <a:pt x="2818" y="1414"/>
                    <a:pt x="2806" y="1407"/>
                  </a:cubicBezTo>
                  <a:close/>
                  <a:moveTo>
                    <a:pt x="2716" y="1364"/>
                  </a:moveTo>
                  <a:lnTo>
                    <a:pt x="2716" y="1364"/>
                  </a:lnTo>
                  <a:cubicBezTo>
                    <a:pt x="2704" y="1357"/>
                    <a:pt x="2699" y="1342"/>
                    <a:pt x="2705" y="1330"/>
                  </a:cubicBezTo>
                  <a:cubicBezTo>
                    <a:pt x="2712" y="1318"/>
                    <a:pt x="2727" y="1313"/>
                    <a:pt x="2739" y="1319"/>
                  </a:cubicBezTo>
                  <a:lnTo>
                    <a:pt x="2739" y="1319"/>
                  </a:lnTo>
                  <a:cubicBezTo>
                    <a:pt x="2751" y="1326"/>
                    <a:pt x="2756" y="1341"/>
                    <a:pt x="2750" y="1353"/>
                  </a:cubicBezTo>
                  <a:cubicBezTo>
                    <a:pt x="2743" y="1365"/>
                    <a:pt x="2728" y="1370"/>
                    <a:pt x="2716" y="1364"/>
                  </a:cubicBezTo>
                  <a:close/>
                  <a:moveTo>
                    <a:pt x="2626" y="1320"/>
                  </a:moveTo>
                  <a:lnTo>
                    <a:pt x="2626" y="1320"/>
                  </a:lnTo>
                  <a:cubicBezTo>
                    <a:pt x="2614" y="1313"/>
                    <a:pt x="2609" y="1298"/>
                    <a:pt x="2615" y="1286"/>
                  </a:cubicBezTo>
                  <a:cubicBezTo>
                    <a:pt x="2622" y="1274"/>
                    <a:pt x="2637" y="1269"/>
                    <a:pt x="2649" y="1275"/>
                  </a:cubicBezTo>
                  <a:lnTo>
                    <a:pt x="2649" y="1275"/>
                  </a:lnTo>
                  <a:cubicBezTo>
                    <a:pt x="2661" y="1282"/>
                    <a:pt x="2666" y="1297"/>
                    <a:pt x="2660" y="1309"/>
                  </a:cubicBezTo>
                  <a:cubicBezTo>
                    <a:pt x="2653" y="1321"/>
                    <a:pt x="2638" y="1326"/>
                    <a:pt x="2626" y="1320"/>
                  </a:cubicBezTo>
                  <a:close/>
                  <a:moveTo>
                    <a:pt x="2536" y="1276"/>
                  </a:moveTo>
                  <a:lnTo>
                    <a:pt x="2536" y="1276"/>
                  </a:lnTo>
                  <a:cubicBezTo>
                    <a:pt x="2524" y="1270"/>
                    <a:pt x="2519" y="1255"/>
                    <a:pt x="2525" y="1242"/>
                  </a:cubicBezTo>
                  <a:cubicBezTo>
                    <a:pt x="2532" y="1230"/>
                    <a:pt x="2547" y="1225"/>
                    <a:pt x="2559" y="1232"/>
                  </a:cubicBezTo>
                  <a:lnTo>
                    <a:pt x="2559" y="1232"/>
                  </a:lnTo>
                  <a:cubicBezTo>
                    <a:pt x="2571" y="1238"/>
                    <a:pt x="2576" y="1253"/>
                    <a:pt x="2570" y="1265"/>
                  </a:cubicBezTo>
                  <a:cubicBezTo>
                    <a:pt x="2563" y="1278"/>
                    <a:pt x="2548" y="1282"/>
                    <a:pt x="2536" y="1276"/>
                  </a:cubicBezTo>
                  <a:close/>
                  <a:moveTo>
                    <a:pt x="2446" y="1232"/>
                  </a:moveTo>
                  <a:lnTo>
                    <a:pt x="2446" y="1232"/>
                  </a:lnTo>
                  <a:cubicBezTo>
                    <a:pt x="2434" y="1226"/>
                    <a:pt x="2429" y="1211"/>
                    <a:pt x="2435" y="1199"/>
                  </a:cubicBezTo>
                  <a:cubicBezTo>
                    <a:pt x="2442" y="1186"/>
                    <a:pt x="2457" y="1182"/>
                    <a:pt x="2469" y="1188"/>
                  </a:cubicBezTo>
                  <a:lnTo>
                    <a:pt x="2469" y="1188"/>
                  </a:lnTo>
                  <a:cubicBezTo>
                    <a:pt x="2481" y="1194"/>
                    <a:pt x="2486" y="1209"/>
                    <a:pt x="2480" y="1222"/>
                  </a:cubicBezTo>
                  <a:cubicBezTo>
                    <a:pt x="2474" y="1234"/>
                    <a:pt x="2458" y="1239"/>
                    <a:pt x="2446" y="1232"/>
                  </a:cubicBezTo>
                  <a:close/>
                  <a:moveTo>
                    <a:pt x="2356" y="1189"/>
                  </a:moveTo>
                  <a:lnTo>
                    <a:pt x="2356" y="1189"/>
                  </a:lnTo>
                  <a:cubicBezTo>
                    <a:pt x="2344" y="1182"/>
                    <a:pt x="2339" y="1167"/>
                    <a:pt x="2345" y="1155"/>
                  </a:cubicBezTo>
                  <a:cubicBezTo>
                    <a:pt x="2352" y="1143"/>
                    <a:pt x="2367" y="1138"/>
                    <a:pt x="2379" y="1144"/>
                  </a:cubicBezTo>
                  <a:lnTo>
                    <a:pt x="2379" y="1144"/>
                  </a:lnTo>
                  <a:cubicBezTo>
                    <a:pt x="2391" y="1150"/>
                    <a:pt x="2396" y="1166"/>
                    <a:pt x="2390" y="1178"/>
                  </a:cubicBezTo>
                  <a:cubicBezTo>
                    <a:pt x="2384" y="1190"/>
                    <a:pt x="2368" y="1195"/>
                    <a:pt x="2356" y="1189"/>
                  </a:cubicBezTo>
                  <a:close/>
                  <a:moveTo>
                    <a:pt x="2266" y="1145"/>
                  </a:moveTo>
                  <a:lnTo>
                    <a:pt x="2266" y="1145"/>
                  </a:lnTo>
                  <a:cubicBezTo>
                    <a:pt x="2254" y="1138"/>
                    <a:pt x="2249" y="1123"/>
                    <a:pt x="2255" y="1111"/>
                  </a:cubicBezTo>
                  <a:cubicBezTo>
                    <a:pt x="2262" y="1099"/>
                    <a:pt x="2277" y="1094"/>
                    <a:pt x="2289" y="1100"/>
                  </a:cubicBezTo>
                  <a:lnTo>
                    <a:pt x="2289" y="1100"/>
                  </a:lnTo>
                  <a:cubicBezTo>
                    <a:pt x="2301" y="1107"/>
                    <a:pt x="2306" y="1122"/>
                    <a:pt x="2300" y="1134"/>
                  </a:cubicBezTo>
                  <a:cubicBezTo>
                    <a:pt x="2294" y="1146"/>
                    <a:pt x="2278" y="1151"/>
                    <a:pt x="2266" y="1145"/>
                  </a:cubicBezTo>
                  <a:close/>
                  <a:moveTo>
                    <a:pt x="2176" y="1101"/>
                  </a:moveTo>
                  <a:lnTo>
                    <a:pt x="2176" y="1101"/>
                  </a:lnTo>
                  <a:cubicBezTo>
                    <a:pt x="2164" y="1095"/>
                    <a:pt x="2159" y="1080"/>
                    <a:pt x="2165" y="1067"/>
                  </a:cubicBezTo>
                  <a:cubicBezTo>
                    <a:pt x="2172" y="1055"/>
                    <a:pt x="2187" y="1050"/>
                    <a:pt x="2199" y="1057"/>
                  </a:cubicBezTo>
                  <a:lnTo>
                    <a:pt x="2199" y="1057"/>
                  </a:lnTo>
                  <a:cubicBezTo>
                    <a:pt x="2211" y="1063"/>
                    <a:pt x="2216" y="1078"/>
                    <a:pt x="2210" y="1090"/>
                  </a:cubicBezTo>
                  <a:cubicBezTo>
                    <a:pt x="2204" y="1103"/>
                    <a:pt x="2189" y="1107"/>
                    <a:pt x="2176" y="1101"/>
                  </a:cubicBezTo>
                  <a:close/>
                  <a:moveTo>
                    <a:pt x="2086" y="1057"/>
                  </a:moveTo>
                  <a:lnTo>
                    <a:pt x="2086" y="1057"/>
                  </a:lnTo>
                  <a:cubicBezTo>
                    <a:pt x="2074" y="1051"/>
                    <a:pt x="2069" y="1036"/>
                    <a:pt x="2075" y="1024"/>
                  </a:cubicBezTo>
                  <a:cubicBezTo>
                    <a:pt x="2082" y="1011"/>
                    <a:pt x="2097" y="1007"/>
                    <a:pt x="2109" y="1013"/>
                  </a:cubicBezTo>
                  <a:lnTo>
                    <a:pt x="2109" y="1013"/>
                  </a:lnTo>
                  <a:cubicBezTo>
                    <a:pt x="2121" y="1019"/>
                    <a:pt x="2126" y="1034"/>
                    <a:pt x="2120" y="1047"/>
                  </a:cubicBezTo>
                  <a:cubicBezTo>
                    <a:pt x="2114" y="1059"/>
                    <a:pt x="2099" y="1064"/>
                    <a:pt x="2086" y="1057"/>
                  </a:cubicBezTo>
                  <a:close/>
                  <a:moveTo>
                    <a:pt x="1996" y="1014"/>
                  </a:moveTo>
                  <a:lnTo>
                    <a:pt x="1996" y="1014"/>
                  </a:lnTo>
                  <a:cubicBezTo>
                    <a:pt x="1984" y="1007"/>
                    <a:pt x="1979" y="992"/>
                    <a:pt x="1985" y="980"/>
                  </a:cubicBezTo>
                  <a:cubicBezTo>
                    <a:pt x="1992" y="968"/>
                    <a:pt x="2007" y="963"/>
                    <a:pt x="2019" y="969"/>
                  </a:cubicBezTo>
                  <a:lnTo>
                    <a:pt x="2019" y="969"/>
                  </a:lnTo>
                  <a:cubicBezTo>
                    <a:pt x="2031" y="975"/>
                    <a:pt x="2036" y="991"/>
                    <a:pt x="2030" y="1003"/>
                  </a:cubicBezTo>
                  <a:cubicBezTo>
                    <a:pt x="2024" y="1015"/>
                    <a:pt x="2009" y="1020"/>
                    <a:pt x="1996" y="1014"/>
                  </a:cubicBezTo>
                  <a:close/>
                  <a:moveTo>
                    <a:pt x="1906" y="970"/>
                  </a:moveTo>
                  <a:lnTo>
                    <a:pt x="1906" y="970"/>
                  </a:lnTo>
                  <a:cubicBezTo>
                    <a:pt x="1894" y="963"/>
                    <a:pt x="1889" y="948"/>
                    <a:pt x="1896" y="936"/>
                  </a:cubicBezTo>
                  <a:cubicBezTo>
                    <a:pt x="1902" y="924"/>
                    <a:pt x="1917" y="919"/>
                    <a:pt x="1929" y="925"/>
                  </a:cubicBezTo>
                  <a:lnTo>
                    <a:pt x="1929" y="925"/>
                  </a:lnTo>
                  <a:cubicBezTo>
                    <a:pt x="1942" y="932"/>
                    <a:pt x="1946" y="947"/>
                    <a:pt x="1940" y="959"/>
                  </a:cubicBezTo>
                  <a:cubicBezTo>
                    <a:pt x="1934" y="971"/>
                    <a:pt x="1919" y="976"/>
                    <a:pt x="1906" y="970"/>
                  </a:cubicBezTo>
                  <a:close/>
                  <a:moveTo>
                    <a:pt x="1816" y="926"/>
                  </a:moveTo>
                  <a:lnTo>
                    <a:pt x="1816" y="926"/>
                  </a:lnTo>
                  <a:cubicBezTo>
                    <a:pt x="1804" y="920"/>
                    <a:pt x="1799" y="905"/>
                    <a:pt x="1806" y="892"/>
                  </a:cubicBezTo>
                  <a:cubicBezTo>
                    <a:pt x="1812" y="880"/>
                    <a:pt x="1827" y="875"/>
                    <a:pt x="1839" y="882"/>
                  </a:cubicBezTo>
                  <a:lnTo>
                    <a:pt x="1839" y="882"/>
                  </a:lnTo>
                  <a:cubicBezTo>
                    <a:pt x="1852" y="888"/>
                    <a:pt x="1856" y="903"/>
                    <a:pt x="1850" y="915"/>
                  </a:cubicBezTo>
                  <a:cubicBezTo>
                    <a:pt x="1844" y="928"/>
                    <a:pt x="1829" y="932"/>
                    <a:pt x="1816" y="926"/>
                  </a:cubicBezTo>
                  <a:close/>
                  <a:moveTo>
                    <a:pt x="1727" y="882"/>
                  </a:moveTo>
                  <a:lnTo>
                    <a:pt x="1727" y="882"/>
                  </a:lnTo>
                  <a:cubicBezTo>
                    <a:pt x="1714" y="876"/>
                    <a:pt x="1709" y="861"/>
                    <a:pt x="1715" y="849"/>
                  </a:cubicBezTo>
                  <a:cubicBezTo>
                    <a:pt x="1722" y="837"/>
                    <a:pt x="1736" y="832"/>
                    <a:pt x="1749" y="838"/>
                  </a:cubicBezTo>
                  <a:lnTo>
                    <a:pt x="1749" y="838"/>
                  </a:lnTo>
                  <a:cubicBezTo>
                    <a:pt x="1761" y="844"/>
                    <a:pt x="1766" y="859"/>
                    <a:pt x="1760" y="871"/>
                  </a:cubicBezTo>
                  <a:cubicBezTo>
                    <a:pt x="1754" y="884"/>
                    <a:pt x="1739" y="889"/>
                    <a:pt x="1727" y="882"/>
                  </a:cubicBezTo>
                  <a:close/>
                  <a:moveTo>
                    <a:pt x="1637" y="839"/>
                  </a:moveTo>
                  <a:lnTo>
                    <a:pt x="1637" y="839"/>
                  </a:lnTo>
                  <a:cubicBezTo>
                    <a:pt x="1624" y="833"/>
                    <a:pt x="1619" y="818"/>
                    <a:pt x="1625" y="805"/>
                  </a:cubicBezTo>
                  <a:cubicBezTo>
                    <a:pt x="1632" y="793"/>
                    <a:pt x="1647" y="788"/>
                    <a:pt x="1659" y="794"/>
                  </a:cubicBezTo>
                  <a:lnTo>
                    <a:pt x="1659" y="794"/>
                  </a:lnTo>
                  <a:cubicBezTo>
                    <a:pt x="1671" y="800"/>
                    <a:pt x="1676" y="815"/>
                    <a:pt x="1670" y="827"/>
                  </a:cubicBezTo>
                  <a:cubicBezTo>
                    <a:pt x="1664" y="840"/>
                    <a:pt x="1649" y="845"/>
                    <a:pt x="1637" y="839"/>
                  </a:cubicBezTo>
                  <a:close/>
                  <a:moveTo>
                    <a:pt x="1547" y="795"/>
                  </a:moveTo>
                  <a:lnTo>
                    <a:pt x="1547" y="795"/>
                  </a:lnTo>
                  <a:cubicBezTo>
                    <a:pt x="1534" y="789"/>
                    <a:pt x="1529" y="774"/>
                    <a:pt x="1535" y="761"/>
                  </a:cubicBezTo>
                  <a:cubicBezTo>
                    <a:pt x="1542" y="749"/>
                    <a:pt x="1557" y="744"/>
                    <a:pt x="1569" y="750"/>
                  </a:cubicBezTo>
                  <a:lnTo>
                    <a:pt x="1569" y="750"/>
                  </a:lnTo>
                  <a:cubicBezTo>
                    <a:pt x="1581" y="756"/>
                    <a:pt x="1586" y="771"/>
                    <a:pt x="1580" y="784"/>
                  </a:cubicBezTo>
                  <a:cubicBezTo>
                    <a:pt x="1574" y="796"/>
                    <a:pt x="1559" y="801"/>
                    <a:pt x="1547" y="795"/>
                  </a:cubicBezTo>
                  <a:close/>
                  <a:moveTo>
                    <a:pt x="1457" y="751"/>
                  </a:moveTo>
                  <a:lnTo>
                    <a:pt x="1457" y="751"/>
                  </a:lnTo>
                  <a:cubicBezTo>
                    <a:pt x="1444" y="745"/>
                    <a:pt x="1439" y="730"/>
                    <a:pt x="1445" y="718"/>
                  </a:cubicBezTo>
                  <a:cubicBezTo>
                    <a:pt x="1452" y="705"/>
                    <a:pt x="1467" y="700"/>
                    <a:pt x="1479" y="706"/>
                  </a:cubicBezTo>
                  <a:lnTo>
                    <a:pt x="1479" y="706"/>
                  </a:lnTo>
                  <a:cubicBezTo>
                    <a:pt x="1491" y="713"/>
                    <a:pt x="1496" y="728"/>
                    <a:pt x="1490" y="740"/>
                  </a:cubicBezTo>
                  <a:cubicBezTo>
                    <a:pt x="1484" y="752"/>
                    <a:pt x="1469" y="757"/>
                    <a:pt x="1457" y="751"/>
                  </a:cubicBezTo>
                  <a:close/>
                  <a:moveTo>
                    <a:pt x="1367" y="707"/>
                  </a:moveTo>
                  <a:lnTo>
                    <a:pt x="1367" y="707"/>
                  </a:lnTo>
                  <a:cubicBezTo>
                    <a:pt x="1354" y="701"/>
                    <a:pt x="1349" y="686"/>
                    <a:pt x="1355" y="674"/>
                  </a:cubicBezTo>
                  <a:cubicBezTo>
                    <a:pt x="1362" y="662"/>
                    <a:pt x="1377" y="656"/>
                    <a:pt x="1389" y="663"/>
                  </a:cubicBezTo>
                  <a:lnTo>
                    <a:pt x="1389" y="663"/>
                  </a:lnTo>
                  <a:cubicBezTo>
                    <a:pt x="1401" y="669"/>
                    <a:pt x="1406" y="684"/>
                    <a:pt x="1400" y="696"/>
                  </a:cubicBezTo>
                  <a:cubicBezTo>
                    <a:pt x="1394" y="709"/>
                    <a:pt x="1379" y="714"/>
                    <a:pt x="1367" y="707"/>
                  </a:cubicBezTo>
                  <a:close/>
                  <a:moveTo>
                    <a:pt x="1277" y="664"/>
                  </a:moveTo>
                  <a:lnTo>
                    <a:pt x="1277" y="664"/>
                  </a:lnTo>
                  <a:cubicBezTo>
                    <a:pt x="1264" y="658"/>
                    <a:pt x="1259" y="643"/>
                    <a:pt x="1266" y="630"/>
                  </a:cubicBezTo>
                  <a:cubicBezTo>
                    <a:pt x="1272" y="618"/>
                    <a:pt x="1287" y="613"/>
                    <a:pt x="1299" y="619"/>
                  </a:cubicBezTo>
                  <a:lnTo>
                    <a:pt x="1299" y="619"/>
                  </a:lnTo>
                  <a:cubicBezTo>
                    <a:pt x="1311" y="625"/>
                    <a:pt x="1316" y="640"/>
                    <a:pt x="1310" y="652"/>
                  </a:cubicBezTo>
                  <a:cubicBezTo>
                    <a:pt x="1304" y="665"/>
                    <a:pt x="1289" y="670"/>
                    <a:pt x="1277" y="664"/>
                  </a:cubicBezTo>
                  <a:close/>
                  <a:moveTo>
                    <a:pt x="1187" y="620"/>
                  </a:moveTo>
                  <a:lnTo>
                    <a:pt x="1187" y="620"/>
                  </a:lnTo>
                  <a:cubicBezTo>
                    <a:pt x="1174" y="614"/>
                    <a:pt x="1169" y="599"/>
                    <a:pt x="1176" y="586"/>
                  </a:cubicBezTo>
                  <a:cubicBezTo>
                    <a:pt x="1182" y="574"/>
                    <a:pt x="1197" y="569"/>
                    <a:pt x="1209" y="575"/>
                  </a:cubicBezTo>
                  <a:lnTo>
                    <a:pt x="1209" y="575"/>
                  </a:lnTo>
                  <a:cubicBezTo>
                    <a:pt x="1221" y="581"/>
                    <a:pt x="1227" y="596"/>
                    <a:pt x="1220" y="609"/>
                  </a:cubicBezTo>
                  <a:cubicBezTo>
                    <a:pt x="1214" y="621"/>
                    <a:pt x="1199" y="626"/>
                    <a:pt x="1187" y="620"/>
                  </a:cubicBezTo>
                  <a:close/>
                  <a:moveTo>
                    <a:pt x="1097" y="576"/>
                  </a:moveTo>
                  <a:lnTo>
                    <a:pt x="1097" y="576"/>
                  </a:lnTo>
                  <a:cubicBezTo>
                    <a:pt x="1085" y="570"/>
                    <a:pt x="1079" y="555"/>
                    <a:pt x="1086" y="543"/>
                  </a:cubicBezTo>
                  <a:cubicBezTo>
                    <a:pt x="1092" y="530"/>
                    <a:pt x="1107" y="525"/>
                    <a:pt x="1119" y="531"/>
                  </a:cubicBezTo>
                  <a:lnTo>
                    <a:pt x="1119" y="531"/>
                  </a:lnTo>
                  <a:cubicBezTo>
                    <a:pt x="1131" y="537"/>
                    <a:pt x="1137" y="552"/>
                    <a:pt x="1130" y="565"/>
                  </a:cubicBezTo>
                  <a:cubicBezTo>
                    <a:pt x="1124" y="577"/>
                    <a:pt x="1109" y="582"/>
                    <a:pt x="1097" y="576"/>
                  </a:cubicBezTo>
                  <a:close/>
                  <a:moveTo>
                    <a:pt x="1007" y="532"/>
                  </a:moveTo>
                  <a:lnTo>
                    <a:pt x="1007" y="532"/>
                  </a:lnTo>
                  <a:cubicBezTo>
                    <a:pt x="995" y="526"/>
                    <a:pt x="989" y="511"/>
                    <a:pt x="996" y="499"/>
                  </a:cubicBezTo>
                  <a:cubicBezTo>
                    <a:pt x="1002" y="487"/>
                    <a:pt x="1017" y="481"/>
                    <a:pt x="1029" y="488"/>
                  </a:cubicBezTo>
                  <a:lnTo>
                    <a:pt x="1029" y="488"/>
                  </a:lnTo>
                  <a:cubicBezTo>
                    <a:pt x="1042" y="494"/>
                    <a:pt x="1047" y="509"/>
                    <a:pt x="1040" y="521"/>
                  </a:cubicBezTo>
                  <a:cubicBezTo>
                    <a:pt x="1034" y="533"/>
                    <a:pt x="1019" y="539"/>
                    <a:pt x="1007" y="532"/>
                  </a:cubicBezTo>
                  <a:close/>
                  <a:moveTo>
                    <a:pt x="917" y="489"/>
                  </a:moveTo>
                  <a:lnTo>
                    <a:pt x="917" y="489"/>
                  </a:lnTo>
                  <a:cubicBezTo>
                    <a:pt x="905" y="483"/>
                    <a:pt x="899" y="468"/>
                    <a:pt x="906" y="455"/>
                  </a:cubicBezTo>
                  <a:cubicBezTo>
                    <a:pt x="912" y="443"/>
                    <a:pt x="927" y="438"/>
                    <a:pt x="939" y="444"/>
                  </a:cubicBezTo>
                  <a:lnTo>
                    <a:pt x="939" y="444"/>
                  </a:lnTo>
                  <a:cubicBezTo>
                    <a:pt x="952" y="450"/>
                    <a:pt x="957" y="465"/>
                    <a:pt x="950" y="477"/>
                  </a:cubicBezTo>
                  <a:cubicBezTo>
                    <a:pt x="944" y="490"/>
                    <a:pt x="929" y="495"/>
                    <a:pt x="917" y="489"/>
                  </a:cubicBezTo>
                  <a:close/>
                  <a:moveTo>
                    <a:pt x="827" y="445"/>
                  </a:moveTo>
                  <a:lnTo>
                    <a:pt x="827" y="445"/>
                  </a:lnTo>
                  <a:cubicBezTo>
                    <a:pt x="815" y="439"/>
                    <a:pt x="810" y="424"/>
                    <a:pt x="816" y="411"/>
                  </a:cubicBezTo>
                  <a:cubicBezTo>
                    <a:pt x="822" y="399"/>
                    <a:pt x="837" y="394"/>
                    <a:pt x="849" y="400"/>
                  </a:cubicBezTo>
                  <a:lnTo>
                    <a:pt x="849" y="400"/>
                  </a:lnTo>
                  <a:cubicBezTo>
                    <a:pt x="862" y="406"/>
                    <a:pt x="867" y="421"/>
                    <a:pt x="861" y="434"/>
                  </a:cubicBezTo>
                  <a:cubicBezTo>
                    <a:pt x="854" y="446"/>
                    <a:pt x="839" y="451"/>
                    <a:pt x="827" y="445"/>
                  </a:cubicBezTo>
                  <a:close/>
                  <a:moveTo>
                    <a:pt x="737" y="401"/>
                  </a:moveTo>
                  <a:lnTo>
                    <a:pt x="737" y="401"/>
                  </a:lnTo>
                  <a:cubicBezTo>
                    <a:pt x="725" y="395"/>
                    <a:pt x="720" y="380"/>
                    <a:pt x="726" y="368"/>
                  </a:cubicBezTo>
                  <a:cubicBezTo>
                    <a:pt x="732" y="355"/>
                    <a:pt x="747" y="350"/>
                    <a:pt x="759" y="356"/>
                  </a:cubicBezTo>
                  <a:lnTo>
                    <a:pt x="759" y="356"/>
                  </a:lnTo>
                  <a:cubicBezTo>
                    <a:pt x="772" y="362"/>
                    <a:pt x="777" y="377"/>
                    <a:pt x="771" y="390"/>
                  </a:cubicBezTo>
                  <a:cubicBezTo>
                    <a:pt x="764" y="402"/>
                    <a:pt x="749" y="407"/>
                    <a:pt x="737" y="401"/>
                  </a:cubicBezTo>
                  <a:close/>
                  <a:moveTo>
                    <a:pt x="647" y="357"/>
                  </a:moveTo>
                  <a:lnTo>
                    <a:pt x="647" y="357"/>
                  </a:lnTo>
                  <a:cubicBezTo>
                    <a:pt x="635" y="351"/>
                    <a:pt x="630" y="336"/>
                    <a:pt x="636" y="324"/>
                  </a:cubicBezTo>
                  <a:cubicBezTo>
                    <a:pt x="642" y="312"/>
                    <a:pt x="657" y="306"/>
                    <a:pt x="669" y="313"/>
                  </a:cubicBezTo>
                  <a:lnTo>
                    <a:pt x="669" y="313"/>
                  </a:lnTo>
                  <a:cubicBezTo>
                    <a:pt x="682" y="319"/>
                    <a:pt x="687" y="334"/>
                    <a:pt x="681" y="346"/>
                  </a:cubicBezTo>
                  <a:cubicBezTo>
                    <a:pt x="674" y="358"/>
                    <a:pt x="659" y="364"/>
                    <a:pt x="647" y="357"/>
                  </a:cubicBezTo>
                  <a:close/>
                  <a:moveTo>
                    <a:pt x="557" y="314"/>
                  </a:moveTo>
                  <a:lnTo>
                    <a:pt x="557" y="314"/>
                  </a:lnTo>
                  <a:cubicBezTo>
                    <a:pt x="545" y="308"/>
                    <a:pt x="540" y="293"/>
                    <a:pt x="546" y="280"/>
                  </a:cubicBezTo>
                  <a:cubicBezTo>
                    <a:pt x="552" y="268"/>
                    <a:pt x="567" y="263"/>
                    <a:pt x="579" y="269"/>
                  </a:cubicBezTo>
                  <a:lnTo>
                    <a:pt x="579" y="269"/>
                  </a:lnTo>
                  <a:cubicBezTo>
                    <a:pt x="592" y="275"/>
                    <a:pt x="597" y="290"/>
                    <a:pt x="591" y="302"/>
                  </a:cubicBezTo>
                  <a:cubicBezTo>
                    <a:pt x="584" y="315"/>
                    <a:pt x="569" y="320"/>
                    <a:pt x="557" y="314"/>
                  </a:cubicBezTo>
                  <a:close/>
                  <a:moveTo>
                    <a:pt x="467" y="270"/>
                  </a:moveTo>
                  <a:lnTo>
                    <a:pt x="467" y="270"/>
                  </a:lnTo>
                  <a:cubicBezTo>
                    <a:pt x="455" y="264"/>
                    <a:pt x="450" y="249"/>
                    <a:pt x="456" y="236"/>
                  </a:cubicBezTo>
                  <a:cubicBezTo>
                    <a:pt x="462" y="224"/>
                    <a:pt x="477" y="219"/>
                    <a:pt x="489" y="225"/>
                  </a:cubicBezTo>
                  <a:lnTo>
                    <a:pt x="489" y="225"/>
                  </a:lnTo>
                  <a:cubicBezTo>
                    <a:pt x="502" y="231"/>
                    <a:pt x="507" y="246"/>
                    <a:pt x="501" y="259"/>
                  </a:cubicBezTo>
                  <a:cubicBezTo>
                    <a:pt x="494" y="271"/>
                    <a:pt x="479" y="276"/>
                    <a:pt x="467" y="270"/>
                  </a:cubicBezTo>
                  <a:close/>
                  <a:moveTo>
                    <a:pt x="377" y="226"/>
                  </a:moveTo>
                  <a:lnTo>
                    <a:pt x="377" y="226"/>
                  </a:lnTo>
                  <a:cubicBezTo>
                    <a:pt x="365" y="220"/>
                    <a:pt x="360" y="205"/>
                    <a:pt x="366" y="193"/>
                  </a:cubicBezTo>
                  <a:cubicBezTo>
                    <a:pt x="372" y="180"/>
                    <a:pt x="387" y="175"/>
                    <a:pt x="399" y="181"/>
                  </a:cubicBezTo>
                  <a:lnTo>
                    <a:pt x="399" y="181"/>
                  </a:lnTo>
                  <a:cubicBezTo>
                    <a:pt x="412" y="187"/>
                    <a:pt x="417" y="202"/>
                    <a:pt x="411" y="215"/>
                  </a:cubicBezTo>
                  <a:cubicBezTo>
                    <a:pt x="405" y="227"/>
                    <a:pt x="390" y="232"/>
                    <a:pt x="377" y="226"/>
                  </a:cubicBezTo>
                  <a:close/>
                  <a:moveTo>
                    <a:pt x="287" y="182"/>
                  </a:moveTo>
                  <a:lnTo>
                    <a:pt x="287" y="182"/>
                  </a:lnTo>
                  <a:cubicBezTo>
                    <a:pt x="275" y="176"/>
                    <a:pt x="270" y="161"/>
                    <a:pt x="276" y="149"/>
                  </a:cubicBezTo>
                  <a:cubicBezTo>
                    <a:pt x="282" y="137"/>
                    <a:pt x="297" y="131"/>
                    <a:pt x="309" y="138"/>
                  </a:cubicBezTo>
                  <a:lnTo>
                    <a:pt x="309" y="138"/>
                  </a:lnTo>
                  <a:cubicBezTo>
                    <a:pt x="322" y="144"/>
                    <a:pt x="327" y="159"/>
                    <a:pt x="321" y="171"/>
                  </a:cubicBezTo>
                  <a:cubicBezTo>
                    <a:pt x="315" y="183"/>
                    <a:pt x="300" y="189"/>
                    <a:pt x="287" y="182"/>
                  </a:cubicBezTo>
                  <a:close/>
                  <a:moveTo>
                    <a:pt x="197" y="139"/>
                  </a:moveTo>
                  <a:lnTo>
                    <a:pt x="197" y="139"/>
                  </a:lnTo>
                  <a:cubicBezTo>
                    <a:pt x="185" y="133"/>
                    <a:pt x="180" y="118"/>
                    <a:pt x="186" y="105"/>
                  </a:cubicBezTo>
                  <a:cubicBezTo>
                    <a:pt x="192" y="93"/>
                    <a:pt x="207" y="88"/>
                    <a:pt x="219" y="94"/>
                  </a:cubicBezTo>
                  <a:lnTo>
                    <a:pt x="219" y="94"/>
                  </a:lnTo>
                  <a:cubicBezTo>
                    <a:pt x="232" y="100"/>
                    <a:pt x="237" y="115"/>
                    <a:pt x="231" y="127"/>
                  </a:cubicBezTo>
                  <a:cubicBezTo>
                    <a:pt x="225" y="140"/>
                    <a:pt x="210" y="145"/>
                    <a:pt x="197" y="139"/>
                  </a:cubicBezTo>
                  <a:close/>
                  <a:moveTo>
                    <a:pt x="107" y="95"/>
                  </a:moveTo>
                  <a:lnTo>
                    <a:pt x="107" y="95"/>
                  </a:lnTo>
                  <a:cubicBezTo>
                    <a:pt x="95" y="89"/>
                    <a:pt x="90" y="74"/>
                    <a:pt x="96" y="61"/>
                  </a:cubicBezTo>
                  <a:cubicBezTo>
                    <a:pt x="102" y="49"/>
                    <a:pt x="117" y="44"/>
                    <a:pt x="129" y="50"/>
                  </a:cubicBezTo>
                  <a:lnTo>
                    <a:pt x="129" y="50"/>
                  </a:lnTo>
                  <a:cubicBezTo>
                    <a:pt x="142" y="56"/>
                    <a:pt x="147" y="71"/>
                    <a:pt x="141" y="84"/>
                  </a:cubicBezTo>
                  <a:cubicBezTo>
                    <a:pt x="135" y="96"/>
                    <a:pt x="120" y="101"/>
                    <a:pt x="107" y="95"/>
                  </a:cubicBezTo>
                  <a:close/>
                  <a:moveTo>
                    <a:pt x="17" y="51"/>
                  </a:moveTo>
                  <a:lnTo>
                    <a:pt x="17" y="51"/>
                  </a:lnTo>
                  <a:cubicBezTo>
                    <a:pt x="5" y="45"/>
                    <a:pt x="0" y="30"/>
                    <a:pt x="6" y="18"/>
                  </a:cubicBezTo>
                  <a:cubicBezTo>
                    <a:pt x="12" y="5"/>
                    <a:pt x="27" y="0"/>
                    <a:pt x="39" y="6"/>
                  </a:cubicBezTo>
                  <a:lnTo>
                    <a:pt x="39" y="6"/>
                  </a:lnTo>
                  <a:cubicBezTo>
                    <a:pt x="52" y="12"/>
                    <a:pt x="57" y="27"/>
                    <a:pt x="51" y="40"/>
                  </a:cubicBezTo>
                  <a:cubicBezTo>
                    <a:pt x="45" y="52"/>
                    <a:pt x="30" y="57"/>
                    <a:pt x="17" y="51"/>
                  </a:cubicBezTo>
                  <a:close/>
                </a:path>
              </a:pathLst>
            </a:custGeom>
            <a:solidFill>
              <a:srgbClr val="FF0101"/>
            </a:solidFill>
            <a:ln w="1588" cap="flat">
              <a:solidFill>
                <a:srgbClr val="FF010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43" name="Group 95"/>
            <p:cNvGrpSpPr>
              <a:grpSpLocks/>
            </p:cNvGrpSpPr>
            <p:nvPr/>
          </p:nvGrpSpPr>
          <p:grpSpPr bwMode="auto">
            <a:xfrm>
              <a:off x="219075" y="1446213"/>
              <a:ext cx="130175" cy="127000"/>
              <a:chOff x="3347" y="1762"/>
              <a:chExt cx="58" cy="57"/>
            </a:xfrm>
          </p:grpSpPr>
          <p:sp>
            <p:nvSpPr>
              <p:cNvPr id="923744" name="Oval 96"/>
              <p:cNvSpPr>
                <a:spLocks noChangeArrowheads="1"/>
              </p:cNvSpPr>
              <p:nvPr/>
            </p:nvSpPr>
            <p:spPr bwMode="auto">
              <a:xfrm>
                <a:off x="3347" y="1762"/>
                <a:ext cx="58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45" name="Oval 97"/>
              <p:cNvSpPr>
                <a:spLocks noChangeArrowheads="1"/>
              </p:cNvSpPr>
              <p:nvPr/>
            </p:nvSpPr>
            <p:spPr bwMode="auto">
              <a:xfrm>
                <a:off x="3347" y="1762"/>
                <a:ext cx="58" cy="57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F83B-BE36-4DE0-B084-A1B36D1A3184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EF69-6C5F-4DBF-A3CB-F1CE7DA5CBD7}" type="slidenum">
              <a:rPr lang="en-US"/>
              <a:pPr/>
              <a:t>66</a:t>
            </a:fld>
            <a:endParaRPr lang="en-US"/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0" y="-203200"/>
            <a:ext cx="462280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>
                <a:solidFill>
                  <a:srgbClr val="EA0000"/>
                </a:solidFill>
              </a:rPr>
              <a:t>IV: density</a:t>
            </a:r>
          </a:p>
        </p:txBody>
      </p:sp>
      <p:pic>
        <p:nvPicPr>
          <p:cNvPr id="25" name="Picture 47" descr="Frame3"/>
          <p:cNvPicPr>
            <a:picLocks noChangeAspect="1" noChangeArrowheads="1"/>
          </p:cNvPicPr>
          <p:nvPr/>
        </p:nvPicPr>
        <p:blipFill>
          <a:blip r:embed="rId3"/>
          <a:srcRect l="6960" t="8128" r="7794" b="10500"/>
          <a:stretch>
            <a:fillRect/>
          </a:stretch>
        </p:blipFill>
        <p:spPr bwMode="auto">
          <a:xfrm>
            <a:off x="4933748" y="1154546"/>
            <a:ext cx="1252895" cy="19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606511" y="869728"/>
            <a:ext cx="103019" cy="103019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567121" y="2318057"/>
            <a:ext cx="101505" cy="103019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6485095" y="1374220"/>
            <a:ext cx="101505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5433694" y="3498233"/>
            <a:ext cx="101505" cy="103019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4718620" y="3175540"/>
            <a:ext cx="101505" cy="103019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6339657" y="2539245"/>
            <a:ext cx="101505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6176038" y="3316434"/>
            <a:ext cx="103019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3897496" y="2202917"/>
            <a:ext cx="3348123" cy="90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25"/>
          <p:cNvSpPr>
            <a:spLocks/>
          </p:cNvSpPr>
          <p:nvPr/>
        </p:nvSpPr>
        <p:spPr bwMode="auto">
          <a:xfrm rot="5897285">
            <a:off x="5204931" y="2274122"/>
            <a:ext cx="821123" cy="1536198"/>
          </a:xfrm>
          <a:custGeom>
            <a:avLst/>
            <a:gdLst>
              <a:gd name="T0" fmla="*/ 2147483647 w 21600"/>
              <a:gd name="T1" fmla="*/ 0 h 26890"/>
              <a:gd name="T2" fmla="*/ 2147483647 w 21600"/>
              <a:gd name="T3" fmla="*/ 2147483647 h 26890"/>
              <a:gd name="T4" fmla="*/ 0 w 21600"/>
              <a:gd name="T5" fmla="*/ 2147483647 h 26890"/>
              <a:gd name="T6" fmla="*/ 0 60000 65536"/>
              <a:gd name="T7" fmla="*/ 0 60000 65536"/>
              <a:gd name="T8" fmla="*/ 0 60000 65536"/>
              <a:gd name="T9" fmla="*/ 0 w 21600"/>
              <a:gd name="T10" fmla="*/ 0 h 26890"/>
              <a:gd name="T11" fmla="*/ 21600 w 21600"/>
              <a:gd name="T12" fmla="*/ 26890 h 26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90" fill="none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</a:path>
              <a:path w="21600" h="26890" stroke="0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  <a:lnTo>
                  <a:pt x="0" y="173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6376016" y="3158875"/>
            <a:ext cx="101505" cy="101504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rc 25"/>
          <p:cNvSpPr>
            <a:spLocks/>
          </p:cNvSpPr>
          <p:nvPr/>
        </p:nvSpPr>
        <p:spPr bwMode="auto">
          <a:xfrm rot="5897285">
            <a:off x="5175389" y="1273473"/>
            <a:ext cx="886267" cy="1814955"/>
          </a:xfrm>
          <a:custGeom>
            <a:avLst/>
            <a:gdLst>
              <a:gd name="T0" fmla="*/ 2147483647 w 21600"/>
              <a:gd name="T1" fmla="*/ 0 h 26890"/>
              <a:gd name="T2" fmla="*/ 2147483647 w 21600"/>
              <a:gd name="T3" fmla="*/ 2147483647 h 26890"/>
              <a:gd name="T4" fmla="*/ 0 w 21600"/>
              <a:gd name="T5" fmla="*/ 2147483647 h 26890"/>
              <a:gd name="T6" fmla="*/ 0 60000 65536"/>
              <a:gd name="T7" fmla="*/ 0 60000 65536"/>
              <a:gd name="T8" fmla="*/ 0 60000 65536"/>
              <a:gd name="T9" fmla="*/ 0 w 21600"/>
              <a:gd name="T10" fmla="*/ 0 h 26890"/>
              <a:gd name="T11" fmla="*/ 21600 w 21600"/>
              <a:gd name="T12" fmla="*/ 26890 h 26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90" fill="none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</a:path>
              <a:path w="21600" h="26890" stroke="0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  <a:lnTo>
                  <a:pt x="0" y="173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6500245" y="2299877"/>
            <a:ext cx="103019" cy="101505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 rot="5897285">
            <a:off x="5450359" y="3393698"/>
            <a:ext cx="346932" cy="283303"/>
          </a:xfrm>
          <a:custGeom>
            <a:avLst/>
            <a:gdLst>
              <a:gd name="T0" fmla="*/ 2147483647 w 21600"/>
              <a:gd name="T1" fmla="*/ 0 h 26890"/>
              <a:gd name="T2" fmla="*/ 2147483647 w 21600"/>
              <a:gd name="T3" fmla="*/ 2147483647 h 26890"/>
              <a:gd name="T4" fmla="*/ 0 w 21600"/>
              <a:gd name="T5" fmla="*/ 2147483647 h 26890"/>
              <a:gd name="T6" fmla="*/ 0 60000 65536"/>
              <a:gd name="T7" fmla="*/ 0 60000 65536"/>
              <a:gd name="T8" fmla="*/ 0 60000 65536"/>
              <a:gd name="T9" fmla="*/ 0 w 21600"/>
              <a:gd name="T10" fmla="*/ 0 h 26890"/>
              <a:gd name="T11" fmla="*/ 21600 w 21600"/>
              <a:gd name="T12" fmla="*/ 26890 h 26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90" fill="none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</a:path>
              <a:path w="21600" h="26890" stroke="0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  <a:lnTo>
                  <a:pt x="0" y="173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5689727" y="3487627"/>
            <a:ext cx="101504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6545695" y="851548"/>
            <a:ext cx="101505" cy="103019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" name="Picture 47" descr="Frame3"/>
          <p:cNvPicPr>
            <a:picLocks noChangeAspect="1" noChangeArrowheads="1"/>
          </p:cNvPicPr>
          <p:nvPr/>
        </p:nvPicPr>
        <p:blipFill>
          <a:blip r:embed="rId3"/>
          <a:srcRect l="6960" t="8128" r="7794" b="10500"/>
          <a:stretch>
            <a:fillRect/>
          </a:stretch>
        </p:blipFill>
        <p:spPr bwMode="auto">
          <a:xfrm>
            <a:off x="4989119" y="4034839"/>
            <a:ext cx="1252894" cy="19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6395028" y="5419538"/>
            <a:ext cx="101504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6231409" y="6196727"/>
            <a:ext cx="103019" cy="103019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6431388" y="6040683"/>
            <a:ext cx="101504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1"/>
          <p:cNvSpPr>
            <a:spLocks noChangeArrowheads="1"/>
          </p:cNvSpPr>
          <p:nvPr/>
        </p:nvSpPr>
        <p:spPr bwMode="auto">
          <a:xfrm>
            <a:off x="6555617" y="5180170"/>
            <a:ext cx="103019" cy="103019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5745098" y="6367920"/>
            <a:ext cx="101505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6560161" y="5651331"/>
            <a:ext cx="101505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6604096" y="6243691"/>
            <a:ext cx="101504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9"/>
          <p:cNvSpPr>
            <a:spLocks noChangeAspect="1" noChangeArrowheads="1"/>
          </p:cNvSpPr>
          <p:nvPr/>
        </p:nvSpPr>
        <p:spPr bwMode="auto">
          <a:xfrm>
            <a:off x="6705600" y="1143000"/>
            <a:ext cx="550334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95400" y="3739417"/>
            <a:ext cx="3453613" cy="2737583"/>
            <a:chOff x="1676400" y="3739417"/>
            <a:chExt cx="3453613" cy="2737583"/>
          </a:xfrm>
        </p:grpSpPr>
        <p:pic>
          <p:nvPicPr>
            <p:cNvPr id="42" name="Picture 47" descr="Frame3"/>
            <p:cNvPicPr>
              <a:picLocks noChangeAspect="1" noChangeArrowheads="1"/>
            </p:cNvPicPr>
            <p:nvPr/>
          </p:nvPicPr>
          <p:blipFill>
            <a:blip r:embed="rId3"/>
            <a:srcRect l="6960" t="8128" r="7794" b="10500"/>
            <a:stretch>
              <a:fillRect/>
            </a:stretch>
          </p:blipFill>
          <p:spPr bwMode="auto">
            <a:xfrm>
              <a:off x="2590893" y="4042414"/>
              <a:ext cx="1254410" cy="196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4142241" y="4262087"/>
              <a:ext cx="103019" cy="101505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3996802" y="5425598"/>
              <a:ext cx="101505" cy="10301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834699" y="6204301"/>
              <a:ext cx="101504" cy="101505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 flipV="1">
              <a:off x="2043983" y="4960497"/>
              <a:ext cx="2546694" cy="1969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4033162" y="6046743"/>
              <a:ext cx="103019" cy="101505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4158906" y="5187745"/>
              <a:ext cx="101504" cy="10150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3346873" y="6375496"/>
              <a:ext cx="101504" cy="10150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4202840" y="3739417"/>
              <a:ext cx="101505" cy="103019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rc 25"/>
            <p:cNvSpPr>
              <a:spLocks/>
            </p:cNvSpPr>
            <p:nvPr/>
          </p:nvSpPr>
          <p:spPr bwMode="auto">
            <a:xfrm rot="11417812">
              <a:off x="3960442" y="4437826"/>
              <a:ext cx="842333" cy="1269560"/>
            </a:xfrm>
            <a:custGeom>
              <a:avLst/>
              <a:gdLst>
                <a:gd name="T0" fmla="*/ 2147483647 w 21600"/>
                <a:gd name="T1" fmla="*/ 0 h 26890"/>
                <a:gd name="T2" fmla="*/ 2147483647 w 21600"/>
                <a:gd name="T3" fmla="*/ 2147483647 h 26890"/>
                <a:gd name="T4" fmla="*/ 0 w 21600"/>
                <a:gd name="T5" fmla="*/ 2147483647 h 268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890"/>
                <a:gd name="T11" fmla="*/ 21600 w 21600"/>
                <a:gd name="T12" fmla="*/ 26890 h 26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890" fill="none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</a:path>
                <a:path w="21600" h="26890" stroke="0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  <a:lnTo>
                    <a:pt x="0" y="173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4161936" y="5657391"/>
              <a:ext cx="101504" cy="103019"/>
            </a:xfrm>
            <a:prstGeom prst="ellipse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4205870" y="6249751"/>
              <a:ext cx="103019" cy="101505"/>
            </a:xfrm>
            <a:prstGeom prst="ellipse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25"/>
            <p:cNvSpPr>
              <a:spLocks/>
            </p:cNvSpPr>
            <p:nvPr/>
          </p:nvSpPr>
          <p:spPr bwMode="auto">
            <a:xfrm rot="11417812">
              <a:off x="3889238" y="3981815"/>
              <a:ext cx="1240775" cy="2296722"/>
            </a:xfrm>
            <a:custGeom>
              <a:avLst/>
              <a:gdLst>
                <a:gd name="T0" fmla="*/ 2147483647 w 21600"/>
                <a:gd name="T1" fmla="*/ 0 h 26890"/>
                <a:gd name="T2" fmla="*/ 2147483647 w 21600"/>
                <a:gd name="T3" fmla="*/ 2147483647 h 26890"/>
                <a:gd name="T4" fmla="*/ 0 w 21600"/>
                <a:gd name="T5" fmla="*/ 2147483647 h 268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890"/>
                <a:gd name="T11" fmla="*/ 21600 w 21600"/>
                <a:gd name="T12" fmla="*/ 26890 h 26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890" fill="none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</a:path>
                <a:path w="21600" h="26890" stroke="0" extrusionOk="0">
                  <a:moveTo>
                    <a:pt x="12826" y="0"/>
                  </a:moveTo>
                  <a:cubicBezTo>
                    <a:pt x="18344" y="4072"/>
                    <a:pt x="21600" y="10521"/>
                    <a:pt x="21600" y="17379"/>
                  </a:cubicBezTo>
                  <a:cubicBezTo>
                    <a:pt x="21600" y="20676"/>
                    <a:pt x="20845" y="23929"/>
                    <a:pt x="19393" y="26890"/>
                  </a:cubicBezTo>
                  <a:lnTo>
                    <a:pt x="0" y="173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9"/>
            <p:cNvSpPr>
              <a:spLocks noChangeAspect="1" noChangeArrowheads="1"/>
            </p:cNvSpPr>
            <p:nvPr/>
          </p:nvSpPr>
          <p:spPr bwMode="auto">
            <a:xfrm>
              <a:off x="1676400" y="3810000"/>
              <a:ext cx="550334" cy="5334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Oval 9"/>
          <p:cNvSpPr>
            <a:spLocks noChangeAspect="1" noChangeArrowheads="1"/>
          </p:cNvSpPr>
          <p:nvPr/>
        </p:nvSpPr>
        <p:spPr bwMode="auto">
          <a:xfrm>
            <a:off x="6764866" y="3810000"/>
            <a:ext cx="550334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0" name="Arc 25"/>
          <p:cNvSpPr>
            <a:spLocks/>
          </p:cNvSpPr>
          <p:nvPr/>
        </p:nvSpPr>
        <p:spPr bwMode="auto">
          <a:xfrm rot="5897285">
            <a:off x="5224388" y="-185758"/>
            <a:ext cx="886268" cy="1814955"/>
          </a:xfrm>
          <a:custGeom>
            <a:avLst/>
            <a:gdLst>
              <a:gd name="T0" fmla="*/ 2147483647 w 21600"/>
              <a:gd name="T1" fmla="*/ 0 h 26890"/>
              <a:gd name="T2" fmla="*/ 2147483647 w 21600"/>
              <a:gd name="T3" fmla="*/ 2147483647 h 26890"/>
              <a:gd name="T4" fmla="*/ 0 w 21600"/>
              <a:gd name="T5" fmla="*/ 2147483647 h 26890"/>
              <a:gd name="T6" fmla="*/ 0 60000 65536"/>
              <a:gd name="T7" fmla="*/ 0 60000 65536"/>
              <a:gd name="T8" fmla="*/ 0 60000 65536"/>
              <a:gd name="T9" fmla="*/ 0 w 21600"/>
              <a:gd name="T10" fmla="*/ 0 h 26890"/>
              <a:gd name="T11" fmla="*/ 21600 w 21600"/>
              <a:gd name="T12" fmla="*/ 26890 h 26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90" fill="none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</a:path>
              <a:path w="21600" h="26890" stroke="0" extrusionOk="0">
                <a:moveTo>
                  <a:pt x="12826" y="0"/>
                </a:moveTo>
                <a:cubicBezTo>
                  <a:pt x="18344" y="4072"/>
                  <a:pt x="21600" y="10521"/>
                  <a:pt x="21600" y="17379"/>
                </a:cubicBezTo>
                <a:cubicBezTo>
                  <a:pt x="21600" y="20676"/>
                  <a:pt x="20845" y="23929"/>
                  <a:pt x="19393" y="26890"/>
                </a:cubicBezTo>
                <a:lnTo>
                  <a:pt x="0" y="173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47" descr="Frame3"/>
          <p:cNvPicPr>
            <a:picLocks noChangeAspect="1" noChangeArrowheads="1"/>
          </p:cNvPicPr>
          <p:nvPr/>
        </p:nvPicPr>
        <p:blipFill>
          <a:blip r:embed="rId3"/>
          <a:srcRect l="6960" t="8128" r="7794" b="10500"/>
          <a:stretch>
            <a:fillRect/>
          </a:stretch>
        </p:blipFill>
        <p:spPr bwMode="auto">
          <a:xfrm>
            <a:off x="2271627" y="1160606"/>
            <a:ext cx="1252895" cy="19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1944390" y="877304"/>
            <a:ext cx="103019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905000" y="2325632"/>
            <a:ext cx="101505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3822975" y="1380280"/>
            <a:ext cx="101505" cy="103019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71573" y="3505807"/>
            <a:ext cx="101505" cy="10150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56499" y="3183115"/>
            <a:ext cx="101505" cy="101504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707835" y="2534700"/>
            <a:ext cx="101505" cy="103019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13917" y="3322494"/>
            <a:ext cx="103019" cy="103019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9"/>
          <p:cNvSpPr>
            <a:spLocks noChangeAspect="1" noChangeArrowheads="1"/>
          </p:cNvSpPr>
          <p:nvPr/>
        </p:nvSpPr>
        <p:spPr bwMode="auto">
          <a:xfrm>
            <a:off x="1295400" y="1066800"/>
            <a:ext cx="550334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990600" y="1676400"/>
            <a:ext cx="12176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 dirty="0">
                <a:cs typeface="Arial" charset="0"/>
              </a:rPr>
              <a:t>sparse</a:t>
            </a:r>
            <a:endParaRPr lang="en-US" sz="3200" dirty="0">
              <a:cs typeface="Arial" charset="0"/>
            </a:endParaRP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 rot="-21600000">
            <a:off x="6504310" y="4419600"/>
            <a:ext cx="11156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3200" dirty="0" smtClean="0">
                <a:cs typeface="Arial" charset="0"/>
              </a:rPr>
              <a:t>dense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F83B-BE36-4DE0-B084-A1B36D1A3184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68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7437934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correcting errors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157941" y="1524000"/>
            <a:ext cx="5450541" cy="4343400"/>
            <a:chOff x="387" y="1392"/>
            <a:chExt cx="1452" cy="1157"/>
          </a:xfrm>
        </p:grpSpPr>
        <p:pic>
          <p:nvPicPr>
            <p:cNvPr id="7" name="Picture 4" descr="correction"/>
            <p:cNvPicPr>
              <a:picLocks noChangeAspect="1" noChangeArrowheads="1"/>
            </p:cNvPicPr>
            <p:nvPr/>
          </p:nvPicPr>
          <p:blipFill>
            <a:blip r:embed="rId3"/>
            <a:srcRect l="2596" t="3529" r="798" b="11029"/>
            <a:stretch>
              <a:fillRect/>
            </a:stretch>
          </p:blipFill>
          <p:spPr bwMode="auto">
            <a:xfrm>
              <a:off x="387" y="1968"/>
              <a:ext cx="1452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nocorrection"/>
            <p:cNvPicPr>
              <a:picLocks noChangeAspect="1" noChangeArrowheads="1"/>
            </p:cNvPicPr>
            <p:nvPr/>
          </p:nvPicPr>
          <p:blipFill>
            <a:blip r:embed="rId4"/>
            <a:srcRect l="3992"/>
            <a:stretch>
              <a:fillRect/>
            </a:stretch>
          </p:blipFill>
          <p:spPr bwMode="auto">
            <a:xfrm>
              <a:off x="396" y="1392"/>
              <a:ext cx="1443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C109-C2B2-450C-A5F1-118C13208C75}" type="slidenum">
              <a:rPr lang="en-US"/>
              <a:pPr/>
              <a:t>69</a:t>
            </a:fld>
            <a:endParaRPr lang="en-US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0" y="-203200"/>
            <a:ext cx="7437934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EA0000"/>
                </a:solidFill>
              </a:rPr>
              <a:t>correcting errors</a:t>
            </a:r>
          </a:p>
        </p:txBody>
      </p:sp>
      <p:pic>
        <p:nvPicPr>
          <p:cNvPr id="9" name="Picture 8" descr="WedgeIntersection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76" y="677112"/>
            <a:ext cx="6674824" cy="618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AC67-49A3-49C4-B70E-F3D655CA0B47}" type="slidenum">
              <a:rPr lang="en-US"/>
              <a:pPr/>
              <a:t>7</a:t>
            </a:fld>
            <a:endParaRPr lang="en-US"/>
          </a:p>
        </p:txBody>
      </p:sp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3175" y="-76200"/>
            <a:ext cx="63563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rgbClr val="EA0000"/>
                </a:solidFill>
              </a:rPr>
              <a:t>scaled and stretched arrows</a:t>
            </a:r>
          </a:p>
        </p:txBody>
      </p:sp>
      <p:sp>
        <p:nvSpPr>
          <p:cNvPr id="879621" name="Text Box 5"/>
          <p:cNvSpPr txBox="1">
            <a:spLocks noChangeArrowheads="1"/>
          </p:cNvSpPr>
          <p:nvPr/>
        </p:nvSpPr>
        <p:spPr bwMode="auto">
          <a:xfrm>
            <a:off x="7585075" y="6492875"/>
            <a:ext cx="15589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[Burigat 06]</a:t>
            </a:r>
          </a:p>
        </p:txBody>
      </p:sp>
      <p:pic>
        <p:nvPicPr>
          <p:cNvPr id="87962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0557"/>
          <a:stretch>
            <a:fillRect/>
          </a:stretch>
        </p:blipFill>
        <p:spPr bwMode="auto">
          <a:xfrm>
            <a:off x="685800" y="609600"/>
            <a:ext cx="5426075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F83B-BE36-4DE0-B084-A1B36D1A3184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88F3-450C-48EE-9E48-FB444017B3A3}" type="slidenum">
              <a:rPr lang="en-US"/>
              <a:pPr/>
              <a:t>71</a:t>
            </a:fld>
            <a:endParaRPr lang="en-US"/>
          </a:p>
        </p:txBody>
      </p:sp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4225925" y="3462338"/>
            <a:ext cx="30035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300" b="1">
                <a:solidFill>
                  <a:srgbClr val="6B6B6B"/>
                </a:solidFill>
              </a:rPr>
              <a:t>fied</a:t>
            </a:r>
            <a:endParaRPr lang="en-US" sz="13300" b="1" noProof="1">
              <a:solidFill>
                <a:srgbClr val="6B6B6B"/>
              </a:solidFill>
            </a:endParaRPr>
          </a:p>
        </p:txBody>
      </p:sp>
      <p:sp>
        <p:nvSpPr>
          <p:cNvPr id="1014787" name="Text Box 3"/>
          <p:cNvSpPr txBox="1">
            <a:spLocks noChangeArrowheads="1"/>
          </p:cNvSpPr>
          <p:nvPr/>
        </p:nvSpPr>
        <p:spPr bwMode="auto">
          <a:xfrm>
            <a:off x="1568450" y="4211638"/>
            <a:ext cx="66611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EA0000"/>
                </a:solidFill>
              </a:rPr>
              <a:t>pointing</a:t>
            </a:r>
          </a:p>
        </p:txBody>
      </p:sp>
      <p:sp>
        <p:nvSpPr>
          <p:cNvPr id="1014788" name="Text Box 4"/>
          <p:cNvSpPr txBox="1">
            <a:spLocks noChangeArrowheads="1"/>
          </p:cNvSpPr>
          <p:nvPr/>
        </p:nvSpPr>
        <p:spPr bwMode="auto">
          <a:xfrm>
            <a:off x="1733550" y="3462338"/>
            <a:ext cx="2533650" cy="202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300" b="1">
                <a:solidFill>
                  <a:srgbClr val="6B6B6B"/>
                </a:solidFill>
              </a:rPr>
              <a:t>uni</a:t>
            </a:r>
            <a:endParaRPr lang="en-US" sz="13300" b="1" noProof="1">
              <a:solidFill>
                <a:srgbClr val="6B6B6B"/>
              </a:solidFill>
            </a:endParaRPr>
          </a:p>
        </p:txBody>
      </p:sp>
      <p:sp>
        <p:nvSpPr>
          <p:cNvPr id="1014789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328453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>
                <a:solidFill>
                  <a:srgbClr val="EA0000"/>
                </a:solidFill>
              </a:rPr>
              <a:t>wedge=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B7C0-CE2F-415F-AF75-4DEC877C0E13}" type="slidenum">
              <a:rPr lang="en-US"/>
              <a:pPr/>
              <a:t>72</a:t>
            </a:fld>
            <a:endParaRPr lang="en-US"/>
          </a:p>
        </p:txBody>
      </p:sp>
      <p:sp>
        <p:nvSpPr>
          <p:cNvPr id="1020932" name="Text Box 4"/>
          <p:cNvSpPr txBox="1">
            <a:spLocks noChangeArrowheads="1"/>
          </p:cNvSpPr>
          <p:nvPr/>
        </p:nvSpPr>
        <p:spPr bwMode="auto">
          <a:xfrm>
            <a:off x="0" y="-76200"/>
            <a:ext cx="56626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>
                <a:solidFill>
                  <a:srgbClr val="EA0000"/>
                </a:solidFill>
              </a:rPr>
              <a:t>intrusion </a:t>
            </a:r>
            <a:r>
              <a:rPr lang="en-US" sz="7000" b="1">
                <a:solidFill>
                  <a:srgbClr val="EA0000"/>
                </a:solidFill>
                <a:sym typeface="Wingdings" pitchFamily="2" charset="2"/>
              </a:rPr>
              <a:t> </a:t>
            </a:r>
            <a:r>
              <a:rPr lang="en-US" sz="7000" b="1">
                <a:solidFill>
                  <a:srgbClr val="EA0000"/>
                </a:solidFill>
              </a:rPr>
              <a:t>0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3352800"/>
            <a:ext cx="3124200" cy="2487613"/>
            <a:chOff x="240" y="651"/>
            <a:chExt cx="4368" cy="3477"/>
          </a:xfrm>
        </p:grpSpPr>
        <p:pic>
          <p:nvPicPr>
            <p:cNvPr id="1020930" name="Picture 2" descr="cityLights"/>
            <p:cNvPicPr>
              <a:picLocks noChangeAspect="1" noChangeArrowheads="1"/>
            </p:cNvPicPr>
            <p:nvPr/>
          </p:nvPicPr>
          <p:blipFill>
            <a:blip r:embed="rId3"/>
            <a:srcRect l="381" t="310"/>
            <a:stretch>
              <a:fillRect/>
            </a:stretch>
          </p:blipFill>
          <p:spPr bwMode="auto">
            <a:xfrm>
              <a:off x="240" y="651"/>
              <a:ext cx="4368" cy="3477"/>
            </a:xfrm>
            <a:prstGeom prst="rect">
              <a:avLst/>
            </a:prstGeom>
            <a:noFill/>
          </p:spPr>
        </p:pic>
        <p:sp>
          <p:nvSpPr>
            <p:cNvPr id="1020934" name="Rectangle 6"/>
            <p:cNvSpPr>
              <a:spLocks noChangeArrowheads="1"/>
            </p:cNvSpPr>
            <p:nvPr/>
          </p:nvSpPr>
          <p:spPr bwMode="auto">
            <a:xfrm>
              <a:off x="864" y="960"/>
              <a:ext cx="3504" cy="273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20935" name="Rectangle 7"/>
            <p:cNvSpPr>
              <a:spLocks noChangeArrowheads="1"/>
            </p:cNvSpPr>
            <p:nvPr/>
          </p:nvSpPr>
          <p:spPr bwMode="auto">
            <a:xfrm>
              <a:off x="4167" y="831"/>
              <a:ext cx="432" cy="16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020957" name="Picture 29" descr="wedge20i10a"/>
          <p:cNvPicPr>
            <a:picLocks noChangeAspect="1" noChangeArrowheads="1"/>
          </p:cNvPicPr>
          <p:nvPr/>
        </p:nvPicPr>
        <p:blipFill>
          <a:blip r:embed="rId4"/>
          <a:srcRect l="8287" b="47827"/>
          <a:stretch>
            <a:fillRect/>
          </a:stretch>
        </p:blipFill>
        <p:spPr bwMode="auto">
          <a:xfrm>
            <a:off x="1149350" y="4464050"/>
            <a:ext cx="130016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20958" name="Picture 30" descr="wedge20i10a"/>
          <p:cNvPicPr>
            <a:picLocks noChangeAspect="1" noChangeArrowheads="1"/>
          </p:cNvPicPr>
          <p:nvPr/>
        </p:nvPicPr>
        <p:blipFill>
          <a:blip r:embed="rId4"/>
          <a:srcRect l="7838" b="47827"/>
          <a:stretch>
            <a:fillRect/>
          </a:stretch>
        </p:blipFill>
        <p:spPr bwMode="auto">
          <a:xfrm>
            <a:off x="1143000" y="3517900"/>
            <a:ext cx="1306513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20959" name="Oval 31"/>
          <p:cNvSpPr>
            <a:spLocks noChangeArrowheads="1"/>
          </p:cNvSpPr>
          <p:nvPr/>
        </p:nvSpPr>
        <p:spPr bwMode="auto">
          <a:xfrm>
            <a:off x="349250" y="4543425"/>
            <a:ext cx="314325" cy="3143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0960" name="AutoShape 32"/>
          <p:cNvSpPr>
            <a:spLocks noChangeArrowheads="1"/>
          </p:cNvSpPr>
          <p:nvPr/>
        </p:nvSpPr>
        <p:spPr bwMode="auto">
          <a:xfrm rot="16200000">
            <a:off x="1228726" y="3756025"/>
            <a:ext cx="787400" cy="18891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0963" name="AutoShape 35"/>
          <p:cNvSpPr>
            <a:spLocks noChangeArrowheads="1"/>
          </p:cNvSpPr>
          <p:nvPr/>
        </p:nvSpPr>
        <p:spPr bwMode="auto">
          <a:xfrm rot="16200000">
            <a:off x="1443038" y="3333750"/>
            <a:ext cx="1084262" cy="2713038"/>
          </a:xfrm>
          <a:prstGeom prst="triangle">
            <a:avLst>
              <a:gd name="adj" fmla="val 49394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0964" name="Line 36"/>
          <p:cNvSpPr>
            <a:spLocks noChangeShapeType="1"/>
          </p:cNvSpPr>
          <p:nvPr/>
        </p:nvSpPr>
        <p:spPr bwMode="auto">
          <a:xfrm>
            <a:off x="1450975" y="4756150"/>
            <a:ext cx="189071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0965" name="Line 37"/>
          <p:cNvSpPr>
            <a:spLocks noChangeShapeType="1"/>
          </p:cNvSpPr>
          <p:nvPr/>
        </p:nvSpPr>
        <p:spPr bwMode="auto">
          <a:xfrm>
            <a:off x="1450975" y="4756150"/>
            <a:ext cx="18907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0968" name="Freeform 40"/>
          <p:cNvSpPr>
            <a:spLocks/>
          </p:cNvSpPr>
          <p:nvPr/>
        </p:nvSpPr>
        <p:spPr bwMode="auto">
          <a:xfrm rot="2619127" flipH="1">
            <a:off x="3657600" y="40386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20969" name="Text Box 41"/>
          <p:cNvSpPr txBox="1">
            <a:spLocks noChangeArrowheads="1"/>
          </p:cNvSpPr>
          <p:nvPr/>
        </p:nvSpPr>
        <p:spPr bwMode="auto">
          <a:xfrm>
            <a:off x="5307013" y="5761038"/>
            <a:ext cx="194786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4000"/>
              <a:t>citylights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61-C53B-4D04-9AC8-78BEEA04F57E}" type="slidenum">
              <a:rPr lang="en-US"/>
              <a:pPr/>
              <a:t>73</a:t>
            </a:fld>
            <a:endParaRPr lang="en-US"/>
          </a:p>
        </p:txBody>
      </p:sp>
      <p:pic>
        <p:nvPicPr>
          <p:cNvPr id="10188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0557"/>
          <a:stretch>
            <a:fillRect/>
          </a:stretch>
        </p:blipFill>
        <p:spPr bwMode="auto">
          <a:xfrm>
            <a:off x="5486400" y="2971800"/>
            <a:ext cx="2573338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18904" name="Text Box 24"/>
          <p:cNvSpPr txBox="1">
            <a:spLocks noChangeArrowheads="1"/>
          </p:cNvSpPr>
          <p:nvPr/>
        </p:nvSpPr>
        <p:spPr bwMode="auto">
          <a:xfrm>
            <a:off x="0" y="-76200"/>
            <a:ext cx="54149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>
                <a:solidFill>
                  <a:srgbClr val="EA0000"/>
                </a:solidFill>
              </a:rPr>
              <a:t>aperture </a:t>
            </a:r>
            <a:r>
              <a:rPr lang="en-US" sz="7000" b="1">
                <a:solidFill>
                  <a:srgbClr val="EA0000"/>
                </a:solidFill>
                <a:sym typeface="Wingdings" pitchFamily="2" charset="2"/>
              </a:rPr>
              <a:t> </a:t>
            </a:r>
            <a:r>
              <a:rPr lang="en-US" sz="7000" b="1">
                <a:solidFill>
                  <a:srgbClr val="EA0000"/>
                </a:solidFill>
              </a:rPr>
              <a:t>0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52525" y="3530600"/>
            <a:ext cx="1290638" cy="1892300"/>
            <a:chOff x="2605" y="1817"/>
            <a:chExt cx="813" cy="1192"/>
          </a:xfrm>
        </p:grpSpPr>
        <p:pic>
          <p:nvPicPr>
            <p:cNvPr id="1018906" name="Picture 26" descr="wedge20i10a"/>
            <p:cNvPicPr>
              <a:picLocks noChangeAspect="1" noChangeArrowheads="1"/>
            </p:cNvPicPr>
            <p:nvPr/>
          </p:nvPicPr>
          <p:blipFill>
            <a:blip r:embed="rId4"/>
            <a:srcRect l="8958" b="47827"/>
            <a:stretch>
              <a:fillRect/>
            </a:stretch>
          </p:blipFill>
          <p:spPr bwMode="auto">
            <a:xfrm>
              <a:off x="2605" y="2413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018907" name="Picture 27" descr="wedge20i10a"/>
            <p:cNvPicPr>
              <a:picLocks noChangeAspect="1" noChangeArrowheads="1"/>
            </p:cNvPicPr>
            <p:nvPr/>
          </p:nvPicPr>
          <p:blipFill>
            <a:blip r:embed="rId4"/>
            <a:srcRect l="8958" b="47827"/>
            <a:stretch>
              <a:fillRect/>
            </a:stretch>
          </p:blipFill>
          <p:spPr bwMode="auto">
            <a:xfrm>
              <a:off x="2605" y="1817"/>
              <a:ext cx="813" cy="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1018908" name="Oval 28"/>
          <p:cNvSpPr>
            <a:spLocks noChangeArrowheads="1"/>
          </p:cNvSpPr>
          <p:nvPr/>
        </p:nvSpPr>
        <p:spPr bwMode="auto">
          <a:xfrm>
            <a:off x="342900" y="4554538"/>
            <a:ext cx="315913" cy="315912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909" name="AutoShape 29"/>
          <p:cNvSpPr>
            <a:spLocks noChangeArrowheads="1"/>
          </p:cNvSpPr>
          <p:nvPr/>
        </p:nvSpPr>
        <p:spPr bwMode="auto">
          <a:xfrm rot="16200000">
            <a:off x="1222375" y="3767138"/>
            <a:ext cx="788988" cy="189071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912" name="AutoShape 32"/>
          <p:cNvSpPr>
            <a:spLocks noChangeArrowheads="1"/>
          </p:cNvSpPr>
          <p:nvPr/>
        </p:nvSpPr>
        <p:spPr bwMode="auto">
          <a:xfrm rot="16200000">
            <a:off x="731837" y="3697288"/>
            <a:ext cx="1635125" cy="20320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10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914" name="Line 34"/>
          <p:cNvSpPr>
            <a:spLocks noChangeShapeType="1"/>
          </p:cNvSpPr>
          <p:nvPr/>
        </p:nvSpPr>
        <p:spPr bwMode="auto">
          <a:xfrm rot="5400000" flipH="1">
            <a:off x="1546225" y="50673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915" name="Freeform 35"/>
          <p:cNvSpPr>
            <a:spLocks/>
          </p:cNvSpPr>
          <p:nvPr/>
        </p:nvSpPr>
        <p:spPr bwMode="auto">
          <a:xfrm rot="2619127" flipH="1">
            <a:off x="3657600" y="40386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18916" name="Text Box 36"/>
          <p:cNvSpPr txBox="1">
            <a:spLocks noChangeArrowheads="1"/>
          </p:cNvSpPr>
          <p:nvPr/>
        </p:nvSpPr>
        <p:spPr bwMode="auto">
          <a:xfrm>
            <a:off x="5257800" y="5791200"/>
            <a:ext cx="375761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4000"/>
              <a:t>stretched arrows</a:t>
            </a:r>
            <a:endParaRPr lang="en-US" sz="4000"/>
          </a:p>
        </p:txBody>
      </p:sp>
      <p:sp>
        <p:nvSpPr>
          <p:cNvPr id="1018917" name="Line 37"/>
          <p:cNvSpPr>
            <a:spLocks noChangeShapeType="1"/>
          </p:cNvSpPr>
          <p:nvPr/>
        </p:nvSpPr>
        <p:spPr bwMode="auto">
          <a:xfrm>
            <a:off x="1676400" y="1981200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18918" name="Line 38"/>
          <p:cNvSpPr>
            <a:spLocks noChangeShapeType="1"/>
          </p:cNvSpPr>
          <p:nvPr/>
        </p:nvSpPr>
        <p:spPr bwMode="auto">
          <a:xfrm rot="-5400000" flipH="1" flipV="1">
            <a:off x="1546225" y="42291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4EA9-54AC-450F-A326-34F4E28EA3BD}" type="slidenum">
              <a:rPr lang="en-US"/>
              <a:pPr/>
              <a:t>74</a:t>
            </a:fld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38800" y="2514600"/>
            <a:ext cx="2257425" cy="3276600"/>
            <a:chOff x="2480" y="2592"/>
            <a:chExt cx="496" cy="720"/>
          </a:xfrm>
        </p:grpSpPr>
        <p:pic>
          <p:nvPicPr>
            <p:cNvPr id="1022992" name="Picture 16" descr="Wedge"/>
            <p:cNvPicPr>
              <a:picLocks noChangeAspect="1" noChangeArrowheads="1"/>
            </p:cNvPicPr>
            <p:nvPr/>
          </p:nvPicPr>
          <p:blipFill>
            <a:blip r:embed="rId3"/>
            <a:srcRect r="55989" b="58333"/>
            <a:stretch>
              <a:fillRect/>
            </a:stretch>
          </p:blipFill>
          <p:spPr bwMode="auto">
            <a:xfrm>
              <a:off x="2480" y="2592"/>
              <a:ext cx="496" cy="72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1022993" name="Picture 17"/>
            <p:cNvPicPr>
              <a:picLocks noChangeAspect="1" noChangeArrowheads="1"/>
            </p:cNvPicPr>
            <p:nvPr/>
          </p:nvPicPr>
          <p:blipFill>
            <a:blip r:embed="rId4"/>
            <a:srcRect l="16173" t="14854" r="56195" b="57304"/>
            <a:stretch>
              <a:fillRect/>
            </a:stretch>
          </p:blipFill>
          <p:spPr bwMode="auto">
            <a:xfrm>
              <a:off x="2640" y="2808"/>
              <a:ext cx="336" cy="504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/>
          </p:spPr>
        </p:pic>
      </p:grpSp>
      <p:sp>
        <p:nvSpPr>
          <p:cNvPr id="1022994" name="Freeform 18"/>
          <p:cNvSpPr>
            <a:spLocks/>
          </p:cNvSpPr>
          <p:nvPr/>
        </p:nvSpPr>
        <p:spPr bwMode="auto">
          <a:xfrm rot="2619127" flipH="1">
            <a:off x="3657600" y="40386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22995" name="Rectangle 19"/>
          <p:cNvSpPr>
            <a:spLocks noChangeArrowheads="1"/>
          </p:cNvSpPr>
          <p:nvPr/>
        </p:nvSpPr>
        <p:spPr bwMode="auto">
          <a:xfrm>
            <a:off x="1295400" y="3429000"/>
            <a:ext cx="1752600" cy="24384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6000" b="1"/>
              <a:t>?</a:t>
            </a:r>
          </a:p>
        </p:txBody>
      </p:sp>
      <p:sp>
        <p:nvSpPr>
          <p:cNvPr id="1022996" name="Text Box 20"/>
          <p:cNvSpPr txBox="1">
            <a:spLocks noChangeArrowheads="1"/>
          </p:cNvSpPr>
          <p:nvPr/>
        </p:nvSpPr>
        <p:spPr bwMode="auto">
          <a:xfrm>
            <a:off x="5745163" y="5791200"/>
            <a:ext cx="9604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4000"/>
              <a:t>halo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5B7E-74A5-4A35-8FDF-317456BD272B}" type="slidenum">
              <a:rPr lang="en-US"/>
              <a:pPr/>
              <a:t>75</a:t>
            </a:fld>
            <a:endParaRPr lang="en-US"/>
          </a:p>
        </p:txBody>
      </p:sp>
      <p:pic>
        <p:nvPicPr>
          <p:cNvPr id="1016835" name="Picture 3" descr="emptyScreen"/>
          <p:cNvPicPr>
            <a:picLocks noChangeAspect="1" noChangeArrowheads="1"/>
          </p:cNvPicPr>
          <p:nvPr/>
        </p:nvPicPr>
        <p:blipFill>
          <a:blip r:embed="rId3"/>
          <a:srcRect l="21228" t="60060" r="59973" b="24316"/>
          <a:stretch>
            <a:fillRect/>
          </a:stretch>
        </p:blipFill>
        <p:spPr bwMode="auto">
          <a:xfrm>
            <a:off x="5491163" y="2898775"/>
            <a:ext cx="3189287" cy="2892425"/>
          </a:xfrm>
          <a:prstGeom prst="rect">
            <a:avLst/>
          </a:prstGeom>
          <a:noFill/>
        </p:spPr>
      </p:pic>
      <p:sp>
        <p:nvSpPr>
          <p:cNvPr id="1016836" name="Freeform 4"/>
          <p:cNvSpPr>
            <a:spLocks/>
          </p:cNvSpPr>
          <p:nvPr/>
        </p:nvSpPr>
        <p:spPr bwMode="auto">
          <a:xfrm>
            <a:off x="6437313" y="3309938"/>
            <a:ext cx="2079625" cy="1955800"/>
          </a:xfrm>
          <a:custGeom>
            <a:avLst/>
            <a:gdLst/>
            <a:ahLst/>
            <a:cxnLst>
              <a:cxn ang="0">
                <a:pos x="0" y="617"/>
              </a:cxn>
              <a:cxn ang="0">
                <a:pos x="657" y="0"/>
              </a:cxn>
              <a:cxn ang="0">
                <a:pos x="1310" y="994"/>
              </a:cxn>
              <a:cxn ang="0">
                <a:pos x="679" y="1232"/>
              </a:cxn>
            </a:cxnLst>
            <a:rect l="0" t="0" r="r" b="b"/>
            <a:pathLst>
              <a:path w="1310" h="1232">
                <a:moveTo>
                  <a:pt x="0" y="617"/>
                </a:moveTo>
                <a:cubicBezTo>
                  <a:pt x="0" y="617"/>
                  <a:pt x="328" y="308"/>
                  <a:pt x="657" y="0"/>
                </a:cubicBezTo>
                <a:cubicBezTo>
                  <a:pt x="1058" y="430"/>
                  <a:pt x="1208" y="659"/>
                  <a:pt x="1310" y="994"/>
                </a:cubicBezTo>
                <a:cubicBezTo>
                  <a:pt x="994" y="1113"/>
                  <a:pt x="679" y="1232"/>
                  <a:pt x="679" y="1232"/>
                </a:cubicBezTo>
              </a:path>
            </a:pathLst>
          </a:custGeom>
          <a:noFill/>
          <a:ln w="1143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37" name="Rectangle 5"/>
          <p:cNvSpPr>
            <a:spLocks noChangeArrowheads="1"/>
          </p:cNvSpPr>
          <p:nvPr/>
        </p:nvSpPr>
        <p:spPr bwMode="auto">
          <a:xfrm>
            <a:off x="6399213" y="3703638"/>
            <a:ext cx="65087" cy="1522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38" name="Rectangle 6"/>
          <p:cNvSpPr>
            <a:spLocks noChangeArrowheads="1"/>
          </p:cNvSpPr>
          <p:nvPr/>
        </p:nvSpPr>
        <p:spPr bwMode="auto">
          <a:xfrm rot="5400000">
            <a:off x="7373144" y="4556919"/>
            <a:ext cx="177800" cy="15192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16840" name="Picture 8" descr="emptyScreen"/>
          <p:cNvPicPr>
            <a:picLocks noChangeAspect="1" noChangeArrowheads="1"/>
          </p:cNvPicPr>
          <p:nvPr/>
        </p:nvPicPr>
        <p:blipFill>
          <a:blip r:embed="rId3"/>
          <a:srcRect l="21228" t="60060" r="59973" b="24059"/>
          <a:stretch>
            <a:fillRect/>
          </a:stretch>
        </p:blipFill>
        <p:spPr bwMode="auto">
          <a:xfrm>
            <a:off x="762000" y="2927350"/>
            <a:ext cx="3189288" cy="2940050"/>
          </a:xfrm>
          <a:prstGeom prst="rect">
            <a:avLst/>
          </a:prstGeom>
          <a:noFill/>
        </p:spPr>
      </p:pic>
      <p:sp>
        <p:nvSpPr>
          <p:cNvPr id="1016841" name="Freeform 9"/>
          <p:cNvSpPr>
            <a:spLocks/>
          </p:cNvSpPr>
          <p:nvPr/>
        </p:nvSpPr>
        <p:spPr bwMode="auto">
          <a:xfrm>
            <a:off x="1708150" y="3338513"/>
            <a:ext cx="2079625" cy="1955800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276" y="0"/>
              </a:cxn>
              <a:cxn ang="0">
                <a:pos x="550" y="417"/>
              </a:cxn>
              <a:cxn ang="0">
                <a:pos x="285" y="517"/>
              </a:cxn>
            </a:cxnLst>
            <a:rect l="0" t="0" r="r" b="b"/>
            <a:pathLst>
              <a:path w="550" h="517">
                <a:moveTo>
                  <a:pt x="0" y="259"/>
                </a:moveTo>
                <a:lnTo>
                  <a:pt x="276" y="0"/>
                </a:lnTo>
                <a:lnTo>
                  <a:pt x="550" y="417"/>
                </a:lnTo>
                <a:lnTo>
                  <a:pt x="285" y="517"/>
                </a:lnTo>
              </a:path>
            </a:pathLst>
          </a:custGeom>
          <a:noFill/>
          <a:ln w="1143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42" name="Rectangle 10"/>
          <p:cNvSpPr>
            <a:spLocks noChangeArrowheads="1"/>
          </p:cNvSpPr>
          <p:nvPr/>
        </p:nvSpPr>
        <p:spPr bwMode="auto">
          <a:xfrm>
            <a:off x="1670050" y="3732213"/>
            <a:ext cx="65088" cy="1522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43" name="Rectangle 11"/>
          <p:cNvSpPr>
            <a:spLocks noChangeArrowheads="1"/>
          </p:cNvSpPr>
          <p:nvPr/>
        </p:nvSpPr>
        <p:spPr bwMode="auto">
          <a:xfrm rot="5400000">
            <a:off x="2643982" y="4585494"/>
            <a:ext cx="177800" cy="1519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44" name="Oval 12"/>
          <p:cNvSpPr>
            <a:spLocks noChangeArrowheads="1"/>
          </p:cNvSpPr>
          <p:nvPr/>
        </p:nvSpPr>
        <p:spPr bwMode="auto">
          <a:xfrm>
            <a:off x="2527300" y="3200400"/>
            <a:ext cx="407988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6845" name="Text Box 13"/>
          <p:cNvSpPr txBox="1">
            <a:spLocks noChangeArrowheads="1"/>
          </p:cNvSpPr>
          <p:nvPr/>
        </p:nvSpPr>
        <p:spPr bwMode="auto">
          <a:xfrm>
            <a:off x="5562600" y="5638800"/>
            <a:ext cx="30178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rgbClr val="EA0000"/>
                </a:solidFill>
              </a:rPr>
              <a:t>round bases</a:t>
            </a:r>
          </a:p>
        </p:txBody>
      </p:sp>
      <p:sp>
        <p:nvSpPr>
          <p:cNvPr id="1016846" name="Line 14"/>
          <p:cNvSpPr>
            <a:spLocks noChangeShapeType="1"/>
          </p:cNvSpPr>
          <p:nvPr/>
        </p:nvSpPr>
        <p:spPr bwMode="auto">
          <a:xfrm flipH="1" flipV="1">
            <a:off x="2133600" y="2438400"/>
            <a:ext cx="452438" cy="774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16847" name="Text Box 15"/>
          <p:cNvSpPr txBox="1">
            <a:spLocks noChangeArrowheads="1"/>
          </p:cNvSpPr>
          <p:nvPr/>
        </p:nvSpPr>
        <p:spPr bwMode="auto">
          <a:xfrm>
            <a:off x="304800" y="2057400"/>
            <a:ext cx="4002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400"/>
              <a:t>distance information in corner</a:t>
            </a:r>
            <a:endParaRPr lang="en-US" sz="2400"/>
          </a:p>
        </p:txBody>
      </p:sp>
      <p:sp>
        <p:nvSpPr>
          <p:cNvPr id="1016848" name="Text Box 16"/>
          <p:cNvSpPr txBox="1">
            <a:spLocks noChangeArrowheads="1"/>
          </p:cNvSpPr>
          <p:nvPr/>
        </p:nvSpPr>
        <p:spPr bwMode="auto">
          <a:xfrm>
            <a:off x="4648200" y="2057400"/>
            <a:ext cx="40703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400"/>
              <a:t>distance information along arc</a:t>
            </a:r>
            <a:endParaRPr lang="en-US" sz="2400"/>
          </a:p>
        </p:txBody>
      </p:sp>
      <p:sp>
        <p:nvSpPr>
          <p:cNvPr id="1016849" name="Line 17"/>
          <p:cNvSpPr>
            <a:spLocks noChangeShapeType="1"/>
          </p:cNvSpPr>
          <p:nvPr/>
        </p:nvSpPr>
        <p:spPr bwMode="auto">
          <a:xfrm flipH="1" flipV="1">
            <a:off x="6934200" y="2362200"/>
            <a:ext cx="452438" cy="774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16852" name="AutoShape 20"/>
          <p:cNvSpPr>
            <a:spLocks noChangeArrowheads="1"/>
          </p:cNvSpPr>
          <p:nvPr/>
        </p:nvSpPr>
        <p:spPr bwMode="auto">
          <a:xfrm rot="3184214">
            <a:off x="6918325" y="3763963"/>
            <a:ext cx="2286000" cy="6096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D5CE-9636-446F-A198-43B3FBF0BBBE}" type="slidenum">
              <a:rPr lang="en-US"/>
              <a:pPr/>
              <a:t>76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91200" y="2667000"/>
            <a:ext cx="2257425" cy="3276600"/>
            <a:chOff x="2480" y="2592"/>
            <a:chExt cx="496" cy="720"/>
          </a:xfrm>
        </p:grpSpPr>
        <p:pic>
          <p:nvPicPr>
            <p:cNvPr id="1024022" name="Picture 22" descr="Wedge"/>
            <p:cNvPicPr>
              <a:picLocks noChangeAspect="1" noChangeArrowheads="1"/>
            </p:cNvPicPr>
            <p:nvPr/>
          </p:nvPicPr>
          <p:blipFill>
            <a:blip r:embed="rId3"/>
            <a:srcRect r="55989" b="58333"/>
            <a:stretch>
              <a:fillRect/>
            </a:stretch>
          </p:blipFill>
          <p:spPr bwMode="auto">
            <a:xfrm>
              <a:off x="2480" y="2592"/>
              <a:ext cx="496" cy="72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1024023" name="Picture 23"/>
            <p:cNvPicPr>
              <a:picLocks noChangeAspect="1" noChangeArrowheads="1"/>
            </p:cNvPicPr>
            <p:nvPr/>
          </p:nvPicPr>
          <p:blipFill>
            <a:blip r:embed="rId4"/>
            <a:srcRect l="16173" t="14854" r="56195" b="57304"/>
            <a:stretch>
              <a:fillRect/>
            </a:stretch>
          </p:blipFill>
          <p:spPr bwMode="auto">
            <a:xfrm>
              <a:off x="2640" y="2808"/>
              <a:ext cx="336" cy="504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/>
          </p:spPr>
        </p:pic>
      </p:grpSp>
      <p:sp>
        <p:nvSpPr>
          <p:cNvPr id="1024024" name="Text Box 24"/>
          <p:cNvSpPr txBox="1">
            <a:spLocks noChangeArrowheads="1"/>
          </p:cNvSpPr>
          <p:nvPr/>
        </p:nvSpPr>
        <p:spPr bwMode="auto">
          <a:xfrm>
            <a:off x="5897563" y="5943600"/>
            <a:ext cx="9604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4000"/>
              <a:t>halo</a:t>
            </a:r>
            <a:endParaRPr lang="en-US" sz="4000"/>
          </a:p>
        </p:txBody>
      </p:sp>
      <p:pic>
        <p:nvPicPr>
          <p:cNvPr id="1024005" name="Picture 5" descr="emptyScreen"/>
          <p:cNvPicPr>
            <a:picLocks noChangeAspect="1" noChangeArrowheads="1"/>
          </p:cNvPicPr>
          <p:nvPr/>
        </p:nvPicPr>
        <p:blipFill>
          <a:blip r:embed="rId5"/>
          <a:srcRect l="21228" t="60060" r="59973" b="23904"/>
          <a:stretch>
            <a:fillRect/>
          </a:stretch>
        </p:blipFill>
        <p:spPr bwMode="auto">
          <a:xfrm>
            <a:off x="533400" y="3048000"/>
            <a:ext cx="3189288" cy="2968625"/>
          </a:xfrm>
          <a:prstGeom prst="rect">
            <a:avLst/>
          </a:prstGeom>
          <a:noFill/>
        </p:spPr>
      </p:pic>
      <p:sp>
        <p:nvSpPr>
          <p:cNvPr id="1024006" name="Freeform 6"/>
          <p:cNvSpPr>
            <a:spLocks/>
          </p:cNvSpPr>
          <p:nvPr/>
        </p:nvSpPr>
        <p:spPr bwMode="auto">
          <a:xfrm>
            <a:off x="1479550" y="3459163"/>
            <a:ext cx="2079625" cy="1955800"/>
          </a:xfrm>
          <a:custGeom>
            <a:avLst/>
            <a:gdLst/>
            <a:ahLst/>
            <a:cxnLst>
              <a:cxn ang="0">
                <a:pos x="0" y="617"/>
              </a:cxn>
              <a:cxn ang="0">
                <a:pos x="657" y="0"/>
              </a:cxn>
              <a:cxn ang="0">
                <a:pos x="1310" y="994"/>
              </a:cxn>
              <a:cxn ang="0">
                <a:pos x="679" y="1232"/>
              </a:cxn>
            </a:cxnLst>
            <a:rect l="0" t="0" r="r" b="b"/>
            <a:pathLst>
              <a:path w="1310" h="1232">
                <a:moveTo>
                  <a:pt x="0" y="617"/>
                </a:moveTo>
                <a:cubicBezTo>
                  <a:pt x="0" y="617"/>
                  <a:pt x="328" y="308"/>
                  <a:pt x="657" y="0"/>
                </a:cubicBezTo>
                <a:cubicBezTo>
                  <a:pt x="1058" y="430"/>
                  <a:pt x="1208" y="659"/>
                  <a:pt x="1310" y="994"/>
                </a:cubicBezTo>
                <a:cubicBezTo>
                  <a:pt x="994" y="1113"/>
                  <a:pt x="679" y="1232"/>
                  <a:pt x="679" y="1232"/>
                </a:cubicBezTo>
              </a:path>
            </a:pathLst>
          </a:custGeom>
          <a:noFill/>
          <a:ln w="114300" cap="flat" cmpd="sng">
            <a:solidFill>
              <a:srgbClr val="FF010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7" name="Rectangle 7"/>
          <p:cNvSpPr>
            <a:spLocks noChangeArrowheads="1"/>
          </p:cNvSpPr>
          <p:nvPr/>
        </p:nvSpPr>
        <p:spPr bwMode="auto">
          <a:xfrm>
            <a:off x="1441450" y="3852863"/>
            <a:ext cx="65088" cy="1522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08" name="Rectangle 8"/>
          <p:cNvSpPr>
            <a:spLocks noChangeArrowheads="1"/>
          </p:cNvSpPr>
          <p:nvPr/>
        </p:nvSpPr>
        <p:spPr bwMode="auto">
          <a:xfrm rot="5400000">
            <a:off x="2415382" y="4706144"/>
            <a:ext cx="177800" cy="1519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10" name="Text Box 10"/>
          <p:cNvSpPr txBox="1">
            <a:spLocks noChangeArrowheads="1"/>
          </p:cNvSpPr>
          <p:nvPr/>
        </p:nvSpPr>
        <p:spPr bwMode="auto">
          <a:xfrm>
            <a:off x="0" y="-76200"/>
            <a:ext cx="64023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 dirty="0" smtClean="0">
                <a:solidFill>
                  <a:srgbClr val="EA0000"/>
                </a:solidFill>
              </a:rPr>
              <a:t>aperture </a:t>
            </a:r>
            <a:r>
              <a:rPr lang="en-US" sz="7000" b="1" dirty="0">
                <a:solidFill>
                  <a:srgbClr val="EA0000"/>
                </a:solidFill>
                <a:sym typeface="Wingdings" pitchFamily="2" charset="2"/>
              </a:rPr>
              <a:t> 36</a:t>
            </a:r>
            <a:r>
              <a:rPr lang="en-US" sz="7000" b="1" dirty="0">
                <a:solidFill>
                  <a:srgbClr val="EA0000"/>
                </a:solidFill>
              </a:rPr>
              <a:t>0</a:t>
            </a:r>
          </a:p>
        </p:txBody>
      </p:sp>
      <p:sp>
        <p:nvSpPr>
          <p:cNvPr id="1024018" name="Freeform 18"/>
          <p:cNvSpPr>
            <a:spLocks/>
          </p:cNvSpPr>
          <p:nvPr/>
        </p:nvSpPr>
        <p:spPr bwMode="auto">
          <a:xfrm rot="2619127" flipH="1">
            <a:off x="3657600" y="4038600"/>
            <a:ext cx="1676400" cy="1143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288" y="576"/>
              </a:cxn>
              <a:cxn ang="0">
                <a:pos x="288" y="432"/>
              </a:cxn>
              <a:cxn ang="0">
                <a:pos x="1056" y="720"/>
              </a:cxn>
              <a:cxn ang="0">
                <a:pos x="288" y="96"/>
              </a:cxn>
              <a:cxn ang="0">
                <a:pos x="288" y="0"/>
              </a:cxn>
            </a:cxnLst>
            <a:rect l="0" t="0" r="r" b="b"/>
            <a:pathLst>
              <a:path w="1056" h="720">
                <a:moveTo>
                  <a:pt x="288" y="0"/>
                </a:moveTo>
                <a:lnTo>
                  <a:pt x="0" y="288"/>
                </a:lnTo>
                <a:lnTo>
                  <a:pt x="288" y="576"/>
                </a:lnTo>
                <a:lnTo>
                  <a:pt x="288" y="432"/>
                </a:lnTo>
                <a:cubicBezTo>
                  <a:pt x="288" y="432"/>
                  <a:pt x="528" y="256"/>
                  <a:pt x="1056" y="720"/>
                </a:cubicBezTo>
                <a:cubicBezTo>
                  <a:pt x="667" y="160"/>
                  <a:pt x="416" y="216"/>
                  <a:pt x="288" y="96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24019" name="Arc 19"/>
          <p:cNvSpPr>
            <a:spLocks/>
          </p:cNvSpPr>
          <p:nvPr/>
        </p:nvSpPr>
        <p:spPr bwMode="auto">
          <a:xfrm>
            <a:off x="1219200" y="3200400"/>
            <a:ext cx="947738" cy="1325563"/>
          </a:xfrm>
          <a:custGeom>
            <a:avLst/>
            <a:gdLst>
              <a:gd name="G0" fmla="+- 0 0 0"/>
              <a:gd name="G1" fmla="+- 20872 0 0"/>
              <a:gd name="G2" fmla="+- 21600 0 0"/>
              <a:gd name="T0" fmla="*/ 5559 w 14927"/>
              <a:gd name="T1" fmla="*/ 0 h 20872"/>
              <a:gd name="T2" fmla="*/ 14927 w 14927"/>
              <a:gd name="T3" fmla="*/ 5260 h 20872"/>
              <a:gd name="T4" fmla="*/ 0 w 14927"/>
              <a:gd name="T5" fmla="*/ 20872 h 20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27" h="20872" fill="none" extrusionOk="0">
                <a:moveTo>
                  <a:pt x="5559" y="-1"/>
                </a:moveTo>
                <a:cubicBezTo>
                  <a:pt x="9074" y="936"/>
                  <a:pt x="12297" y="2745"/>
                  <a:pt x="14927" y="5259"/>
                </a:cubicBezTo>
              </a:path>
              <a:path w="14927" h="20872" stroke="0" extrusionOk="0">
                <a:moveTo>
                  <a:pt x="5559" y="-1"/>
                </a:moveTo>
                <a:cubicBezTo>
                  <a:pt x="9074" y="936"/>
                  <a:pt x="12297" y="2745"/>
                  <a:pt x="14927" y="5259"/>
                </a:cubicBezTo>
                <a:lnTo>
                  <a:pt x="0" y="208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4020" name="Arc 20"/>
          <p:cNvSpPr>
            <a:spLocks/>
          </p:cNvSpPr>
          <p:nvPr/>
        </p:nvSpPr>
        <p:spPr bwMode="auto">
          <a:xfrm rot="6360438" flipH="1">
            <a:off x="2398713" y="4954587"/>
            <a:ext cx="947738" cy="1325563"/>
          </a:xfrm>
          <a:custGeom>
            <a:avLst/>
            <a:gdLst>
              <a:gd name="G0" fmla="+- 0 0 0"/>
              <a:gd name="G1" fmla="+- 20872 0 0"/>
              <a:gd name="G2" fmla="+- 21600 0 0"/>
              <a:gd name="T0" fmla="*/ 5559 w 14927"/>
              <a:gd name="T1" fmla="*/ 0 h 20872"/>
              <a:gd name="T2" fmla="*/ 14927 w 14927"/>
              <a:gd name="T3" fmla="*/ 5260 h 20872"/>
              <a:gd name="T4" fmla="*/ 0 w 14927"/>
              <a:gd name="T5" fmla="*/ 20872 h 20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27" h="20872" fill="none" extrusionOk="0">
                <a:moveTo>
                  <a:pt x="5559" y="-1"/>
                </a:moveTo>
                <a:cubicBezTo>
                  <a:pt x="9074" y="936"/>
                  <a:pt x="12297" y="2745"/>
                  <a:pt x="14927" y="5259"/>
                </a:cubicBezTo>
              </a:path>
              <a:path w="14927" h="20872" stroke="0" extrusionOk="0">
                <a:moveTo>
                  <a:pt x="5559" y="-1"/>
                </a:moveTo>
                <a:cubicBezTo>
                  <a:pt x="9074" y="936"/>
                  <a:pt x="12297" y="2745"/>
                  <a:pt x="14927" y="5259"/>
                </a:cubicBezTo>
                <a:lnTo>
                  <a:pt x="0" y="208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CD9E-72CD-406B-A24E-84F8710BDDF8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B2A7-9851-497F-B433-3FFCE26CCA95}" type="slidenum">
              <a:rPr lang="en-US"/>
              <a:pPr/>
              <a:t>78</a:t>
            </a:fld>
            <a:endParaRPr lang="en-US"/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 rot="-21600000">
            <a:off x="7162800" y="6370638"/>
            <a:ext cx="19399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 dirty="0">
                <a:cs typeface="Arial" charset="0"/>
              </a:rPr>
              <a:t>locate task</a:t>
            </a:r>
          </a:p>
        </p:txBody>
      </p:sp>
      <p:sp>
        <p:nvSpPr>
          <p:cNvPr id="62" name="Rectangle 246"/>
          <p:cNvSpPr>
            <a:spLocks noChangeArrowheads="1"/>
          </p:cNvSpPr>
          <p:nvPr/>
        </p:nvSpPr>
        <p:spPr bwMode="auto">
          <a:xfrm>
            <a:off x="822798" y="2054790"/>
            <a:ext cx="1859199" cy="232697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3" name="Rectangle 247"/>
          <p:cNvSpPr>
            <a:spLocks noChangeArrowheads="1"/>
          </p:cNvSpPr>
          <p:nvPr/>
        </p:nvSpPr>
        <p:spPr bwMode="auto">
          <a:xfrm>
            <a:off x="2782948" y="2054790"/>
            <a:ext cx="1859199" cy="232697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4" name="Line 248"/>
          <p:cNvSpPr>
            <a:spLocks noChangeShapeType="1"/>
          </p:cNvSpPr>
          <p:nvPr/>
        </p:nvSpPr>
        <p:spPr bwMode="auto">
          <a:xfrm>
            <a:off x="822798" y="4381762"/>
            <a:ext cx="1859199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5" name="Line 249"/>
          <p:cNvSpPr>
            <a:spLocks noChangeShapeType="1"/>
          </p:cNvSpPr>
          <p:nvPr/>
        </p:nvSpPr>
        <p:spPr bwMode="auto">
          <a:xfrm>
            <a:off x="1271473" y="4381762"/>
            <a:ext cx="2805" cy="8971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6" name="Line 250"/>
          <p:cNvSpPr>
            <a:spLocks noChangeShapeType="1"/>
          </p:cNvSpPr>
          <p:nvPr/>
        </p:nvSpPr>
        <p:spPr bwMode="auto">
          <a:xfrm>
            <a:off x="2233320" y="4381762"/>
            <a:ext cx="2805" cy="8971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7" name="Line 254"/>
          <p:cNvSpPr>
            <a:spLocks noChangeShapeType="1"/>
          </p:cNvSpPr>
          <p:nvPr/>
        </p:nvSpPr>
        <p:spPr bwMode="auto">
          <a:xfrm>
            <a:off x="822798" y="2054790"/>
            <a:ext cx="2805" cy="232697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8" name="Line 255"/>
          <p:cNvSpPr>
            <a:spLocks noChangeShapeType="1"/>
          </p:cNvSpPr>
          <p:nvPr/>
        </p:nvSpPr>
        <p:spPr bwMode="auto">
          <a:xfrm flipH="1">
            <a:off x="733063" y="4381762"/>
            <a:ext cx="89735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9" name="Line 256"/>
          <p:cNvSpPr>
            <a:spLocks noChangeShapeType="1"/>
          </p:cNvSpPr>
          <p:nvPr/>
        </p:nvSpPr>
        <p:spPr bwMode="auto">
          <a:xfrm flipH="1">
            <a:off x="733063" y="3857493"/>
            <a:ext cx="89735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0" name="Line 266"/>
          <p:cNvSpPr>
            <a:spLocks noChangeShapeType="1"/>
          </p:cNvSpPr>
          <p:nvPr/>
        </p:nvSpPr>
        <p:spPr bwMode="auto">
          <a:xfrm>
            <a:off x="2782948" y="4381762"/>
            <a:ext cx="1859199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1" name="Line 267"/>
          <p:cNvSpPr>
            <a:spLocks noChangeShapeType="1"/>
          </p:cNvSpPr>
          <p:nvPr/>
        </p:nvSpPr>
        <p:spPr bwMode="auto">
          <a:xfrm>
            <a:off x="3231623" y="4381762"/>
            <a:ext cx="2805" cy="8971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2" name="Line 268"/>
          <p:cNvSpPr>
            <a:spLocks noChangeShapeType="1"/>
          </p:cNvSpPr>
          <p:nvPr/>
        </p:nvSpPr>
        <p:spPr bwMode="auto">
          <a:xfrm>
            <a:off x="4193472" y="4381762"/>
            <a:ext cx="2805" cy="8971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3" name="Line 272"/>
          <p:cNvSpPr>
            <a:spLocks noChangeShapeType="1"/>
          </p:cNvSpPr>
          <p:nvPr/>
        </p:nvSpPr>
        <p:spPr bwMode="auto">
          <a:xfrm>
            <a:off x="2782948" y="2054790"/>
            <a:ext cx="2805" cy="232697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4" name="Rectangle 276"/>
          <p:cNvSpPr>
            <a:spLocks noChangeArrowheads="1"/>
          </p:cNvSpPr>
          <p:nvPr/>
        </p:nvSpPr>
        <p:spPr bwMode="auto">
          <a:xfrm>
            <a:off x="915336" y="2461310"/>
            <a:ext cx="356137" cy="1920454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5" name="Rectangle 277"/>
          <p:cNvSpPr>
            <a:spLocks noChangeArrowheads="1"/>
          </p:cNvSpPr>
          <p:nvPr/>
        </p:nvSpPr>
        <p:spPr bwMode="auto">
          <a:xfrm>
            <a:off x="915336" y="2461310"/>
            <a:ext cx="356137" cy="1920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6" name="Rectangle 278"/>
          <p:cNvSpPr>
            <a:spLocks noChangeArrowheads="1"/>
          </p:cNvSpPr>
          <p:nvPr/>
        </p:nvSpPr>
        <p:spPr bwMode="auto">
          <a:xfrm>
            <a:off x="1877185" y="2601489"/>
            <a:ext cx="356137" cy="1780275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7" name="Rectangle 279"/>
          <p:cNvSpPr>
            <a:spLocks noChangeArrowheads="1"/>
          </p:cNvSpPr>
          <p:nvPr/>
        </p:nvSpPr>
        <p:spPr bwMode="auto">
          <a:xfrm>
            <a:off x="1877185" y="2601489"/>
            <a:ext cx="356137" cy="178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8" name="Rectangle 280"/>
          <p:cNvSpPr>
            <a:spLocks noChangeArrowheads="1"/>
          </p:cNvSpPr>
          <p:nvPr/>
        </p:nvSpPr>
        <p:spPr bwMode="auto">
          <a:xfrm>
            <a:off x="1271473" y="3066884"/>
            <a:ext cx="356137" cy="1314880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79" name="Rectangle 281"/>
          <p:cNvSpPr>
            <a:spLocks noChangeArrowheads="1"/>
          </p:cNvSpPr>
          <p:nvPr/>
        </p:nvSpPr>
        <p:spPr bwMode="auto">
          <a:xfrm>
            <a:off x="1271473" y="3066884"/>
            <a:ext cx="356137" cy="13148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0" name="Rectangle 282"/>
          <p:cNvSpPr>
            <a:spLocks noChangeArrowheads="1"/>
          </p:cNvSpPr>
          <p:nvPr/>
        </p:nvSpPr>
        <p:spPr bwMode="auto">
          <a:xfrm>
            <a:off x="2233320" y="3041650"/>
            <a:ext cx="356137" cy="1340112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1" name="Rectangle 283"/>
          <p:cNvSpPr>
            <a:spLocks noChangeArrowheads="1"/>
          </p:cNvSpPr>
          <p:nvPr/>
        </p:nvSpPr>
        <p:spPr bwMode="auto">
          <a:xfrm>
            <a:off x="2233320" y="3041650"/>
            <a:ext cx="356137" cy="13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2" name="Rectangle 284"/>
          <p:cNvSpPr>
            <a:spLocks noChangeArrowheads="1"/>
          </p:cNvSpPr>
          <p:nvPr/>
        </p:nvSpPr>
        <p:spPr bwMode="auto">
          <a:xfrm>
            <a:off x="2875488" y="3246313"/>
            <a:ext cx="356137" cy="1135451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3" name="Rectangle 285"/>
          <p:cNvSpPr>
            <a:spLocks noChangeArrowheads="1"/>
          </p:cNvSpPr>
          <p:nvPr/>
        </p:nvSpPr>
        <p:spPr bwMode="auto">
          <a:xfrm>
            <a:off x="2875488" y="3246313"/>
            <a:ext cx="356137" cy="1135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4" name="Rectangle 286"/>
          <p:cNvSpPr>
            <a:spLocks noChangeArrowheads="1"/>
          </p:cNvSpPr>
          <p:nvPr/>
        </p:nvSpPr>
        <p:spPr bwMode="auto">
          <a:xfrm>
            <a:off x="3840140" y="3383687"/>
            <a:ext cx="353332" cy="998075"/>
          </a:xfrm>
          <a:prstGeom prst="rect">
            <a:avLst/>
          </a:prstGeom>
          <a:solidFill>
            <a:srgbClr val="C5C5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5" name="Rectangle 287"/>
          <p:cNvSpPr>
            <a:spLocks noChangeArrowheads="1"/>
          </p:cNvSpPr>
          <p:nvPr/>
        </p:nvSpPr>
        <p:spPr bwMode="auto">
          <a:xfrm>
            <a:off x="3840140" y="3383687"/>
            <a:ext cx="353332" cy="99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6" name="Rectangle 288"/>
          <p:cNvSpPr>
            <a:spLocks noChangeArrowheads="1"/>
          </p:cNvSpPr>
          <p:nvPr/>
        </p:nvSpPr>
        <p:spPr bwMode="auto">
          <a:xfrm>
            <a:off x="3231623" y="3428545"/>
            <a:ext cx="356137" cy="953218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7" name="Rectangle 289"/>
          <p:cNvSpPr>
            <a:spLocks noChangeArrowheads="1"/>
          </p:cNvSpPr>
          <p:nvPr/>
        </p:nvSpPr>
        <p:spPr bwMode="auto">
          <a:xfrm>
            <a:off x="3231623" y="3428545"/>
            <a:ext cx="356137" cy="953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8" name="Rectangle 290"/>
          <p:cNvSpPr>
            <a:spLocks noChangeArrowheads="1"/>
          </p:cNvSpPr>
          <p:nvPr/>
        </p:nvSpPr>
        <p:spPr bwMode="auto">
          <a:xfrm>
            <a:off x="4193472" y="3450973"/>
            <a:ext cx="356137" cy="930789"/>
          </a:xfrm>
          <a:prstGeom prst="rect">
            <a:avLst/>
          </a:prstGeom>
          <a:gradFill rotWithShape="0">
            <a:gsLst>
              <a:gs pos="0">
                <a:srgbClr val="D79191"/>
              </a:gs>
              <a:gs pos="100000">
                <a:srgbClr val="B0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9" name="Rectangle 291"/>
          <p:cNvSpPr>
            <a:spLocks noChangeArrowheads="1"/>
          </p:cNvSpPr>
          <p:nvPr/>
        </p:nvSpPr>
        <p:spPr bwMode="auto">
          <a:xfrm>
            <a:off x="4193472" y="3450973"/>
            <a:ext cx="356137" cy="9307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0" name="Freeform 292"/>
          <p:cNvSpPr>
            <a:spLocks/>
          </p:cNvSpPr>
          <p:nvPr/>
        </p:nvSpPr>
        <p:spPr bwMode="auto">
          <a:xfrm>
            <a:off x="1049939" y="2337952"/>
            <a:ext cx="86932" cy="243912"/>
          </a:xfrm>
          <a:custGeom>
            <a:avLst/>
            <a:gdLst>
              <a:gd name="T0" fmla="*/ 0 w 31"/>
              <a:gd name="T1" fmla="*/ 2147483647 h 87"/>
              <a:gd name="T2" fmla="*/ 2147483647 w 31"/>
              <a:gd name="T3" fmla="*/ 2147483647 h 87"/>
              <a:gd name="T4" fmla="*/ 2147483647 w 31"/>
              <a:gd name="T5" fmla="*/ 0 h 87"/>
              <a:gd name="T6" fmla="*/ 0 w 31"/>
              <a:gd name="T7" fmla="*/ 0 h 87"/>
              <a:gd name="T8" fmla="*/ 2147483647 w 31"/>
              <a:gd name="T9" fmla="*/ 0 h 87"/>
              <a:gd name="T10" fmla="*/ 2147483647 w 31"/>
              <a:gd name="T11" fmla="*/ 0 h 87"/>
              <a:gd name="T12" fmla="*/ 2147483647 w 31"/>
              <a:gd name="T13" fmla="*/ 2147483647 h 87"/>
              <a:gd name="T14" fmla="*/ 2147483647 w 31"/>
              <a:gd name="T15" fmla="*/ 2147483647 h 87"/>
              <a:gd name="T16" fmla="*/ 0 w 31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87"/>
              <a:gd name="T29" fmla="*/ 31 w 31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87">
                <a:moveTo>
                  <a:pt x="0" y="87"/>
                </a:moveTo>
                <a:lnTo>
                  <a:pt x="16" y="87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87"/>
                </a:lnTo>
                <a:lnTo>
                  <a:pt x="31" y="87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1" name="Freeform 293"/>
          <p:cNvSpPr>
            <a:spLocks/>
          </p:cNvSpPr>
          <p:nvPr/>
        </p:nvSpPr>
        <p:spPr bwMode="auto">
          <a:xfrm>
            <a:off x="1049939" y="2337952"/>
            <a:ext cx="86932" cy="243912"/>
          </a:xfrm>
          <a:custGeom>
            <a:avLst/>
            <a:gdLst>
              <a:gd name="T0" fmla="*/ 0 w 31"/>
              <a:gd name="T1" fmla="*/ 2147483647 h 87"/>
              <a:gd name="T2" fmla="*/ 2147483647 w 31"/>
              <a:gd name="T3" fmla="*/ 2147483647 h 87"/>
              <a:gd name="T4" fmla="*/ 2147483647 w 31"/>
              <a:gd name="T5" fmla="*/ 0 h 87"/>
              <a:gd name="T6" fmla="*/ 0 w 31"/>
              <a:gd name="T7" fmla="*/ 0 h 87"/>
              <a:gd name="T8" fmla="*/ 2147483647 w 31"/>
              <a:gd name="T9" fmla="*/ 0 h 87"/>
              <a:gd name="T10" fmla="*/ 2147483647 w 31"/>
              <a:gd name="T11" fmla="*/ 0 h 87"/>
              <a:gd name="T12" fmla="*/ 2147483647 w 31"/>
              <a:gd name="T13" fmla="*/ 2147483647 h 87"/>
              <a:gd name="T14" fmla="*/ 2147483647 w 31"/>
              <a:gd name="T15" fmla="*/ 2147483647 h 87"/>
              <a:gd name="T16" fmla="*/ 0 w 31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87"/>
              <a:gd name="T29" fmla="*/ 31 w 31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87">
                <a:moveTo>
                  <a:pt x="0" y="87"/>
                </a:moveTo>
                <a:lnTo>
                  <a:pt x="16" y="87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87"/>
                </a:lnTo>
                <a:lnTo>
                  <a:pt x="31" y="87"/>
                </a:lnTo>
                <a:lnTo>
                  <a:pt x="0" y="8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2" name="Freeform 294"/>
          <p:cNvSpPr>
            <a:spLocks/>
          </p:cNvSpPr>
          <p:nvPr/>
        </p:nvSpPr>
        <p:spPr bwMode="auto">
          <a:xfrm>
            <a:off x="2011788" y="2405238"/>
            <a:ext cx="86932" cy="395306"/>
          </a:xfrm>
          <a:custGeom>
            <a:avLst/>
            <a:gdLst>
              <a:gd name="T0" fmla="*/ 0 w 31"/>
              <a:gd name="T1" fmla="*/ 2147483647 h 141"/>
              <a:gd name="T2" fmla="*/ 2147483647 w 31"/>
              <a:gd name="T3" fmla="*/ 2147483647 h 141"/>
              <a:gd name="T4" fmla="*/ 2147483647 w 31"/>
              <a:gd name="T5" fmla="*/ 0 h 141"/>
              <a:gd name="T6" fmla="*/ 0 w 31"/>
              <a:gd name="T7" fmla="*/ 0 h 141"/>
              <a:gd name="T8" fmla="*/ 2147483647 w 31"/>
              <a:gd name="T9" fmla="*/ 0 h 141"/>
              <a:gd name="T10" fmla="*/ 2147483647 w 31"/>
              <a:gd name="T11" fmla="*/ 0 h 141"/>
              <a:gd name="T12" fmla="*/ 2147483647 w 31"/>
              <a:gd name="T13" fmla="*/ 2147483647 h 141"/>
              <a:gd name="T14" fmla="*/ 2147483647 w 31"/>
              <a:gd name="T15" fmla="*/ 2147483647 h 141"/>
              <a:gd name="T16" fmla="*/ 0 w 31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41"/>
              <a:gd name="T29" fmla="*/ 31 w 31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41">
                <a:moveTo>
                  <a:pt x="0" y="141"/>
                </a:moveTo>
                <a:lnTo>
                  <a:pt x="16" y="141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41"/>
                </a:lnTo>
                <a:lnTo>
                  <a:pt x="31" y="141"/>
                </a:lnTo>
                <a:lnTo>
                  <a:pt x="0" y="14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3" name="Freeform 295"/>
          <p:cNvSpPr>
            <a:spLocks/>
          </p:cNvSpPr>
          <p:nvPr/>
        </p:nvSpPr>
        <p:spPr bwMode="auto">
          <a:xfrm>
            <a:off x="2011788" y="2405238"/>
            <a:ext cx="86932" cy="395306"/>
          </a:xfrm>
          <a:custGeom>
            <a:avLst/>
            <a:gdLst>
              <a:gd name="T0" fmla="*/ 0 w 31"/>
              <a:gd name="T1" fmla="*/ 2147483647 h 141"/>
              <a:gd name="T2" fmla="*/ 2147483647 w 31"/>
              <a:gd name="T3" fmla="*/ 2147483647 h 141"/>
              <a:gd name="T4" fmla="*/ 2147483647 w 31"/>
              <a:gd name="T5" fmla="*/ 0 h 141"/>
              <a:gd name="T6" fmla="*/ 0 w 31"/>
              <a:gd name="T7" fmla="*/ 0 h 141"/>
              <a:gd name="T8" fmla="*/ 2147483647 w 31"/>
              <a:gd name="T9" fmla="*/ 0 h 141"/>
              <a:gd name="T10" fmla="*/ 2147483647 w 31"/>
              <a:gd name="T11" fmla="*/ 0 h 141"/>
              <a:gd name="T12" fmla="*/ 2147483647 w 31"/>
              <a:gd name="T13" fmla="*/ 2147483647 h 141"/>
              <a:gd name="T14" fmla="*/ 2147483647 w 31"/>
              <a:gd name="T15" fmla="*/ 2147483647 h 141"/>
              <a:gd name="T16" fmla="*/ 0 w 31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41"/>
              <a:gd name="T29" fmla="*/ 31 w 31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41">
                <a:moveTo>
                  <a:pt x="0" y="141"/>
                </a:moveTo>
                <a:lnTo>
                  <a:pt x="16" y="141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41"/>
                </a:lnTo>
                <a:lnTo>
                  <a:pt x="31" y="141"/>
                </a:lnTo>
                <a:lnTo>
                  <a:pt x="0" y="14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4" name="Freeform 296"/>
          <p:cNvSpPr>
            <a:spLocks/>
          </p:cNvSpPr>
          <p:nvPr/>
        </p:nvSpPr>
        <p:spPr bwMode="auto">
          <a:xfrm>
            <a:off x="1403271" y="2921097"/>
            <a:ext cx="89735" cy="288770"/>
          </a:xfrm>
          <a:custGeom>
            <a:avLst/>
            <a:gdLst>
              <a:gd name="T0" fmla="*/ 0 w 32"/>
              <a:gd name="T1" fmla="*/ 2147483647 h 103"/>
              <a:gd name="T2" fmla="*/ 2147483647 w 32"/>
              <a:gd name="T3" fmla="*/ 2147483647 h 103"/>
              <a:gd name="T4" fmla="*/ 2147483647 w 32"/>
              <a:gd name="T5" fmla="*/ 0 h 103"/>
              <a:gd name="T6" fmla="*/ 0 w 32"/>
              <a:gd name="T7" fmla="*/ 0 h 103"/>
              <a:gd name="T8" fmla="*/ 2147483647 w 32"/>
              <a:gd name="T9" fmla="*/ 0 h 103"/>
              <a:gd name="T10" fmla="*/ 2147483647 w 32"/>
              <a:gd name="T11" fmla="*/ 0 h 103"/>
              <a:gd name="T12" fmla="*/ 2147483647 w 32"/>
              <a:gd name="T13" fmla="*/ 2147483647 h 103"/>
              <a:gd name="T14" fmla="*/ 2147483647 w 32"/>
              <a:gd name="T15" fmla="*/ 2147483647 h 103"/>
              <a:gd name="T16" fmla="*/ 0 w 32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03"/>
              <a:gd name="T29" fmla="*/ 32 w 32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03">
                <a:moveTo>
                  <a:pt x="0" y="103"/>
                </a:moveTo>
                <a:lnTo>
                  <a:pt x="16" y="103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03"/>
                </a:lnTo>
                <a:lnTo>
                  <a:pt x="32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5" name="Freeform 297"/>
          <p:cNvSpPr>
            <a:spLocks/>
          </p:cNvSpPr>
          <p:nvPr/>
        </p:nvSpPr>
        <p:spPr bwMode="auto">
          <a:xfrm>
            <a:off x="1403271" y="2921097"/>
            <a:ext cx="89735" cy="288770"/>
          </a:xfrm>
          <a:custGeom>
            <a:avLst/>
            <a:gdLst>
              <a:gd name="T0" fmla="*/ 0 w 32"/>
              <a:gd name="T1" fmla="*/ 2147483647 h 103"/>
              <a:gd name="T2" fmla="*/ 2147483647 w 32"/>
              <a:gd name="T3" fmla="*/ 2147483647 h 103"/>
              <a:gd name="T4" fmla="*/ 2147483647 w 32"/>
              <a:gd name="T5" fmla="*/ 0 h 103"/>
              <a:gd name="T6" fmla="*/ 0 w 32"/>
              <a:gd name="T7" fmla="*/ 0 h 103"/>
              <a:gd name="T8" fmla="*/ 2147483647 w 32"/>
              <a:gd name="T9" fmla="*/ 0 h 103"/>
              <a:gd name="T10" fmla="*/ 2147483647 w 32"/>
              <a:gd name="T11" fmla="*/ 0 h 103"/>
              <a:gd name="T12" fmla="*/ 2147483647 w 32"/>
              <a:gd name="T13" fmla="*/ 2147483647 h 103"/>
              <a:gd name="T14" fmla="*/ 2147483647 w 32"/>
              <a:gd name="T15" fmla="*/ 2147483647 h 103"/>
              <a:gd name="T16" fmla="*/ 0 w 32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03"/>
              <a:gd name="T29" fmla="*/ 32 w 32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03">
                <a:moveTo>
                  <a:pt x="0" y="103"/>
                </a:moveTo>
                <a:lnTo>
                  <a:pt x="16" y="103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03"/>
                </a:lnTo>
                <a:lnTo>
                  <a:pt x="32" y="103"/>
                </a:lnTo>
                <a:lnTo>
                  <a:pt x="0" y="1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6" name="Freeform 298"/>
          <p:cNvSpPr>
            <a:spLocks/>
          </p:cNvSpPr>
          <p:nvPr/>
        </p:nvSpPr>
        <p:spPr bwMode="auto">
          <a:xfrm>
            <a:off x="2367923" y="2806150"/>
            <a:ext cx="86932" cy="471002"/>
          </a:xfrm>
          <a:custGeom>
            <a:avLst/>
            <a:gdLst>
              <a:gd name="T0" fmla="*/ 0 w 31"/>
              <a:gd name="T1" fmla="*/ 2147483647 h 168"/>
              <a:gd name="T2" fmla="*/ 2147483647 w 31"/>
              <a:gd name="T3" fmla="*/ 2147483647 h 168"/>
              <a:gd name="T4" fmla="*/ 2147483647 w 31"/>
              <a:gd name="T5" fmla="*/ 0 h 168"/>
              <a:gd name="T6" fmla="*/ 0 w 31"/>
              <a:gd name="T7" fmla="*/ 0 h 168"/>
              <a:gd name="T8" fmla="*/ 2147483647 w 31"/>
              <a:gd name="T9" fmla="*/ 0 h 168"/>
              <a:gd name="T10" fmla="*/ 2147483647 w 31"/>
              <a:gd name="T11" fmla="*/ 0 h 168"/>
              <a:gd name="T12" fmla="*/ 2147483647 w 31"/>
              <a:gd name="T13" fmla="*/ 2147483647 h 168"/>
              <a:gd name="T14" fmla="*/ 2147483647 w 31"/>
              <a:gd name="T15" fmla="*/ 2147483647 h 168"/>
              <a:gd name="T16" fmla="*/ 0 w 31"/>
              <a:gd name="T17" fmla="*/ 2147483647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68"/>
              <a:gd name="T29" fmla="*/ 31 w 31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68">
                <a:moveTo>
                  <a:pt x="0" y="168"/>
                </a:moveTo>
                <a:lnTo>
                  <a:pt x="16" y="168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68"/>
                </a:lnTo>
                <a:lnTo>
                  <a:pt x="31" y="168"/>
                </a:lnTo>
                <a:lnTo>
                  <a:pt x="0" y="16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7" name="Freeform 299"/>
          <p:cNvSpPr>
            <a:spLocks/>
          </p:cNvSpPr>
          <p:nvPr/>
        </p:nvSpPr>
        <p:spPr bwMode="auto">
          <a:xfrm>
            <a:off x="2367923" y="2806150"/>
            <a:ext cx="86932" cy="471002"/>
          </a:xfrm>
          <a:custGeom>
            <a:avLst/>
            <a:gdLst>
              <a:gd name="T0" fmla="*/ 0 w 31"/>
              <a:gd name="T1" fmla="*/ 2147483647 h 168"/>
              <a:gd name="T2" fmla="*/ 2147483647 w 31"/>
              <a:gd name="T3" fmla="*/ 2147483647 h 168"/>
              <a:gd name="T4" fmla="*/ 2147483647 w 31"/>
              <a:gd name="T5" fmla="*/ 0 h 168"/>
              <a:gd name="T6" fmla="*/ 0 w 31"/>
              <a:gd name="T7" fmla="*/ 0 h 168"/>
              <a:gd name="T8" fmla="*/ 2147483647 w 31"/>
              <a:gd name="T9" fmla="*/ 0 h 168"/>
              <a:gd name="T10" fmla="*/ 2147483647 w 31"/>
              <a:gd name="T11" fmla="*/ 0 h 168"/>
              <a:gd name="T12" fmla="*/ 2147483647 w 31"/>
              <a:gd name="T13" fmla="*/ 2147483647 h 168"/>
              <a:gd name="T14" fmla="*/ 2147483647 w 31"/>
              <a:gd name="T15" fmla="*/ 2147483647 h 168"/>
              <a:gd name="T16" fmla="*/ 0 w 31"/>
              <a:gd name="T17" fmla="*/ 2147483647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68"/>
              <a:gd name="T29" fmla="*/ 31 w 31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68">
                <a:moveTo>
                  <a:pt x="0" y="168"/>
                </a:moveTo>
                <a:lnTo>
                  <a:pt x="16" y="168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68"/>
                </a:lnTo>
                <a:lnTo>
                  <a:pt x="31" y="168"/>
                </a:lnTo>
                <a:lnTo>
                  <a:pt x="0" y="16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8" name="Freeform 300"/>
          <p:cNvSpPr>
            <a:spLocks/>
          </p:cNvSpPr>
          <p:nvPr/>
        </p:nvSpPr>
        <p:spPr bwMode="auto">
          <a:xfrm>
            <a:off x="3010090" y="3120151"/>
            <a:ext cx="89735" cy="249520"/>
          </a:xfrm>
          <a:custGeom>
            <a:avLst/>
            <a:gdLst>
              <a:gd name="T0" fmla="*/ 0 w 32"/>
              <a:gd name="T1" fmla="*/ 2147483647 h 89"/>
              <a:gd name="T2" fmla="*/ 2147483647 w 32"/>
              <a:gd name="T3" fmla="*/ 2147483647 h 89"/>
              <a:gd name="T4" fmla="*/ 2147483647 w 32"/>
              <a:gd name="T5" fmla="*/ 0 h 89"/>
              <a:gd name="T6" fmla="*/ 0 w 32"/>
              <a:gd name="T7" fmla="*/ 0 h 89"/>
              <a:gd name="T8" fmla="*/ 2147483647 w 32"/>
              <a:gd name="T9" fmla="*/ 0 h 89"/>
              <a:gd name="T10" fmla="*/ 2147483647 w 32"/>
              <a:gd name="T11" fmla="*/ 0 h 89"/>
              <a:gd name="T12" fmla="*/ 2147483647 w 32"/>
              <a:gd name="T13" fmla="*/ 2147483647 h 89"/>
              <a:gd name="T14" fmla="*/ 2147483647 w 32"/>
              <a:gd name="T15" fmla="*/ 2147483647 h 89"/>
              <a:gd name="T16" fmla="*/ 0 w 32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89"/>
              <a:gd name="T29" fmla="*/ 32 w 32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89">
                <a:moveTo>
                  <a:pt x="0" y="89"/>
                </a:moveTo>
                <a:lnTo>
                  <a:pt x="16" y="89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89"/>
                </a:lnTo>
                <a:lnTo>
                  <a:pt x="32" y="89"/>
                </a:lnTo>
                <a:lnTo>
                  <a:pt x="0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9" name="Freeform 301"/>
          <p:cNvSpPr>
            <a:spLocks/>
          </p:cNvSpPr>
          <p:nvPr/>
        </p:nvSpPr>
        <p:spPr bwMode="auto">
          <a:xfrm>
            <a:off x="3010090" y="3120151"/>
            <a:ext cx="89735" cy="249520"/>
          </a:xfrm>
          <a:custGeom>
            <a:avLst/>
            <a:gdLst>
              <a:gd name="T0" fmla="*/ 0 w 32"/>
              <a:gd name="T1" fmla="*/ 2147483647 h 89"/>
              <a:gd name="T2" fmla="*/ 2147483647 w 32"/>
              <a:gd name="T3" fmla="*/ 2147483647 h 89"/>
              <a:gd name="T4" fmla="*/ 2147483647 w 32"/>
              <a:gd name="T5" fmla="*/ 0 h 89"/>
              <a:gd name="T6" fmla="*/ 0 w 32"/>
              <a:gd name="T7" fmla="*/ 0 h 89"/>
              <a:gd name="T8" fmla="*/ 2147483647 w 32"/>
              <a:gd name="T9" fmla="*/ 0 h 89"/>
              <a:gd name="T10" fmla="*/ 2147483647 w 32"/>
              <a:gd name="T11" fmla="*/ 0 h 89"/>
              <a:gd name="T12" fmla="*/ 2147483647 w 32"/>
              <a:gd name="T13" fmla="*/ 2147483647 h 89"/>
              <a:gd name="T14" fmla="*/ 2147483647 w 32"/>
              <a:gd name="T15" fmla="*/ 2147483647 h 89"/>
              <a:gd name="T16" fmla="*/ 0 w 32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89"/>
              <a:gd name="T29" fmla="*/ 32 w 32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89">
                <a:moveTo>
                  <a:pt x="0" y="89"/>
                </a:moveTo>
                <a:lnTo>
                  <a:pt x="16" y="89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89"/>
                </a:lnTo>
                <a:lnTo>
                  <a:pt x="32" y="89"/>
                </a:lnTo>
                <a:lnTo>
                  <a:pt x="0" y="8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0" name="Freeform 302"/>
          <p:cNvSpPr>
            <a:spLocks/>
          </p:cNvSpPr>
          <p:nvPr/>
        </p:nvSpPr>
        <p:spPr bwMode="auto">
          <a:xfrm>
            <a:off x="3971937" y="3221080"/>
            <a:ext cx="89735" cy="325215"/>
          </a:xfrm>
          <a:custGeom>
            <a:avLst/>
            <a:gdLst>
              <a:gd name="T0" fmla="*/ 0 w 32"/>
              <a:gd name="T1" fmla="*/ 2147483647 h 116"/>
              <a:gd name="T2" fmla="*/ 2147483647 w 32"/>
              <a:gd name="T3" fmla="*/ 2147483647 h 116"/>
              <a:gd name="T4" fmla="*/ 2147483647 w 32"/>
              <a:gd name="T5" fmla="*/ 0 h 116"/>
              <a:gd name="T6" fmla="*/ 0 w 32"/>
              <a:gd name="T7" fmla="*/ 0 h 116"/>
              <a:gd name="T8" fmla="*/ 2147483647 w 32"/>
              <a:gd name="T9" fmla="*/ 0 h 116"/>
              <a:gd name="T10" fmla="*/ 2147483647 w 32"/>
              <a:gd name="T11" fmla="*/ 0 h 116"/>
              <a:gd name="T12" fmla="*/ 2147483647 w 32"/>
              <a:gd name="T13" fmla="*/ 2147483647 h 116"/>
              <a:gd name="T14" fmla="*/ 2147483647 w 32"/>
              <a:gd name="T15" fmla="*/ 2147483647 h 116"/>
              <a:gd name="T16" fmla="*/ 0 w 32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16"/>
              <a:gd name="T29" fmla="*/ 32 w 32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16">
                <a:moveTo>
                  <a:pt x="0" y="116"/>
                </a:moveTo>
                <a:lnTo>
                  <a:pt x="16" y="116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16"/>
                </a:lnTo>
                <a:lnTo>
                  <a:pt x="32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1" name="Freeform 303"/>
          <p:cNvSpPr>
            <a:spLocks/>
          </p:cNvSpPr>
          <p:nvPr/>
        </p:nvSpPr>
        <p:spPr bwMode="auto">
          <a:xfrm>
            <a:off x="3971937" y="3221080"/>
            <a:ext cx="89735" cy="325215"/>
          </a:xfrm>
          <a:custGeom>
            <a:avLst/>
            <a:gdLst>
              <a:gd name="T0" fmla="*/ 0 w 32"/>
              <a:gd name="T1" fmla="*/ 2147483647 h 116"/>
              <a:gd name="T2" fmla="*/ 2147483647 w 32"/>
              <a:gd name="T3" fmla="*/ 2147483647 h 116"/>
              <a:gd name="T4" fmla="*/ 2147483647 w 32"/>
              <a:gd name="T5" fmla="*/ 0 h 116"/>
              <a:gd name="T6" fmla="*/ 0 w 32"/>
              <a:gd name="T7" fmla="*/ 0 h 116"/>
              <a:gd name="T8" fmla="*/ 2147483647 w 32"/>
              <a:gd name="T9" fmla="*/ 0 h 116"/>
              <a:gd name="T10" fmla="*/ 2147483647 w 32"/>
              <a:gd name="T11" fmla="*/ 0 h 116"/>
              <a:gd name="T12" fmla="*/ 2147483647 w 32"/>
              <a:gd name="T13" fmla="*/ 2147483647 h 116"/>
              <a:gd name="T14" fmla="*/ 2147483647 w 32"/>
              <a:gd name="T15" fmla="*/ 2147483647 h 116"/>
              <a:gd name="T16" fmla="*/ 0 w 32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16"/>
              <a:gd name="T29" fmla="*/ 32 w 32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16">
                <a:moveTo>
                  <a:pt x="0" y="116"/>
                </a:moveTo>
                <a:lnTo>
                  <a:pt x="16" y="116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116"/>
                </a:lnTo>
                <a:lnTo>
                  <a:pt x="32" y="116"/>
                </a:lnTo>
                <a:lnTo>
                  <a:pt x="0" y="11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2" name="Freeform 304"/>
          <p:cNvSpPr>
            <a:spLocks/>
          </p:cNvSpPr>
          <p:nvPr/>
        </p:nvSpPr>
        <p:spPr bwMode="auto">
          <a:xfrm>
            <a:off x="3366226" y="3327616"/>
            <a:ext cx="89735" cy="201858"/>
          </a:xfrm>
          <a:custGeom>
            <a:avLst/>
            <a:gdLst>
              <a:gd name="T0" fmla="*/ 0 w 32"/>
              <a:gd name="T1" fmla="*/ 2147483647 h 72"/>
              <a:gd name="T2" fmla="*/ 2147483647 w 32"/>
              <a:gd name="T3" fmla="*/ 2147483647 h 72"/>
              <a:gd name="T4" fmla="*/ 2147483647 w 32"/>
              <a:gd name="T5" fmla="*/ 0 h 72"/>
              <a:gd name="T6" fmla="*/ 0 w 32"/>
              <a:gd name="T7" fmla="*/ 0 h 72"/>
              <a:gd name="T8" fmla="*/ 2147483647 w 32"/>
              <a:gd name="T9" fmla="*/ 0 h 72"/>
              <a:gd name="T10" fmla="*/ 2147483647 w 32"/>
              <a:gd name="T11" fmla="*/ 0 h 72"/>
              <a:gd name="T12" fmla="*/ 2147483647 w 32"/>
              <a:gd name="T13" fmla="*/ 2147483647 h 72"/>
              <a:gd name="T14" fmla="*/ 2147483647 w 32"/>
              <a:gd name="T15" fmla="*/ 2147483647 h 72"/>
              <a:gd name="T16" fmla="*/ 0 w 32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72"/>
              <a:gd name="T29" fmla="*/ 32 w 32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72">
                <a:moveTo>
                  <a:pt x="0" y="72"/>
                </a:moveTo>
                <a:lnTo>
                  <a:pt x="16" y="72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72"/>
                </a:lnTo>
                <a:lnTo>
                  <a:pt x="3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3" name="Freeform 305"/>
          <p:cNvSpPr>
            <a:spLocks/>
          </p:cNvSpPr>
          <p:nvPr/>
        </p:nvSpPr>
        <p:spPr bwMode="auto">
          <a:xfrm>
            <a:off x="3366226" y="3327616"/>
            <a:ext cx="89735" cy="201858"/>
          </a:xfrm>
          <a:custGeom>
            <a:avLst/>
            <a:gdLst>
              <a:gd name="T0" fmla="*/ 0 w 32"/>
              <a:gd name="T1" fmla="*/ 2147483647 h 72"/>
              <a:gd name="T2" fmla="*/ 2147483647 w 32"/>
              <a:gd name="T3" fmla="*/ 2147483647 h 72"/>
              <a:gd name="T4" fmla="*/ 2147483647 w 32"/>
              <a:gd name="T5" fmla="*/ 0 h 72"/>
              <a:gd name="T6" fmla="*/ 0 w 32"/>
              <a:gd name="T7" fmla="*/ 0 h 72"/>
              <a:gd name="T8" fmla="*/ 2147483647 w 32"/>
              <a:gd name="T9" fmla="*/ 0 h 72"/>
              <a:gd name="T10" fmla="*/ 2147483647 w 32"/>
              <a:gd name="T11" fmla="*/ 0 h 72"/>
              <a:gd name="T12" fmla="*/ 2147483647 w 32"/>
              <a:gd name="T13" fmla="*/ 2147483647 h 72"/>
              <a:gd name="T14" fmla="*/ 2147483647 w 32"/>
              <a:gd name="T15" fmla="*/ 2147483647 h 72"/>
              <a:gd name="T16" fmla="*/ 0 w 32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72"/>
              <a:gd name="T29" fmla="*/ 32 w 32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72">
                <a:moveTo>
                  <a:pt x="0" y="72"/>
                </a:moveTo>
                <a:lnTo>
                  <a:pt x="16" y="72"/>
                </a:lnTo>
                <a:lnTo>
                  <a:pt x="16" y="0"/>
                </a:lnTo>
                <a:lnTo>
                  <a:pt x="0" y="0"/>
                </a:lnTo>
                <a:lnTo>
                  <a:pt x="32" y="0"/>
                </a:lnTo>
                <a:lnTo>
                  <a:pt x="16" y="0"/>
                </a:lnTo>
                <a:lnTo>
                  <a:pt x="16" y="72"/>
                </a:lnTo>
                <a:lnTo>
                  <a:pt x="32" y="72"/>
                </a:lnTo>
                <a:lnTo>
                  <a:pt x="0" y="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4" name="Freeform 306"/>
          <p:cNvSpPr>
            <a:spLocks/>
          </p:cNvSpPr>
          <p:nvPr/>
        </p:nvSpPr>
        <p:spPr bwMode="auto">
          <a:xfrm>
            <a:off x="4328074" y="3274349"/>
            <a:ext cx="86932" cy="350449"/>
          </a:xfrm>
          <a:custGeom>
            <a:avLst/>
            <a:gdLst>
              <a:gd name="T0" fmla="*/ 0 w 31"/>
              <a:gd name="T1" fmla="*/ 2147483647 h 125"/>
              <a:gd name="T2" fmla="*/ 2147483647 w 31"/>
              <a:gd name="T3" fmla="*/ 2147483647 h 125"/>
              <a:gd name="T4" fmla="*/ 2147483647 w 31"/>
              <a:gd name="T5" fmla="*/ 0 h 125"/>
              <a:gd name="T6" fmla="*/ 0 w 31"/>
              <a:gd name="T7" fmla="*/ 0 h 125"/>
              <a:gd name="T8" fmla="*/ 2147483647 w 31"/>
              <a:gd name="T9" fmla="*/ 0 h 125"/>
              <a:gd name="T10" fmla="*/ 2147483647 w 31"/>
              <a:gd name="T11" fmla="*/ 0 h 125"/>
              <a:gd name="T12" fmla="*/ 2147483647 w 31"/>
              <a:gd name="T13" fmla="*/ 2147483647 h 125"/>
              <a:gd name="T14" fmla="*/ 2147483647 w 31"/>
              <a:gd name="T15" fmla="*/ 2147483647 h 125"/>
              <a:gd name="T16" fmla="*/ 0 w 31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5"/>
              <a:gd name="T29" fmla="*/ 31 w 31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5">
                <a:moveTo>
                  <a:pt x="0" y="125"/>
                </a:moveTo>
                <a:lnTo>
                  <a:pt x="16" y="125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25"/>
                </a:lnTo>
                <a:lnTo>
                  <a:pt x="31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5" name="Freeform 307"/>
          <p:cNvSpPr>
            <a:spLocks/>
          </p:cNvSpPr>
          <p:nvPr/>
        </p:nvSpPr>
        <p:spPr bwMode="auto">
          <a:xfrm>
            <a:off x="4328074" y="3274349"/>
            <a:ext cx="86932" cy="350449"/>
          </a:xfrm>
          <a:custGeom>
            <a:avLst/>
            <a:gdLst>
              <a:gd name="T0" fmla="*/ 0 w 31"/>
              <a:gd name="T1" fmla="*/ 2147483647 h 125"/>
              <a:gd name="T2" fmla="*/ 2147483647 w 31"/>
              <a:gd name="T3" fmla="*/ 2147483647 h 125"/>
              <a:gd name="T4" fmla="*/ 2147483647 w 31"/>
              <a:gd name="T5" fmla="*/ 0 h 125"/>
              <a:gd name="T6" fmla="*/ 0 w 31"/>
              <a:gd name="T7" fmla="*/ 0 h 125"/>
              <a:gd name="T8" fmla="*/ 2147483647 w 31"/>
              <a:gd name="T9" fmla="*/ 0 h 125"/>
              <a:gd name="T10" fmla="*/ 2147483647 w 31"/>
              <a:gd name="T11" fmla="*/ 0 h 125"/>
              <a:gd name="T12" fmla="*/ 2147483647 w 31"/>
              <a:gd name="T13" fmla="*/ 2147483647 h 125"/>
              <a:gd name="T14" fmla="*/ 2147483647 w 31"/>
              <a:gd name="T15" fmla="*/ 2147483647 h 125"/>
              <a:gd name="T16" fmla="*/ 0 w 31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5"/>
              <a:gd name="T29" fmla="*/ 31 w 31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5">
                <a:moveTo>
                  <a:pt x="0" y="125"/>
                </a:moveTo>
                <a:lnTo>
                  <a:pt x="16" y="125"/>
                </a:lnTo>
                <a:lnTo>
                  <a:pt x="16" y="0"/>
                </a:lnTo>
                <a:lnTo>
                  <a:pt x="0" y="0"/>
                </a:lnTo>
                <a:lnTo>
                  <a:pt x="31" y="0"/>
                </a:lnTo>
                <a:lnTo>
                  <a:pt x="16" y="0"/>
                </a:lnTo>
                <a:lnTo>
                  <a:pt x="16" y="125"/>
                </a:lnTo>
                <a:lnTo>
                  <a:pt x="31" y="125"/>
                </a:lnTo>
                <a:lnTo>
                  <a:pt x="0" y="12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6" name="Rectangle 308"/>
          <p:cNvSpPr>
            <a:spLocks noChangeArrowheads="1"/>
          </p:cNvSpPr>
          <p:nvPr/>
        </p:nvSpPr>
        <p:spPr bwMode="auto">
          <a:xfrm>
            <a:off x="822798" y="2054790"/>
            <a:ext cx="1859199" cy="23269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7" name="Rectangle 309"/>
          <p:cNvSpPr>
            <a:spLocks noChangeArrowheads="1"/>
          </p:cNvSpPr>
          <p:nvPr/>
        </p:nvSpPr>
        <p:spPr bwMode="auto">
          <a:xfrm>
            <a:off x="2782948" y="2054790"/>
            <a:ext cx="1859199" cy="23269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8" name="Rectangle 14"/>
          <p:cNvSpPr>
            <a:spLocks noChangeArrowheads="1"/>
          </p:cNvSpPr>
          <p:nvPr/>
        </p:nvSpPr>
        <p:spPr bwMode="auto">
          <a:xfrm>
            <a:off x="1894733" y="4447319"/>
            <a:ext cx="48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Sparse</a:t>
            </a:r>
            <a:endParaRPr lang="en-US" sz="1200"/>
          </a:p>
        </p:txBody>
      </p: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952091" y="4447319"/>
            <a:ext cx="4424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Dense</a:t>
            </a:r>
            <a:endParaRPr lang="en-US" sz="1200"/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 rot="16200000">
            <a:off x="-76021" y="3131595"/>
            <a:ext cx="8784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Error (pixels)</a:t>
            </a:r>
            <a:endParaRPr lang="en-US" sz="1200"/>
          </a:p>
        </p:txBody>
      </p:sp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533187" y="2688463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 sz="1200"/>
          </a:p>
        </p:txBody>
      </p: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533187" y="3212373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 sz="1200"/>
          </a:p>
        </p:txBody>
      </p:sp>
      <p:sp>
        <p:nvSpPr>
          <p:cNvPr id="113" name="Rectangle 24"/>
          <p:cNvSpPr>
            <a:spLocks noChangeArrowheads="1"/>
          </p:cNvSpPr>
          <p:nvPr/>
        </p:nvSpPr>
        <p:spPr bwMode="auto">
          <a:xfrm>
            <a:off x="533187" y="3724889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 sz="1200"/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634139" y="4265981"/>
            <a:ext cx="849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1200"/>
          </a:p>
        </p:txBody>
      </p:sp>
      <p:sp>
        <p:nvSpPr>
          <p:cNvPr id="115" name="Rectangle 29"/>
          <p:cNvSpPr>
            <a:spLocks noChangeArrowheads="1"/>
          </p:cNvSpPr>
          <p:nvPr/>
        </p:nvSpPr>
        <p:spPr bwMode="auto">
          <a:xfrm>
            <a:off x="3863052" y="4447319"/>
            <a:ext cx="48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Sparse</a:t>
            </a:r>
            <a:endParaRPr lang="en-US" sz="1200"/>
          </a:p>
        </p:txBody>
      </p:sp>
      <p:sp>
        <p:nvSpPr>
          <p:cNvPr id="116" name="Rectangle 30"/>
          <p:cNvSpPr>
            <a:spLocks noChangeArrowheads="1"/>
          </p:cNvSpPr>
          <p:nvPr/>
        </p:nvSpPr>
        <p:spPr bwMode="auto">
          <a:xfrm>
            <a:off x="2928649" y="4447319"/>
            <a:ext cx="4424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Dense</a:t>
            </a:r>
            <a:endParaRPr lang="en-US" sz="1200"/>
          </a:p>
        </p:txBody>
      </p:sp>
      <p:sp>
        <p:nvSpPr>
          <p:cNvPr id="117" name="Rectangle 34"/>
          <p:cNvSpPr>
            <a:spLocks noChangeArrowheads="1"/>
          </p:cNvSpPr>
          <p:nvPr/>
        </p:nvSpPr>
        <p:spPr bwMode="auto">
          <a:xfrm>
            <a:off x="3524756" y="1752600"/>
            <a:ext cx="3061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Side</a:t>
            </a:r>
            <a:endParaRPr lang="en-US" sz="1200"/>
          </a:p>
        </p:txBody>
      </p:sp>
      <p:sp>
        <p:nvSpPr>
          <p:cNvPr id="118" name="Rectangle 35"/>
          <p:cNvSpPr>
            <a:spLocks noChangeArrowheads="1"/>
          </p:cNvSpPr>
          <p:nvPr/>
        </p:nvSpPr>
        <p:spPr bwMode="auto">
          <a:xfrm>
            <a:off x="1378154" y="1752600"/>
            <a:ext cx="4680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Corner</a:t>
            </a:r>
            <a:endParaRPr lang="en-US" sz="1200"/>
          </a:p>
        </p:txBody>
      </p:sp>
      <p:sp>
        <p:nvSpPr>
          <p:cNvPr id="119" name="Rectangle 62"/>
          <p:cNvSpPr>
            <a:spLocks noChangeArrowheads="1"/>
          </p:cNvSpPr>
          <p:nvPr/>
        </p:nvSpPr>
        <p:spPr bwMode="auto">
          <a:xfrm>
            <a:off x="3256931" y="2249361"/>
            <a:ext cx="185079" cy="185036"/>
          </a:xfrm>
          <a:prstGeom prst="rect">
            <a:avLst/>
          </a:prstGeom>
          <a:solidFill>
            <a:srgbClr val="C5C5D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3256931" y="2490469"/>
            <a:ext cx="185079" cy="185036"/>
          </a:xfrm>
          <a:prstGeom prst="rect">
            <a:avLst/>
          </a:prstGeom>
          <a:gradFill flip="none" rotWithShape="1">
            <a:gsLst>
              <a:gs pos="0">
                <a:srgbClr val="D79191"/>
              </a:gs>
              <a:gs pos="100000">
                <a:srgbClr val="B00000"/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/>
          </a:p>
        </p:txBody>
      </p:sp>
      <p:sp>
        <p:nvSpPr>
          <p:cNvPr id="121" name="Rectangle 64"/>
          <p:cNvSpPr>
            <a:spLocks noChangeArrowheads="1"/>
          </p:cNvSpPr>
          <p:nvPr/>
        </p:nvSpPr>
        <p:spPr bwMode="auto">
          <a:xfrm>
            <a:off x="3509311" y="2454023"/>
            <a:ext cx="4829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Wedge</a:t>
            </a:r>
            <a:endParaRPr lang="en-US" sz="1200"/>
          </a:p>
        </p:txBody>
      </p:sp>
      <p:sp>
        <p:nvSpPr>
          <p:cNvPr id="122" name="Rectangle 65"/>
          <p:cNvSpPr>
            <a:spLocks noChangeArrowheads="1"/>
          </p:cNvSpPr>
          <p:nvPr/>
        </p:nvSpPr>
        <p:spPr bwMode="auto">
          <a:xfrm>
            <a:off x="3509311" y="2212915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Halo</a:t>
            </a:r>
            <a:endParaRPr lang="en-US" sz="1200"/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531216" y="2167355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</a:t>
            </a:r>
            <a:endParaRPr lang="en-US" sz="1200"/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H="1">
            <a:off x="739634" y="3332350"/>
            <a:ext cx="89735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25" name="Line 256"/>
          <p:cNvSpPr>
            <a:spLocks noChangeShapeType="1"/>
          </p:cNvSpPr>
          <p:nvPr/>
        </p:nvSpPr>
        <p:spPr bwMode="auto">
          <a:xfrm flipH="1">
            <a:off x="733061" y="2800611"/>
            <a:ext cx="89735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26" name="Line 256"/>
          <p:cNvSpPr>
            <a:spLocks noChangeShapeType="1"/>
          </p:cNvSpPr>
          <p:nvPr/>
        </p:nvSpPr>
        <p:spPr bwMode="auto">
          <a:xfrm flipH="1">
            <a:off x="739631" y="2282019"/>
            <a:ext cx="89735" cy="2804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27" name="Group 671"/>
          <p:cNvGrpSpPr>
            <a:grpSpLocks/>
          </p:cNvGrpSpPr>
          <p:nvPr/>
        </p:nvGrpSpPr>
        <p:grpSpPr bwMode="auto">
          <a:xfrm>
            <a:off x="4686044" y="1828800"/>
            <a:ext cx="4229356" cy="2786275"/>
            <a:chOff x="3803577" y="2079024"/>
            <a:chExt cx="2475666" cy="1630847"/>
          </a:xfrm>
        </p:grpSpPr>
        <p:sp>
          <p:nvSpPr>
            <p:cNvPr id="128" name="Rectangle 322"/>
            <p:cNvSpPr>
              <a:spLocks noChangeArrowheads="1"/>
            </p:cNvSpPr>
            <p:nvPr/>
          </p:nvSpPr>
          <p:spPr bwMode="auto">
            <a:xfrm>
              <a:off x="4225018" y="2260374"/>
              <a:ext cx="998537" cy="1319213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9" name="Rectangle 323"/>
            <p:cNvSpPr>
              <a:spLocks noChangeArrowheads="1"/>
            </p:cNvSpPr>
            <p:nvPr/>
          </p:nvSpPr>
          <p:spPr bwMode="auto">
            <a:xfrm>
              <a:off x="5282293" y="2260374"/>
              <a:ext cx="996950" cy="1319213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0" name="Line 324"/>
            <p:cNvSpPr>
              <a:spLocks noChangeShapeType="1"/>
            </p:cNvSpPr>
            <p:nvPr/>
          </p:nvSpPr>
          <p:spPr bwMode="auto">
            <a:xfrm>
              <a:off x="4225018" y="3579587"/>
              <a:ext cx="9985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1" name="Line 325"/>
            <p:cNvSpPr>
              <a:spLocks noChangeShapeType="1"/>
            </p:cNvSpPr>
            <p:nvPr/>
          </p:nvSpPr>
          <p:spPr bwMode="auto">
            <a:xfrm>
              <a:off x="4466318" y="3579587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2" name="Line 326"/>
            <p:cNvSpPr>
              <a:spLocks noChangeShapeType="1"/>
            </p:cNvSpPr>
            <p:nvPr/>
          </p:nvSpPr>
          <p:spPr bwMode="auto">
            <a:xfrm>
              <a:off x="4982256" y="3579587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3" name="Line 330"/>
            <p:cNvSpPr>
              <a:spLocks noChangeShapeType="1"/>
            </p:cNvSpPr>
            <p:nvPr/>
          </p:nvSpPr>
          <p:spPr bwMode="auto">
            <a:xfrm>
              <a:off x="4225018" y="2260374"/>
              <a:ext cx="1587" cy="131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4" name="Line 331"/>
            <p:cNvSpPr>
              <a:spLocks noChangeShapeType="1"/>
            </p:cNvSpPr>
            <p:nvPr/>
          </p:nvSpPr>
          <p:spPr bwMode="auto">
            <a:xfrm flipH="1">
              <a:off x="4174218" y="3579587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5" name="Line 332"/>
            <p:cNvSpPr>
              <a:spLocks noChangeShapeType="1"/>
            </p:cNvSpPr>
            <p:nvPr/>
          </p:nvSpPr>
          <p:spPr bwMode="auto">
            <a:xfrm flipH="1">
              <a:off x="4174218" y="3184299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6" name="Line 333"/>
            <p:cNvSpPr>
              <a:spLocks noChangeShapeType="1"/>
            </p:cNvSpPr>
            <p:nvPr/>
          </p:nvSpPr>
          <p:spPr bwMode="auto">
            <a:xfrm flipH="1">
              <a:off x="4174218" y="2789012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7" name="Line 334"/>
            <p:cNvSpPr>
              <a:spLocks noChangeShapeType="1"/>
            </p:cNvSpPr>
            <p:nvPr/>
          </p:nvSpPr>
          <p:spPr bwMode="auto">
            <a:xfrm flipH="1">
              <a:off x="4174218" y="2392137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8" name="Line 340"/>
            <p:cNvSpPr>
              <a:spLocks noChangeShapeType="1"/>
            </p:cNvSpPr>
            <p:nvPr/>
          </p:nvSpPr>
          <p:spPr bwMode="auto">
            <a:xfrm>
              <a:off x="5282293" y="3579587"/>
              <a:ext cx="9969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9" name="Line 341"/>
            <p:cNvSpPr>
              <a:spLocks noChangeShapeType="1"/>
            </p:cNvSpPr>
            <p:nvPr/>
          </p:nvSpPr>
          <p:spPr bwMode="auto">
            <a:xfrm>
              <a:off x="5522006" y="3579587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0" name="Line 342"/>
            <p:cNvSpPr>
              <a:spLocks noChangeShapeType="1"/>
            </p:cNvSpPr>
            <p:nvPr/>
          </p:nvSpPr>
          <p:spPr bwMode="auto">
            <a:xfrm>
              <a:off x="6037943" y="3579587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1" name="Line 346"/>
            <p:cNvSpPr>
              <a:spLocks noChangeShapeType="1"/>
            </p:cNvSpPr>
            <p:nvPr/>
          </p:nvSpPr>
          <p:spPr bwMode="auto">
            <a:xfrm>
              <a:off x="5282293" y="2260374"/>
              <a:ext cx="1587" cy="131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2" name="Rectangle 350"/>
            <p:cNvSpPr>
              <a:spLocks noChangeArrowheads="1"/>
            </p:cNvSpPr>
            <p:nvPr/>
          </p:nvSpPr>
          <p:spPr bwMode="auto">
            <a:xfrm>
              <a:off x="4275818" y="2557237"/>
              <a:ext cx="190500" cy="1022350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3" name="Rectangle 351"/>
            <p:cNvSpPr>
              <a:spLocks noChangeArrowheads="1"/>
            </p:cNvSpPr>
            <p:nvPr/>
          </p:nvSpPr>
          <p:spPr bwMode="auto">
            <a:xfrm>
              <a:off x="4275818" y="2557237"/>
              <a:ext cx="190500" cy="1022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4" name="Rectangle 352"/>
            <p:cNvSpPr>
              <a:spLocks noChangeArrowheads="1"/>
            </p:cNvSpPr>
            <p:nvPr/>
          </p:nvSpPr>
          <p:spPr bwMode="auto">
            <a:xfrm>
              <a:off x="4791756" y="2565174"/>
              <a:ext cx="190500" cy="1014413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5" name="Rectangle 353"/>
            <p:cNvSpPr>
              <a:spLocks noChangeArrowheads="1"/>
            </p:cNvSpPr>
            <p:nvPr/>
          </p:nvSpPr>
          <p:spPr bwMode="auto">
            <a:xfrm>
              <a:off x="4791756" y="2565174"/>
              <a:ext cx="190500" cy="10144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6" name="Rectangle 354"/>
            <p:cNvSpPr>
              <a:spLocks noChangeArrowheads="1"/>
            </p:cNvSpPr>
            <p:nvPr/>
          </p:nvSpPr>
          <p:spPr bwMode="auto">
            <a:xfrm>
              <a:off x="4466318" y="2711224"/>
              <a:ext cx="190500" cy="868363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7" name="Rectangle 355"/>
            <p:cNvSpPr>
              <a:spLocks noChangeArrowheads="1"/>
            </p:cNvSpPr>
            <p:nvPr/>
          </p:nvSpPr>
          <p:spPr bwMode="auto">
            <a:xfrm>
              <a:off x="4466318" y="2711224"/>
              <a:ext cx="190500" cy="868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8" name="Rectangle 356"/>
            <p:cNvSpPr>
              <a:spLocks noChangeArrowheads="1"/>
            </p:cNvSpPr>
            <p:nvPr/>
          </p:nvSpPr>
          <p:spPr bwMode="auto">
            <a:xfrm>
              <a:off x="4982256" y="2730274"/>
              <a:ext cx="192087" cy="849313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9" name="Rectangle 357"/>
            <p:cNvSpPr>
              <a:spLocks noChangeArrowheads="1"/>
            </p:cNvSpPr>
            <p:nvPr/>
          </p:nvSpPr>
          <p:spPr bwMode="auto">
            <a:xfrm>
              <a:off x="4982256" y="2730274"/>
              <a:ext cx="192087" cy="8493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0" name="Rectangle 358"/>
            <p:cNvSpPr>
              <a:spLocks noChangeArrowheads="1"/>
            </p:cNvSpPr>
            <p:nvPr/>
          </p:nvSpPr>
          <p:spPr bwMode="auto">
            <a:xfrm>
              <a:off x="5331506" y="2642962"/>
              <a:ext cx="190500" cy="93662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1" name="Rectangle 359"/>
            <p:cNvSpPr>
              <a:spLocks noChangeArrowheads="1"/>
            </p:cNvSpPr>
            <p:nvPr/>
          </p:nvSpPr>
          <p:spPr bwMode="auto">
            <a:xfrm>
              <a:off x="5331506" y="2642962"/>
              <a:ext cx="190500" cy="936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2" name="Rectangle 360"/>
            <p:cNvSpPr>
              <a:spLocks noChangeArrowheads="1"/>
            </p:cNvSpPr>
            <p:nvPr/>
          </p:nvSpPr>
          <p:spPr bwMode="auto">
            <a:xfrm>
              <a:off x="5847443" y="2696937"/>
              <a:ext cx="190500" cy="882650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3" name="Rectangle 361"/>
            <p:cNvSpPr>
              <a:spLocks noChangeArrowheads="1"/>
            </p:cNvSpPr>
            <p:nvPr/>
          </p:nvSpPr>
          <p:spPr bwMode="auto">
            <a:xfrm>
              <a:off x="5847443" y="2696937"/>
              <a:ext cx="190500" cy="8826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4" name="Rectangle 362"/>
            <p:cNvSpPr>
              <a:spLocks noChangeArrowheads="1"/>
            </p:cNvSpPr>
            <p:nvPr/>
          </p:nvSpPr>
          <p:spPr bwMode="auto">
            <a:xfrm>
              <a:off x="5522006" y="2741387"/>
              <a:ext cx="190500" cy="838200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5" name="Rectangle 363"/>
            <p:cNvSpPr>
              <a:spLocks noChangeArrowheads="1"/>
            </p:cNvSpPr>
            <p:nvPr/>
          </p:nvSpPr>
          <p:spPr bwMode="auto">
            <a:xfrm>
              <a:off x="5522006" y="2741387"/>
              <a:ext cx="1905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6" name="Rectangle 364"/>
            <p:cNvSpPr>
              <a:spLocks noChangeArrowheads="1"/>
            </p:cNvSpPr>
            <p:nvPr/>
          </p:nvSpPr>
          <p:spPr bwMode="auto">
            <a:xfrm>
              <a:off x="6037943" y="2793774"/>
              <a:ext cx="192087" cy="785813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7" name="Rectangle 365"/>
            <p:cNvSpPr>
              <a:spLocks noChangeArrowheads="1"/>
            </p:cNvSpPr>
            <p:nvPr/>
          </p:nvSpPr>
          <p:spPr bwMode="auto">
            <a:xfrm>
              <a:off x="6037943" y="2793774"/>
              <a:ext cx="192087" cy="7858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8" name="Freeform 366"/>
            <p:cNvSpPr>
              <a:spLocks/>
            </p:cNvSpPr>
            <p:nvPr/>
          </p:nvSpPr>
          <p:spPr bwMode="auto">
            <a:xfrm>
              <a:off x="4347256" y="2444524"/>
              <a:ext cx="47625" cy="225425"/>
            </a:xfrm>
            <a:custGeom>
              <a:avLst/>
              <a:gdLst>
                <a:gd name="T0" fmla="*/ 0 w 30"/>
                <a:gd name="T1" fmla="*/ 2147483647 h 142"/>
                <a:gd name="T2" fmla="*/ 2147483647 w 30"/>
                <a:gd name="T3" fmla="*/ 2147483647 h 142"/>
                <a:gd name="T4" fmla="*/ 2147483647 w 30"/>
                <a:gd name="T5" fmla="*/ 0 h 142"/>
                <a:gd name="T6" fmla="*/ 0 w 30"/>
                <a:gd name="T7" fmla="*/ 0 h 142"/>
                <a:gd name="T8" fmla="*/ 2147483647 w 30"/>
                <a:gd name="T9" fmla="*/ 0 h 142"/>
                <a:gd name="T10" fmla="*/ 2147483647 w 30"/>
                <a:gd name="T11" fmla="*/ 0 h 142"/>
                <a:gd name="T12" fmla="*/ 2147483647 w 30"/>
                <a:gd name="T13" fmla="*/ 2147483647 h 142"/>
                <a:gd name="T14" fmla="*/ 2147483647 w 30"/>
                <a:gd name="T15" fmla="*/ 2147483647 h 142"/>
                <a:gd name="T16" fmla="*/ 0 w 30"/>
                <a:gd name="T17" fmla="*/ 2147483647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2"/>
                <a:gd name="T29" fmla="*/ 30 w 30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2">
                  <a:moveTo>
                    <a:pt x="0" y="142"/>
                  </a:moveTo>
                  <a:lnTo>
                    <a:pt x="15" y="14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42"/>
                  </a:lnTo>
                  <a:lnTo>
                    <a:pt x="3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" name="Freeform 367"/>
            <p:cNvSpPr>
              <a:spLocks/>
            </p:cNvSpPr>
            <p:nvPr/>
          </p:nvSpPr>
          <p:spPr bwMode="auto">
            <a:xfrm>
              <a:off x="4347256" y="2444524"/>
              <a:ext cx="47625" cy="225425"/>
            </a:xfrm>
            <a:custGeom>
              <a:avLst/>
              <a:gdLst>
                <a:gd name="T0" fmla="*/ 0 w 30"/>
                <a:gd name="T1" fmla="*/ 2147483647 h 142"/>
                <a:gd name="T2" fmla="*/ 2147483647 w 30"/>
                <a:gd name="T3" fmla="*/ 2147483647 h 142"/>
                <a:gd name="T4" fmla="*/ 2147483647 w 30"/>
                <a:gd name="T5" fmla="*/ 0 h 142"/>
                <a:gd name="T6" fmla="*/ 0 w 30"/>
                <a:gd name="T7" fmla="*/ 0 h 142"/>
                <a:gd name="T8" fmla="*/ 2147483647 w 30"/>
                <a:gd name="T9" fmla="*/ 0 h 142"/>
                <a:gd name="T10" fmla="*/ 2147483647 w 30"/>
                <a:gd name="T11" fmla="*/ 0 h 142"/>
                <a:gd name="T12" fmla="*/ 2147483647 w 30"/>
                <a:gd name="T13" fmla="*/ 2147483647 h 142"/>
                <a:gd name="T14" fmla="*/ 2147483647 w 30"/>
                <a:gd name="T15" fmla="*/ 2147483647 h 142"/>
                <a:gd name="T16" fmla="*/ 0 w 30"/>
                <a:gd name="T17" fmla="*/ 2147483647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2"/>
                <a:gd name="T29" fmla="*/ 30 w 30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2">
                  <a:moveTo>
                    <a:pt x="0" y="142"/>
                  </a:moveTo>
                  <a:lnTo>
                    <a:pt x="15" y="14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42"/>
                  </a:lnTo>
                  <a:lnTo>
                    <a:pt x="30" y="142"/>
                  </a:lnTo>
                  <a:lnTo>
                    <a:pt x="0" y="14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0" name="Freeform 368"/>
            <p:cNvSpPr>
              <a:spLocks/>
            </p:cNvSpPr>
            <p:nvPr/>
          </p:nvSpPr>
          <p:spPr bwMode="auto">
            <a:xfrm>
              <a:off x="4863193" y="2466749"/>
              <a:ext cx="47625" cy="196850"/>
            </a:xfrm>
            <a:custGeom>
              <a:avLst/>
              <a:gdLst>
                <a:gd name="T0" fmla="*/ 0 w 30"/>
                <a:gd name="T1" fmla="*/ 2147483647 h 124"/>
                <a:gd name="T2" fmla="*/ 2147483647 w 30"/>
                <a:gd name="T3" fmla="*/ 2147483647 h 124"/>
                <a:gd name="T4" fmla="*/ 2147483647 w 30"/>
                <a:gd name="T5" fmla="*/ 0 h 124"/>
                <a:gd name="T6" fmla="*/ 0 w 30"/>
                <a:gd name="T7" fmla="*/ 0 h 124"/>
                <a:gd name="T8" fmla="*/ 2147483647 w 30"/>
                <a:gd name="T9" fmla="*/ 0 h 124"/>
                <a:gd name="T10" fmla="*/ 2147483647 w 30"/>
                <a:gd name="T11" fmla="*/ 0 h 124"/>
                <a:gd name="T12" fmla="*/ 2147483647 w 30"/>
                <a:gd name="T13" fmla="*/ 2147483647 h 124"/>
                <a:gd name="T14" fmla="*/ 2147483647 w 30"/>
                <a:gd name="T15" fmla="*/ 2147483647 h 124"/>
                <a:gd name="T16" fmla="*/ 0 w 30"/>
                <a:gd name="T17" fmla="*/ 2147483647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4"/>
                <a:gd name="T29" fmla="*/ 30 w 30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4">
                  <a:moveTo>
                    <a:pt x="0" y="124"/>
                  </a:moveTo>
                  <a:lnTo>
                    <a:pt x="15" y="12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1" name="Freeform 369"/>
            <p:cNvSpPr>
              <a:spLocks/>
            </p:cNvSpPr>
            <p:nvPr/>
          </p:nvSpPr>
          <p:spPr bwMode="auto">
            <a:xfrm>
              <a:off x="4863193" y="2466749"/>
              <a:ext cx="47625" cy="196850"/>
            </a:xfrm>
            <a:custGeom>
              <a:avLst/>
              <a:gdLst>
                <a:gd name="T0" fmla="*/ 0 w 30"/>
                <a:gd name="T1" fmla="*/ 2147483647 h 124"/>
                <a:gd name="T2" fmla="*/ 2147483647 w 30"/>
                <a:gd name="T3" fmla="*/ 2147483647 h 124"/>
                <a:gd name="T4" fmla="*/ 2147483647 w 30"/>
                <a:gd name="T5" fmla="*/ 0 h 124"/>
                <a:gd name="T6" fmla="*/ 0 w 30"/>
                <a:gd name="T7" fmla="*/ 0 h 124"/>
                <a:gd name="T8" fmla="*/ 2147483647 w 30"/>
                <a:gd name="T9" fmla="*/ 0 h 124"/>
                <a:gd name="T10" fmla="*/ 2147483647 w 30"/>
                <a:gd name="T11" fmla="*/ 0 h 124"/>
                <a:gd name="T12" fmla="*/ 2147483647 w 30"/>
                <a:gd name="T13" fmla="*/ 2147483647 h 124"/>
                <a:gd name="T14" fmla="*/ 2147483647 w 30"/>
                <a:gd name="T15" fmla="*/ 2147483647 h 124"/>
                <a:gd name="T16" fmla="*/ 0 w 30"/>
                <a:gd name="T17" fmla="*/ 2147483647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4"/>
                <a:gd name="T29" fmla="*/ 30 w 30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4">
                  <a:moveTo>
                    <a:pt x="0" y="124"/>
                  </a:moveTo>
                  <a:lnTo>
                    <a:pt x="15" y="12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2" name="Freeform 370"/>
            <p:cNvSpPr>
              <a:spLocks/>
            </p:cNvSpPr>
            <p:nvPr/>
          </p:nvSpPr>
          <p:spPr bwMode="auto">
            <a:xfrm>
              <a:off x="4537756" y="2649312"/>
              <a:ext cx="47625" cy="123825"/>
            </a:xfrm>
            <a:custGeom>
              <a:avLst/>
              <a:gdLst>
                <a:gd name="T0" fmla="*/ 0 w 30"/>
                <a:gd name="T1" fmla="*/ 2147483647 h 78"/>
                <a:gd name="T2" fmla="*/ 2147483647 w 30"/>
                <a:gd name="T3" fmla="*/ 2147483647 h 78"/>
                <a:gd name="T4" fmla="*/ 2147483647 w 30"/>
                <a:gd name="T5" fmla="*/ 0 h 78"/>
                <a:gd name="T6" fmla="*/ 0 w 30"/>
                <a:gd name="T7" fmla="*/ 0 h 78"/>
                <a:gd name="T8" fmla="*/ 2147483647 w 30"/>
                <a:gd name="T9" fmla="*/ 0 h 78"/>
                <a:gd name="T10" fmla="*/ 2147483647 w 30"/>
                <a:gd name="T11" fmla="*/ 0 h 78"/>
                <a:gd name="T12" fmla="*/ 2147483647 w 30"/>
                <a:gd name="T13" fmla="*/ 2147483647 h 78"/>
                <a:gd name="T14" fmla="*/ 2147483647 w 30"/>
                <a:gd name="T15" fmla="*/ 2147483647 h 78"/>
                <a:gd name="T16" fmla="*/ 0 w 30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78"/>
                <a:gd name="T29" fmla="*/ 30 w 30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78">
                  <a:moveTo>
                    <a:pt x="0" y="78"/>
                  </a:moveTo>
                  <a:lnTo>
                    <a:pt x="15" y="7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78"/>
                  </a:lnTo>
                  <a:lnTo>
                    <a:pt x="3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3" name="Freeform 371"/>
            <p:cNvSpPr>
              <a:spLocks/>
            </p:cNvSpPr>
            <p:nvPr/>
          </p:nvSpPr>
          <p:spPr bwMode="auto">
            <a:xfrm>
              <a:off x="4537756" y="2649312"/>
              <a:ext cx="47625" cy="123825"/>
            </a:xfrm>
            <a:custGeom>
              <a:avLst/>
              <a:gdLst>
                <a:gd name="T0" fmla="*/ 0 w 30"/>
                <a:gd name="T1" fmla="*/ 2147483647 h 78"/>
                <a:gd name="T2" fmla="*/ 2147483647 w 30"/>
                <a:gd name="T3" fmla="*/ 2147483647 h 78"/>
                <a:gd name="T4" fmla="*/ 2147483647 w 30"/>
                <a:gd name="T5" fmla="*/ 0 h 78"/>
                <a:gd name="T6" fmla="*/ 0 w 30"/>
                <a:gd name="T7" fmla="*/ 0 h 78"/>
                <a:gd name="T8" fmla="*/ 2147483647 w 30"/>
                <a:gd name="T9" fmla="*/ 0 h 78"/>
                <a:gd name="T10" fmla="*/ 2147483647 w 30"/>
                <a:gd name="T11" fmla="*/ 0 h 78"/>
                <a:gd name="T12" fmla="*/ 2147483647 w 30"/>
                <a:gd name="T13" fmla="*/ 2147483647 h 78"/>
                <a:gd name="T14" fmla="*/ 2147483647 w 30"/>
                <a:gd name="T15" fmla="*/ 2147483647 h 78"/>
                <a:gd name="T16" fmla="*/ 0 w 30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78"/>
                <a:gd name="T29" fmla="*/ 30 w 30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78">
                  <a:moveTo>
                    <a:pt x="0" y="78"/>
                  </a:moveTo>
                  <a:lnTo>
                    <a:pt x="15" y="7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78"/>
                  </a:lnTo>
                  <a:lnTo>
                    <a:pt x="30" y="78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4" name="Freeform 372"/>
            <p:cNvSpPr>
              <a:spLocks/>
            </p:cNvSpPr>
            <p:nvPr/>
          </p:nvSpPr>
          <p:spPr bwMode="auto">
            <a:xfrm>
              <a:off x="5053693" y="2665187"/>
              <a:ext cx="47625" cy="130175"/>
            </a:xfrm>
            <a:custGeom>
              <a:avLst/>
              <a:gdLst>
                <a:gd name="T0" fmla="*/ 0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0 h 82"/>
                <a:gd name="T6" fmla="*/ 0 w 30"/>
                <a:gd name="T7" fmla="*/ 0 h 82"/>
                <a:gd name="T8" fmla="*/ 2147483647 w 30"/>
                <a:gd name="T9" fmla="*/ 0 h 82"/>
                <a:gd name="T10" fmla="*/ 2147483647 w 30"/>
                <a:gd name="T11" fmla="*/ 0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0 w 30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82"/>
                <a:gd name="T29" fmla="*/ 30 w 30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82">
                  <a:moveTo>
                    <a:pt x="0" y="82"/>
                  </a:moveTo>
                  <a:lnTo>
                    <a:pt x="15" y="8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82"/>
                  </a:lnTo>
                  <a:lnTo>
                    <a:pt x="3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5" name="Freeform 373"/>
            <p:cNvSpPr>
              <a:spLocks/>
            </p:cNvSpPr>
            <p:nvPr/>
          </p:nvSpPr>
          <p:spPr bwMode="auto">
            <a:xfrm>
              <a:off x="5053693" y="2665187"/>
              <a:ext cx="47625" cy="130175"/>
            </a:xfrm>
            <a:custGeom>
              <a:avLst/>
              <a:gdLst>
                <a:gd name="T0" fmla="*/ 0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0 h 82"/>
                <a:gd name="T6" fmla="*/ 0 w 30"/>
                <a:gd name="T7" fmla="*/ 0 h 82"/>
                <a:gd name="T8" fmla="*/ 2147483647 w 30"/>
                <a:gd name="T9" fmla="*/ 0 h 82"/>
                <a:gd name="T10" fmla="*/ 2147483647 w 30"/>
                <a:gd name="T11" fmla="*/ 0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0 w 30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82"/>
                <a:gd name="T29" fmla="*/ 30 w 30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82">
                  <a:moveTo>
                    <a:pt x="0" y="82"/>
                  </a:moveTo>
                  <a:lnTo>
                    <a:pt x="15" y="8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82"/>
                  </a:lnTo>
                  <a:lnTo>
                    <a:pt x="30" y="82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6" name="Freeform 374"/>
            <p:cNvSpPr>
              <a:spLocks/>
            </p:cNvSpPr>
            <p:nvPr/>
          </p:nvSpPr>
          <p:spPr bwMode="auto">
            <a:xfrm>
              <a:off x="5402943" y="2563587"/>
              <a:ext cx="47625" cy="157163"/>
            </a:xfrm>
            <a:custGeom>
              <a:avLst/>
              <a:gdLst>
                <a:gd name="T0" fmla="*/ 0 w 30"/>
                <a:gd name="T1" fmla="*/ 2147483647 h 99"/>
                <a:gd name="T2" fmla="*/ 2147483647 w 30"/>
                <a:gd name="T3" fmla="*/ 2147483647 h 99"/>
                <a:gd name="T4" fmla="*/ 2147483647 w 30"/>
                <a:gd name="T5" fmla="*/ 0 h 99"/>
                <a:gd name="T6" fmla="*/ 0 w 30"/>
                <a:gd name="T7" fmla="*/ 0 h 99"/>
                <a:gd name="T8" fmla="*/ 2147483647 w 30"/>
                <a:gd name="T9" fmla="*/ 0 h 99"/>
                <a:gd name="T10" fmla="*/ 2147483647 w 30"/>
                <a:gd name="T11" fmla="*/ 0 h 99"/>
                <a:gd name="T12" fmla="*/ 2147483647 w 30"/>
                <a:gd name="T13" fmla="*/ 2147483647 h 99"/>
                <a:gd name="T14" fmla="*/ 2147483647 w 30"/>
                <a:gd name="T15" fmla="*/ 2147483647 h 99"/>
                <a:gd name="T16" fmla="*/ 0 w 30"/>
                <a:gd name="T17" fmla="*/ 214748364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9"/>
                <a:gd name="T29" fmla="*/ 30 w 30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9">
                  <a:moveTo>
                    <a:pt x="0" y="99"/>
                  </a:moveTo>
                  <a:lnTo>
                    <a:pt x="15" y="9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9"/>
                  </a:lnTo>
                  <a:lnTo>
                    <a:pt x="3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7" name="Freeform 375"/>
            <p:cNvSpPr>
              <a:spLocks/>
            </p:cNvSpPr>
            <p:nvPr/>
          </p:nvSpPr>
          <p:spPr bwMode="auto">
            <a:xfrm>
              <a:off x="5402943" y="2563587"/>
              <a:ext cx="47625" cy="157163"/>
            </a:xfrm>
            <a:custGeom>
              <a:avLst/>
              <a:gdLst>
                <a:gd name="T0" fmla="*/ 0 w 30"/>
                <a:gd name="T1" fmla="*/ 2147483647 h 99"/>
                <a:gd name="T2" fmla="*/ 2147483647 w 30"/>
                <a:gd name="T3" fmla="*/ 2147483647 h 99"/>
                <a:gd name="T4" fmla="*/ 2147483647 w 30"/>
                <a:gd name="T5" fmla="*/ 0 h 99"/>
                <a:gd name="T6" fmla="*/ 0 w 30"/>
                <a:gd name="T7" fmla="*/ 0 h 99"/>
                <a:gd name="T8" fmla="*/ 2147483647 w 30"/>
                <a:gd name="T9" fmla="*/ 0 h 99"/>
                <a:gd name="T10" fmla="*/ 2147483647 w 30"/>
                <a:gd name="T11" fmla="*/ 0 h 99"/>
                <a:gd name="T12" fmla="*/ 2147483647 w 30"/>
                <a:gd name="T13" fmla="*/ 2147483647 h 99"/>
                <a:gd name="T14" fmla="*/ 2147483647 w 30"/>
                <a:gd name="T15" fmla="*/ 2147483647 h 99"/>
                <a:gd name="T16" fmla="*/ 0 w 30"/>
                <a:gd name="T17" fmla="*/ 214748364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9"/>
                <a:gd name="T29" fmla="*/ 30 w 30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9">
                  <a:moveTo>
                    <a:pt x="0" y="99"/>
                  </a:moveTo>
                  <a:lnTo>
                    <a:pt x="15" y="9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9"/>
                  </a:lnTo>
                  <a:lnTo>
                    <a:pt x="30" y="99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8" name="Freeform 376"/>
            <p:cNvSpPr>
              <a:spLocks/>
            </p:cNvSpPr>
            <p:nvPr/>
          </p:nvSpPr>
          <p:spPr bwMode="auto">
            <a:xfrm>
              <a:off x="5918881" y="2635024"/>
              <a:ext cx="49212" cy="123825"/>
            </a:xfrm>
            <a:custGeom>
              <a:avLst/>
              <a:gdLst>
                <a:gd name="T0" fmla="*/ 0 w 31"/>
                <a:gd name="T1" fmla="*/ 2147483647 h 78"/>
                <a:gd name="T2" fmla="*/ 2147483647 w 31"/>
                <a:gd name="T3" fmla="*/ 2147483647 h 78"/>
                <a:gd name="T4" fmla="*/ 2147483647 w 31"/>
                <a:gd name="T5" fmla="*/ 0 h 78"/>
                <a:gd name="T6" fmla="*/ 0 w 31"/>
                <a:gd name="T7" fmla="*/ 0 h 78"/>
                <a:gd name="T8" fmla="*/ 2147483647 w 31"/>
                <a:gd name="T9" fmla="*/ 0 h 78"/>
                <a:gd name="T10" fmla="*/ 2147483647 w 31"/>
                <a:gd name="T11" fmla="*/ 0 h 78"/>
                <a:gd name="T12" fmla="*/ 2147483647 w 31"/>
                <a:gd name="T13" fmla="*/ 2147483647 h 78"/>
                <a:gd name="T14" fmla="*/ 2147483647 w 31"/>
                <a:gd name="T15" fmla="*/ 2147483647 h 78"/>
                <a:gd name="T16" fmla="*/ 0 w 31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78"/>
                <a:gd name="T29" fmla="*/ 31 w 3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78">
                  <a:moveTo>
                    <a:pt x="0" y="78"/>
                  </a:moveTo>
                  <a:lnTo>
                    <a:pt x="16" y="7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78"/>
                  </a:lnTo>
                  <a:lnTo>
                    <a:pt x="3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9" name="Freeform 377"/>
            <p:cNvSpPr>
              <a:spLocks/>
            </p:cNvSpPr>
            <p:nvPr/>
          </p:nvSpPr>
          <p:spPr bwMode="auto">
            <a:xfrm>
              <a:off x="5918881" y="2635024"/>
              <a:ext cx="49212" cy="123825"/>
            </a:xfrm>
            <a:custGeom>
              <a:avLst/>
              <a:gdLst>
                <a:gd name="T0" fmla="*/ 0 w 31"/>
                <a:gd name="T1" fmla="*/ 2147483647 h 78"/>
                <a:gd name="T2" fmla="*/ 2147483647 w 31"/>
                <a:gd name="T3" fmla="*/ 2147483647 h 78"/>
                <a:gd name="T4" fmla="*/ 2147483647 w 31"/>
                <a:gd name="T5" fmla="*/ 0 h 78"/>
                <a:gd name="T6" fmla="*/ 0 w 31"/>
                <a:gd name="T7" fmla="*/ 0 h 78"/>
                <a:gd name="T8" fmla="*/ 2147483647 w 31"/>
                <a:gd name="T9" fmla="*/ 0 h 78"/>
                <a:gd name="T10" fmla="*/ 2147483647 w 31"/>
                <a:gd name="T11" fmla="*/ 0 h 78"/>
                <a:gd name="T12" fmla="*/ 2147483647 w 31"/>
                <a:gd name="T13" fmla="*/ 2147483647 h 78"/>
                <a:gd name="T14" fmla="*/ 2147483647 w 31"/>
                <a:gd name="T15" fmla="*/ 2147483647 h 78"/>
                <a:gd name="T16" fmla="*/ 0 w 31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78"/>
                <a:gd name="T29" fmla="*/ 31 w 3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78">
                  <a:moveTo>
                    <a:pt x="0" y="78"/>
                  </a:moveTo>
                  <a:lnTo>
                    <a:pt x="16" y="7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78"/>
                  </a:lnTo>
                  <a:lnTo>
                    <a:pt x="31" y="78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0" name="Freeform 378"/>
            <p:cNvSpPr>
              <a:spLocks/>
            </p:cNvSpPr>
            <p:nvPr/>
          </p:nvSpPr>
          <p:spPr bwMode="auto">
            <a:xfrm>
              <a:off x="5593443" y="2692174"/>
              <a:ext cx="47625" cy="98425"/>
            </a:xfrm>
            <a:custGeom>
              <a:avLst/>
              <a:gdLst>
                <a:gd name="T0" fmla="*/ 0 w 30"/>
                <a:gd name="T1" fmla="*/ 2147483647 h 62"/>
                <a:gd name="T2" fmla="*/ 2147483647 w 30"/>
                <a:gd name="T3" fmla="*/ 2147483647 h 62"/>
                <a:gd name="T4" fmla="*/ 2147483647 w 30"/>
                <a:gd name="T5" fmla="*/ 0 h 62"/>
                <a:gd name="T6" fmla="*/ 0 w 30"/>
                <a:gd name="T7" fmla="*/ 0 h 62"/>
                <a:gd name="T8" fmla="*/ 2147483647 w 30"/>
                <a:gd name="T9" fmla="*/ 0 h 62"/>
                <a:gd name="T10" fmla="*/ 2147483647 w 30"/>
                <a:gd name="T11" fmla="*/ 0 h 62"/>
                <a:gd name="T12" fmla="*/ 2147483647 w 30"/>
                <a:gd name="T13" fmla="*/ 2147483647 h 62"/>
                <a:gd name="T14" fmla="*/ 2147483647 w 30"/>
                <a:gd name="T15" fmla="*/ 2147483647 h 62"/>
                <a:gd name="T16" fmla="*/ 0 w 30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2"/>
                <a:gd name="T29" fmla="*/ 30 w 3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2">
                  <a:moveTo>
                    <a:pt x="0" y="62"/>
                  </a:moveTo>
                  <a:lnTo>
                    <a:pt x="15" y="6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1" name="Freeform 379"/>
            <p:cNvSpPr>
              <a:spLocks/>
            </p:cNvSpPr>
            <p:nvPr/>
          </p:nvSpPr>
          <p:spPr bwMode="auto">
            <a:xfrm>
              <a:off x="5593443" y="2692174"/>
              <a:ext cx="47625" cy="98425"/>
            </a:xfrm>
            <a:custGeom>
              <a:avLst/>
              <a:gdLst>
                <a:gd name="T0" fmla="*/ 0 w 30"/>
                <a:gd name="T1" fmla="*/ 2147483647 h 62"/>
                <a:gd name="T2" fmla="*/ 2147483647 w 30"/>
                <a:gd name="T3" fmla="*/ 2147483647 h 62"/>
                <a:gd name="T4" fmla="*/ 2147483647 w 30"/>
                <a:gd name="T5" fmla="*/ 0 h 62"/>
                <a:gd name="T6" fmla="*/ 0 w 30"/>
                <a:gd name="T7" fmla="*/ 0 h 62"/>
                <a:gd name="T8" fmla="*/ 2147483647 w 30"/>
                <a:gd name="T9" fmla="*/ 0 h 62"/>
                <a:gd name="T10" fmla="*/ 2147483647 w 30"/>
                <a:gd name="T11" fmla="*/ 0 h 62"/>
                <a:gd name="T12" fmla="*/ 2147483647 w 30"/>
                <a:gd name="T13" fmla="*/ 2147483647 h 62"/>
                <a:gd name="T14" fmla="*/ 2147483647 w 30"/>
                <a:gd name="T15" fmla="*/ 2147483647 h 62"/>
                <a:gd name="T16" fmla="*/ 0 w 30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2"/>
                <a:gd name="T29" fmla="*/ 30 w 3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2">
                  <a:moveTo>
                    <a:pt x="0" y="62"/>
                  </a:moveTo>
                  <a:lnTo>
                    <a:pt x="15" y="6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2" name="Freeform 380"/>
            <p:cNvSpPr>
              <a:spLocks/>
            </p:cNvSpPr>
            <p:nvPr/>
          </p:nvSpPr>
          <p:spPr bwMode="auto">
            <a:xfrm>
              <a:off x="6110968" y="2747737"/>
              <a:ext cx="47625" cy="92075"/>
            </a:xfrm>
            <a:custGeom>
              <a:avLst/>
              <a:gdLst>
                <a:gd name="T0" fmla="*/ 0 w 30"/>
                <a:gd name="T1" fmla="*/ 2147483647 h 58"/>
                <a:gd name="T2" fmla="*/ 2147483647 w 30"/>
                <a:gd name="T3" fmla="*/ 2147483647 h 58"/>
                <a:gd name="T4" fmla="*/ 2147483647 w 30"/>
                <a:gd name="T5" fmla="*/ 0 h 58"/>
                <a:gd name="T6" fmla="*/ 0 w 30"/>
                <a:gd name="T7" fmla="*/ 0 h 58"/>
                <a:gd name="T8" fmla="*/ 2147483647 w 30"/>
                <a:gd name="T9" fmla="*/ 0 h 58"/>
                <a:gd name="T10" fmla="*/ 2147483647 w 30"/>
                <a:gd name="T11" fmla="*/ 0 h 58"/>
                <a:gd name="T12" fmla="*/ 2147483647 w 30"/>
                <a:gd name="T13" fmla="*/ 2147483647 h 58"/>
                <a:gd name="T14" fmla="*/ 2147483647 w 30"/>
                <a:gd name="T15" fmla="*/ 2147483647 h 58"/>
                <a:gd name="T16" fmla="*/ 0 w 30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58"/>
                <a:gd name="T29" fmla="*/ 30 w 3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58">
                  <a:moveTo>
                    <a:pt x="0" y="58"/>
                  </a:moveTo>
                  <a:lnTo>
                    <a:pt x="15" y="5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58"/>
                  </a:lnTo>
                  <a:lnTo>
                    <a:pt x="3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3" name="Freeform 381"/>
            <p:cNvSpPr>
              <a:spLocks/>
            </p:cNvSpPr>
            <p:nvPr/>
          </p:nvSpPr>
          <p:spPr bwMode="auto">
            <a:xfrm>
              <a:off x="6110968" y="2747737"/>
              <a:ext cx="47625" cy="92075"/>
            </a:xfrm>
            <a:custGeom>
              <a:avLst/>
              <a:gdLst>
                <a:gd name="T0" fmla="*/ 0 w 30"/>
                <a:gd name="T1" fmla="*/ 2147483647 h 58"/>
                <a:gd name="T2" fmla="*/ 2147483647 w 30"/>
                <a:gd name="T3" fmla="*/ 2147483647 h 58"/>
                <a:gd name="T4" fmla="*/ 2147483647 w 30"/>
                <a:gd name="T5" fmla="*/ 0 h 58"/>
                <a:gd name="T6" fmla="*/ 0 w 30"/>
                <a:gd name="T7" fmla="*/ 0 h 58"/>
                <a:gd name="T8" fmla="*/ 2147483647 w 30"/>
                <a:gd name="T9" fmla="*/ 0 h 58"/>
                <a:gd name="T10" fmla="*/ 2147483647 w 30"/>
                <a:gd name="T11" fmla="*/ 0 h 58"/>
                <a:gd name="T12" fmla="*/ 2147483647 w 30"/>
                <a:gd name="T13" fmla="*/ 2147483647 h 58"/>
                <a:gd name="T14" fmla="*/ 2147483647 w 30"/>
                <a:gd name="T15" fmla="*/ 2147483647 h 58"/>
                <a:gd name="T16" fmla="*/ 0 w 30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58"/>
                <a:gd name="T29" fmla="*/ 30 w 3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58">
                  <a:moveTo>
                    <a:pt x="0" y="58"/>
                  </a:moveTo>
                  <a:lnTo>
                    <a:pt x="15" y="5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58"/>
                  </a:lnTo>
                  <a:lnTo>
                    <a:pt x="30" y="5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Rectangle 382"/>
            <p:cNvSpPr>
              <a:spLocks noChangeArrowheads="1"/>
            </p:cNvSpPr>
            <p:nvPr/>
          </p:nvSpPr>
          <p:spPr bwMode="auto">
            <a:xfrm>
              <a:off x="4225018" y="2260374"/>
              <a:ext cx="998537" cy="13192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5" name="Rectangle 383"/>
            <p:cNvSpPr>
              <a:spLocks noChangeArrowheads="1"/>
            </p:cNvSpPr>
            <p:nvPr/>
          </p:nvSpPr>
          <p:spPr bwMode="auto">
            <a:xfrm>
              <a:off x="5282293" y="2260374"/>
              <a:ext cx="996950" cy="13192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4784525" y="3601783"/>
              <a:ext cx="284311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177" name="Rectangle 77"/>
            <p:cNvSpPr>
              <a:spLocks noChangeArrowheads="1"/>
            </p:cNvSpPr>
            <p:nvPr/>
          </p:nvSpPr>
          <p:spPr bwMode="auto">
            <a:xfrm>
              <a:off x="4268787" y="3601783"/>
              <a:ext cx="258977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178" name="Rectangle 84"/>
            <p:cNvSpPr>
              <a:spLocks noChangeArrowheads="1"/>
            </p:cNvSpPr>
            <p:nvPr/>
          </p:nvSpPr>
          <p:spPr bwMode="auto">
            <a:xfrm rot="16200000">
              <a:off x="3656630" y="2851646"/>
              <a:ext cx="401989" cy="10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(ms)</a:t>
              </a:r>
              <a:endParaRPr lang="en-US" sz="1200"/>
            </a:p>
          </p:txBody>
        </p:sp>
        <p:sp>
          <p:nvSpPr>
            <p:cNvPr id="179" name="Rectangle 86"/>
            <p:cNvSpPr>
              <a:spLocks noChangeArrowheads="1"/>
            </p:cNvSpPr>
            <p:nvPr/>
          </p:nvSpPr>
          <p:spPr bwMode="auto">
            <a:xfrm>
              <a:off x="3931458" y="2341393"/>
              <a:ext cx="198925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3000</a:t>
              </a:r>
              <a:endParaRPr lang="en-US" sz="1200"/>
            </a:p>
          </p:txBody>
        </p:sp>
        <p:sp>
          <p:nvSpPr>
            <p:cNvPr id="180" name="Rectangle 87"/>
            <p:cNvSpPr>
              <a:spLocks noChangeArrowheads="1"/>
            </p:cNvSpPr>
            <p:nvPr/>
          </p:nvSpPr>
          <p:spPr bwMode="auto">
            <a:xfrm>
              <a:off x="3937000" y="2722885"/>
              <a:ext cx="198925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2000</a:t>
              </a:r>
              <a:endParaRPr lang="en-US" sz="1200"/>
            </a:p>
          </p:txBody>
        </p:sp>
        <p:sp>
          <p:nvSpPr>
            <p:cNvPr id="181" name="Rectangle 88"/>
            <p:cNvSpPr>
              <a:spLocks noChangeArrowheads="1"/>
            </p:cNvSpPr>
            <p:nvPr/>
          </p:nvSpPr>
          <p:spPr bwMode="auto">
            <a:xfrm>
              <a:off x="3942542" y="3126542"/>
              <a:ext cx="198925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1000</a:t>
              </a:r>
              <a:endParaRPr lang="en-US" sz="1200"/>
            </a:p>
          </p:txBody>
        </p:sp>
        <p:sp>
          <p:nvSpPr>
            <p:cNvPr id="182" name="Rectangle 93"/>
            <p:cNvSpPr>
              <a:spLocks noChangeArrowheads="1"/>
            </p:cNvSpPr>
            <p:nvPr/>
          </p:nvSpPr>
          <p:spPr bwMode="auto">
            <a:xfrm>
              <a:off x="5851871" y="3601783"/>
              <a:ext cx="284311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183" name="Rectangle 94"/>
            <p:cNvSpPr>
              <a:spLocks noChangeArrowheads="1"/>
            </p:cNvSpPr>
            <p:nvPr/>
          </p:nvSpPr>
          <p:spPr bwMode="auto">
            <a:xfrm>
              <a:off x="5336136" y="3601783"/>
              <a:ext cx="258977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5664661" y="2079024"/>
              <a:ext cx="179220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Side</a:t>
              </a:r>
              <a:endParaRPr lang="en-US" sz="1200"/>
            </a:p>
          </p:txBody>
        </p:sp>
        <p:sp>
          <p:nvSpPr>
            <p:cNvPr id="185" name="Rectangle 99"/>
            <p:cNvSpPr>
              <a:spLocks noChangeArrowheads="1"/>
            </p:cNvSpPr>
            <p:nvPr/>
          </p:nvSpPr>
          <p:spPr bwMode="auto">
            <a:xfrm>
              <a:off x="4512453" y="2079024"/>
              <a:ext cx="273990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Corner</a:t>
              </a:r>
              <a:endParaRPr lang="en-US" sz="1200"/>
            </a:p>
          </p:txBody>
        </p:sp>
        <p:sp>
          <p:nvSpPr>
            <p:cNvPr id="186" name="Rectangle 126"/>
            <p:cNvSpPr>
              <a:spLocks noChangeArrowheads="1"/>
            </p:cNvSpPr>
            <p:nvPr/>
          </p:nvSpPr>
          <p:spPr bwMode="auto">
            <a:xfrm>
              <a:off x="5580386" y="2320375"/>
              <a:ext cx="104775" cy="1047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7" name="Rectangle 127"/>
            <p:cNvSpPr>
              <a:spLocks noChangeArrowheads="1"/>
            </p:cNvSpPr>
            <p:nvPr/>
          </p:nvSpPr>
          <p:spPr bwMode="auto">
            <a:xfrm>
              <a:off x="5580386" y="2455313"/>
              <a:ext cx="104775" cy="104775"/>
            </a:xfrm>
            <a:prstGeom prst="rect">
              <a:avLst/>
            </a:prstGeom>
            <a:gradFill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8" name="Rectangle 128"/>
            <p:cNvSpPr>
              <a:spLocks noChangeArrowheads="1"/>
            </p:cNvSpPr>
            <p:nvPr/>
          </p:nvSpPr>
          <p:spPr bwMode="auto">
            <a:xfrm>
              <a:off x="5723261" y="2434675"/>
              <a:ext cx="282698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Wedge</a:t>
              </a:r>
              <a:endParaRPr lang="en-US" sz="1200"/>
            </a:p>
          </p:txBody>
        </p:sp>
        <p:sp>
          <p:nvSpPr>
            <p:cNvPr id="189" name="Rectangle 129"/>
            <p:cNvSpPr>
              <a:spLocks noChangeArrowheads="1"/>
            </p:cNvSpPr>
            <p:nvPr/>
          </p:nvSpPr>
          <p:spPr bwMode="auto">
            <a:xfrm>
              <a:off x="5723261" y="2298150"/>
              <a:ext cx="183911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Halo</a:t>
              </a:r>
              <a:endParaRPr lang="en-US" sz="1200"/>
            </a:p>
          </p:txBody>
        </p:sp>
        <p:sp>
          <p:nvSpPr>
            <p:cNvPr id="190" name="Rectangle 89"/>
            <p:cNvSpPr>
              <a:spLocks noChangeArrowheads="1"/>
            </p:cNvSpPr>
            <p:nvPr/>
          </p:nvSpPr>
          <p:spPr bwMode="auto">
            <a:xfrm>
              <a:off x="4098232" y="3513229"/>
              <a:ext cx="49732" cy="1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</p:grpSp>
      <p:sp>
        <p:nvSpPr>
          <p:cNvPr id="191" name="Text Box 10"/>
          <p:cNvSpPr txBox="1">
            <a:spLocks noChangeArrowheads="1"/>
          </p:cNvSpPr>
          <p:nvPr/>
        </p:nvSpPr>
        <p:spPr bwMode="auto">
          <a:xfrm>
            <a:off x="0" y="-76200"/>
            <a:ext cx="453810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 dirty="0" smtClean="0">
                <a:solidFill>
                  <a:srgbClr val="EA0000"/>
                </a:solidFill>
              </a:rPr>
              <a:t>full results</a:t>
            </a:r>
            <a:endParaRPr lang="en-US" sz="70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B2A7-9851-497F-B433-3FFCE26CCA95}" type="slidenum">
              <a:rPr lang="en-US"/>
              <a:pPr/>
              <a:t>79</a:t>
            </a:fld>
            <a:endParaRPr lang="en-US"/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 rot="-21600000">
            <a:off x="7251510" y="6368098"/>
            <a:ext cx="18450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 dirty="0" smtClean="0">
                <a:cs typeface="Arial" charset="0"/>
              </a:rPr>
              <a:t>avoid </a:t>
            </a:r>
            <a:r>
              <a:rPr lang="en-US" sz="3200" dirty="0">
                <a:cs typeface="Arial" charset="0"/>
              </a:rPr>
              <a:t>task</a:t>
            </a:r>
          </a:p>
        </p:txBody>
      </p:sp>
      <p:sp>
        <p:nvSpPr>
          <p:cNvPr id="191" name="Text Box 10"/>
          <p:cNvSpPr txBox="1">
            <a:spLocks noChangeArrowheads="1"/>
          </p:cNvSpPr>
          <p:nvPr/>
        </p:nvSpPr>
        <p:spPr bwMode="auto">
          <a:xfrm>
            <a:off x="0" y="-76200"/>
            <a:ext cx="453810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 dirty="0" smtClean="0">
                <a:solidFill>
                  <a:srgbClr val="EA0000"/>
                </a:solidFill>
              </a:rPr>
              <a:t>full results</a:t>
            </a:r>
            <a:endParaRPr lang="en-US" sz="7000" b="1" dirty="0">
              <a:solidFill>
                <a:srgbClr val="EA0000"/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7555" y="2286000"/>
            <a:ext cx="4351576" cy="2825721"/>
            <a:chOff x="664970" y="4235450"/>
            <a:chExt cx="2552893" cy="1657736"/>
          </a:xfrm>
        </p:grpSpPr>
        <p:sp>
          <p:nvSpPr>
            <p:cNvPr id="193" name="Rectangle 552"/>
            <p:cNvSpPr>
              <a:spLocks noChangeArrowheads="1"/>
            </p:cNvSpPr>
            <p:nvPr/>
          </p:nvSpPr>
          <p:spPr bwMode="auto">
            <a:xfrm>
              <a:off x="1057275" y="4421188"/>
              <a:ext cx="1052513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4" name="Rectangle 553"/>
            <p:cNvSpPr>
              <a:spLocks noChangeArrowheads="1"/>
            </p:cNvSpPr>
            <p:nvPr/>
          </p:nvSpPr>
          <p:spPr bwMode="auto">
            <a:xfrm>
              <a:off x="2166938" y="4421188"/>
              <a:ext cx="1050925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5" name="Line 554"/>
            <p:cNvSpPr>
              <a:spLocks noChangeShapeType="1"/>
            </p:cNvSpPr>
            <p:nvPr/>
          </p:nvSpPr>
          <p:spPr bwMode="auto">
            <a:xfrm>
              <a:off x="1057275" y="5738813"/>
              <a:ext cx="10525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6" name="Line 555"/>
            <p:cNvSpPr>
              <a:spLocks noChangeShapeType="1"/>
            </p:cNvSpPr>
            <p:nvPr/>
          </p:nvSpPr>
          <p:spPr bwMode="auto">
            <a:xfrm>
              <a:off x="1311275" y="573881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7" name="Line 556"/>
            <p:cNvSpPr>
              <a:spLocks noChangeShapeType="1"/>
            </p:cNvSpPr>
            <p:nvPr/>
          </p:nvSpPr>
          <p:spPr bwMode="auto">
            <a:xfrm>
              <a:off x="1855788" y="5738813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8" name="Line 560"/>
            <p:cNvSpPr>
              <a:spLocks noChangeShapeType="1"/>
            </p:cNvSpPr>
            <p:nvPr/>
          </p:nvSpPr>
          <p:spPr bwMode="auto">
            <a:xfrm>
              <a:off x="1057275" y="4421188"/>
              <a:ext cx="1588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9" name="Line 574"/>
            <p:cNvSpPr>
              <a:spLocks noChangeShapeType="1"/>
            </p:cNvSpPr>
            <p:nvPr/>
          </p:nvSpPr>
          <p:spPr bwMode="auto">
            <a:xfrm>
              <a:off x="2166938" y="5738813"/>
              <a:ext cx="10509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0" name="Line 575"/>
            <p:cNvSpPr>
              <a:spLocks noChangeShapeType="1"/>
            </p:cNvSpPr>
            <p:nvPr/>
          </p:nvSpPr>
          <p:spPr bwMode="auto">
            <a:xfrm>
              <a:off x="2420938" y="5738813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1" name="Line 576"/>
            <p:cNvSpPr>
              <a:spLocks noChangeShapeType="1"/>
            </p:cNvSpPr>
            <p:nvPr/>
          </p:nvSpPr>
          <p:spPr bwMode="auto">
            <a:xfrm>
              <a:off x="2965450" y="573881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2" name="Line 580"/>
            <p:cNvSpPr>
              <a:spLocks noChangeShapeType="1"/>
            </p:cNvSpPr>
            <p:nvPr/>
          </p:nvSpPr>
          <p:spPr bwMode="auto">
            <a:xfrm>
              <a:off x="2166938" y="4421188"/>
              <a:ext cx="1587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3" name="Rectangle 584"/>
            <p:cNvSpPr>
              <a:spLocks noChangeArrowheads="1"/>
            </p:cNvSpPr>
            <p:nvPr/>
          </p:nvSpPr>
          <p:spPr bwMode="auto">
            <a:xfrm>
              <a:off x="1109663" y="5005388"/>
              <a:ext cx="201612" cy="73342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4" name="Rectangle 585"/>
            <p:cNvSpPr>
              <a:spLocks noChangeArrowheads="1"/>
            </p:cNvSpPr>
            <p:nvPr/>
          </p:nvSpPr>
          <p:spPr bwMode="auto">
            <a:xfrm>
              <a:off x="1109663" y="5005388"/>
              <a:ext cx="201612" cy="733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5" name="Rectangle 586"/>
            <p:cNvSpPr>
              <a:spLocks noChangeArrowheads="1"/>
            </p:cNvSpPr>
            <p:nvPr/>
          </p:nvSpPr>
          <p:spPr bwMode="auto">
            <a:xfrm>
              <a:off x="1654175" y="4857750"/>
              <a:ext cx="201613" cy="881063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6" name="Rectangle 587"/>
            <p:cNvSpPr>
              <a:spLocks noChangeArrowheads="1"/>
            </p:cNvSpPr>
            <p:nvPr/>
          </p:nvSpPr>
          <p:spPr bwMode="auto">
            <a:xfrm>
              <a:off x="1654175" y="4857750"/>
              <a:ext cx="201613" cy="8810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7" name="Rectangle 588"/>
            <p:cNvSpPr>
              <a:spLocks noChangeArrowheads="1"/>
            </p:cNvSpPr>
            <p:nvPr/>
          </p:nvSpPr>
          <p:spPr bwMode="auto">
            <a:xfrm>
              <a:off x="1311275" y="5080000"/>
              <a:ext cx="200025" cy="658813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8" name="Rectangle 589"/>
            <p:cNvSpPr>
              <a:spLocks noChangeArrowheads="1"/>
            </p:cNvSpPr>
            <p:nvPr/>
          </p:nvSpPr>
          <p:spPr bwMode="auto">
            <a:xfrm>
              <a:off x="1311275" y="5080000"/>
              <a:ext cx="200025" cy="6588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9" name="Rectangle 590"/>
            <p:cNvSpPr>
              <a:spLocks noChangeArrowheads="1"/>
            </p:cNvSpPr>
            <p:nvPr/>
          </p:nvSpPr>
          <p:spPr bwMode="auto">
            <a:xfrm>
              <a:off x="1855788" y="4891088"/>
              <a:ext cx="200025" cy="84772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0" name="Rectangle 591"/>
            <p:cNvSpPr>
              <a:spLocks noChangeArrowheads="1"/>
            </p:cNvSpPr>
            <p:nvPr/>
          </p:nvSpPr>
          <p:spPr bwMode="auto">
            <a:xfrm>
              <a:off x="1855788" y="4891088"/>
              <a:ext cx="200025" cy="847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1" name="Rectangle 592"/>
            <p:cNvSpPr>
              <a:spLocks noChangeArrowheads="1"/>
            </p:cNvSpPr>
            <p:nvPr/>
          </p:nvSpPr>
          <p:spPr bwMode="auto">
            <a:xfrm>
              <a:off x="2219325" y="4989513"/>
              <a:ext cx="201613" cy="749300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2" name="Rectangle 593"/>
            <p:cNvSpPr>
              <a:spLocks noChangeArrowheads="1"/>
            </p:cNvSpPr>
            <p:nvPr/>
          </p:nvSpPr>
          <p:spPr bwMode="auto">
            <a:xfrm>
              <a:off x="2219325" y="4989513"/>
              <a:ext cx="201613" cy="749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3" name="Rectangle 594"/>
            <p:cNvSpPr>
              <a:spLocks noChangeArrowheads="1"/>
            </p:cNvSpPr>
            <p:nvPr/>
          </p:nvSpPr>
          <p:spPr bwMode="auto">
            <a:xfrm>
              <a:off x="2763838" y="4973638"/>
              <a:ext cx="201612" cy="7651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4" name="Rectangle 595"/>
            <p:cNvSpPr>
              <a:spLocks noChangeArrowheads="1"/>
            </p:cNvSpPr>
            <p:nvPr/>
          </p:nvSpPr>
          <p:spPr bwMode="auto">
            <a:xfrm>
              <a:off x="2763838" y="4973638"/>
              <a:ext cx="201612" cy="7651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5" name="Rectangle 596"/>
            <p:cNvSpPr>
              <a:spLocks noChangeArrowheads="1"/>
            </p:cNvSpPr>
            <p:nvPr/>
          </p:nvSpPr>
          <p:spPr bwMode="auto">
            <a:xfrm>
              <a:off x="2420938" y="5005388"/>
              <a:ext cx="200025" cy="73342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6" name="Rectangle 597"/>
            <p:cNvSpPr>
              <a:spLocks noChangeArrowheads="1"/>
            </p:cNvSpPr>
            <p:nvPr/>
          </p:nvSpPr>
          <p:spPr bwMode="auto">
            <a:xfrm>
              <a:off x="2420938" y="5005388"/>
              <a:ext cx="200025" cy="733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7" name="Rectangle 598"/>
            <p:cNvSpPr>
              <a:spLocks noChangeArrowheads="1"/>
            </p:cNvSpPr>
            <p:nvPr/>
          </p:nvSpPr>
          <p:spPr bwMode="auto">
            <a:xfrm>
              <a:off x="2965450" y="4989513"/>
              <a:ext cx="200025" cy="749300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8" name="Rectangle 599"/>
            <p:cNvSpPr>
              <a:spLocks noChangeArrowheads="1"/>
            </p:cNvSpPr>
            <p:nvPr/>
          </p:nvSpPr>
          <p:spPr bwMode="auto">
            <a:xfrm>
              <a:off x="2965450" y="4989513"/>
              <a:ext cx="200025" cy="749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9" name="Freeform 600"/>
            <p:cNvSpPr>
              <a:spLocks/>
            </p:cNvSpPr>
            <p:nvPr/>
          </p:nvSpPr>
          <p:spPr bwMode="auto">
            <a:xfrm>
              <a:off x="1185863" y="4937125"/>
              <a:ext cx="49212" cy="136525"/>
            </a:xfrm>
            <a:custGeom>
              <a:avLst/>
              <a:gdLst>
                <a:gd name="T0" fmla="*/ 0 w 31"/>
                <a:gd name="T1" fmla="*/ 2147483647 h 86"/>
                <a:gd name="T2" fmla="*/ 2147483647 w 31"/>
                <a:gd name="T3" fmla="*/ 2147483647 h 86"/>
                <a:gd name="T4" fmla="*/ 2147483647 w 31"/>
                <a:gd name="T5" fmla="*/ 0 h 86"/>
                <a:gd name="T6" fmla="*/ 0 w 31"/>
                <a:gd name="T7" fmla="*/ 0 h 86"/>
                <a:gd name="T8" fmla="*/ 2147483647 w 31"/>
                <a:gd name="T9" fmla="*/ 0 h 86"/>
                <a:gd name="T10" fmla="*/ 2147483647 w 31"/>
                <a:gd name="T11" fmla="*/ 0 h 86"/>
                <a:gd name="T12" fmla="*/ 2147483647 w 31"/>
                <a:gd name="T13" fmla="*/ 2147483647 h 86"/>
                <a:gd name="T14" fmla="*/ 2147483647 w 31"/>
                <a:gd name="T15" fmla="*/ 2147483647 h 86"/>
                <a:gd name="T16" fmla="*/ 0 w 31"/>
                <a:gd name="T17" fmla="*/ 214748364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6"/>
                <a:gd name="T29" fmla="*/ 31 w 31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6">
                  <a:moveTo>
                    <a:pt x="0" y="86"/>
                  </a:moveTo>
                  <a:lnTo>
                    <a:pt x="15" y="8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86"/>
                  </a:lnTo>
                  <a:lnTo>
                    <a:pt x="31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0" name="Freeform 601"/>
            <p:cNvSpPr>
              <a:spLocks/>
            </p:cNvSpPr>
            <p:nvPr/>
          </p:nvSpPr>
          <p:spPr bwMode="auto">
            <a:xfrm>
              <a:off x="1185863" y="4937125"/>
              <a:ext cx="49212" cy="136525"/>
            </a:xfrm>
            <a:custGeom>
              <a:avLst/>
              <a:gdLst>
                <a:gd name="T0" fmla="*/ 0 w 31"/>
                <a:gd name="T1" fmla="*/ 2147483647 h 86"/>
                <a:gd name="T2" fmla="*/ 2147483647 w 31"/>
                <a:gd name="T3" fmla="*/ 2147483647 h 86"/>
                <a:gd name="T4" fmla="*/ 2147483647 w 31"/>
                <a:gd name="T5" fmla="*/ 0 h 86"/>
                <a:gd name="T6" fmla="*/ 0 w 31"/>
                <a:gd name="T7" fmla="*/ 0 h 86"/>
                <a:gd name="T8" fmla="*/ 2147483647 w 31"/>
                <a:gd name="T9" fmla="*/ 0 h 86"/>
                <a:gd name="T10" fmla="*/ 2147483647 w 31"/>
                <a:gd name="T11" fmla="*/ 0 h 86"/>
                <a:gd name="T12" fmla="*/ 2147483647 w 31"/>
                <a:gd name="T13" fmla="*/ 2147483647 h 86"/>
                <a:gd name="T14" fmla="*/ 2147483647 w 31"/>
                <a:gd name="T15" fmla="*/ 2147483647 h 86"/>
                <a:gd name="T16" fmla="*/ 0 w 31"/>
                <a:gd name="T17" fmla="*/ 214748364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6"/>
                <a:gd name="T29" fmla="*/ 31 w 31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6">
                  <a:moveTo>
                    <a:pt x="0" y="86"/>
                  </a:moveTo>
                  <a:lnTo>
                    <a:pt x="15" y="8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86"/>
                  </a:lnTo>
                  <a:lnTo>
                    <a:pt x="31" y="86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1" name="Freeform 602"/>
            <p:cNvSpPr>
              <a:spLocks/>
            </p:cNvSpPr>
            <p:nvPr/>
          </p:nvSpPr>
          <p:spPr bwMode="auto">
            <a:xfrm>
              <a:off x="1730375" y="4786313"/>
              <a:ext cx="49213" cy="144462"/>
            </a:xfrm>
            <a:custGeom>
              <a:avLst/>
              <a:gdLst>
                <a:gd name="T0" fmla="*/ 0 w 31"/>
                <a:gd name="T1" fmla="*/ 2147483647 h 91"/>
                <a:gd name="T2" fmla="*/ 2147483647 w 31"/>
                <a:gd name="T3" fmla="*/ 2147483647 h 91"/>
                <a:gd name="T4" fmla="*/ 2147483647 w 31"/>
                <a:gd name="T5" fmla="*/ 0 h 91"/>
                <a:gd name="T6" fmla="*/ 0 w 31"/>
                <a:gd name="T7" fmla="*/ 0 h 91"/>
                <a:gd name="T8" fmla="*/ 2147483647 w 31"/>
                <a:gd name="T9" fmla="*/ 0 h 91"/>
                <a:gd name="T10" fmla="*/ 2147483647 w 31"/>
                <a:gd name="T11" fmla="*/ 0 h 91"/>
                <a:gd name="T12" fmla="*/ 2147483647 w 31"/>
                <a:gd name="T13" fmla="*/ 2147483647 h 91"/>
                <a:gd name="T14" fmla="*/ 2147483647 w 31"/>
                <a:gd name="T15" fmla="*/ 2147483647 h 91"/>
                <a:gd name="T16" fmla="*/ 0 w 31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91"/>
                <a:gd name="T29" fmla="*/ 31 w 31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1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2" name="Freeform 603"/>
            <p:cNvSpPr>
              <a:spLocks/>
            </p:cNvSpPr>
            <p:nvPr/>
          </p:nvSpPr>
          <p:spPr bwMode="auto">
            <a:xfrm>
              <a:off x="1730375" y="4786313"/>
              <a:ext cx="49213" cy="144462"/>
            </a:xfrm>
            <a:custGeom>
              <a:avLst/>
              <a:gdLst>
                <a:gd name="T0" fmla="*/ 0 w 31"/>
                <a:gd name="T1" fmla="*/ 2147483647 h 91"/>
                <a:gd name="T2" fmla="*/ 2147483647 w 31"/>
                <a:gd name="T3" fmla="*/ 2147483647 h 91"/>
                <a:gd name="T4" fmla="*/ 2147483647 w 31"/>
                <a:gd name="T5" fmla="*/ 0 h 91"/>
                <a:gd name="T6" fmla="*/ 0 w 31"/>
                <a:gd name="T7" fmla="*/ 0 h 91"/>
                <a:gd name="T8" fmla="*/ 2147483647 w 31"/>
                <a:gd name="T9" fmla="*/ 0 h 91"/>
                <a:gd name="T10" fmla="*/ 2147483647 w 31"/>
                <a:gd name="T11" fmla="*/ 0 h 91"/>
                <a:gd name="T12" fmla="*/ 2147483647 w 31"/>
                <a:gd name="T13" fmla="*/ 2147483647 h 91"/>
                <a:gd name="T14" fmla="*/ 2147483647 w 31"/>
                <a:gd name="T15" fmla="*/ 2147483647 h 91"/>
                <a:gd name="T16" fmla="*/ 0 w 31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91"/>
                <a:gd name="T29" fmla="*/ 31 w 31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1" y="9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3" name="Freeform 604"/>
            <p:cNvSpPr>
              <a:spLocks/>
            </p:cNvSpPr>
            <p:nvPr/>
          </p:nvSpPr>
          <p:spPr bwMode="auto">
            <a:xfrm>
              <a:off x="1385888" y="5003800"/>
              <a:ext cx="50800" cy="152400"/>
            </a:xfrm>
            <a:custGeom>
              <a:avLst/>
              <a:gdLst>
                <a:gd name="T0" fmla="*/ 0 w 32"/>
                <a:gd name="T1" fmla="*/ 2147483647 h 96"/>
                <a:gd name="T2" fmla="*/ 2147483647 w 32"/>
                <a:gd name="T3" fmla="*/ 2147483647 h 96"/>
                <a:gd name="T4" fmla="*/ 2147483647 w 32"/>
                <a:gd name="T5" fmla="*/ 0 h 96"/>
                <a:gd name="T6" fmla="*/ 0 w 32"/>
                <a:gd name="T7" fmla="*/ 0 h 96"/>
                <a:gd name="T8" fmla="*/ 2147483647 w 32"/>
                <a:gd name="T9" fmla="*/ 0 h 96"/>
                <a:gd name="T10" fmla="*/ 2147483647 w 32"/>
                <a:gd name="T11" fmla="*/ 0 h 96"/>
                <a:gd name="T12" fmla="*/ 2147483647 w 32"/>
                <a:gd name="T13" fmla="*/ 2147483647 h 96"/>
                <a:gd name="T14" fmla="*/ 2147483647 w 32"/>
                <a:gd name="T15" fmla="*/ 2147483647 h 96"/>
                <a:gd name="T16" fmla="*/ 0 w 32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96"/>
                <a:gd name="T29" fmla="*/ 32 w 3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96">
                  <a:moveTo>
                    <a:pt x="0" y="96"/>
                  </a:moveTo>
                  <a:lnTo>
                    <a:pt x="16" y="9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4" name="Freeform 605"/>
            <p:cNvSpPr>
              <a:spLocks/>
            </p:cNvSpPr>
            <p:nvPr/>
          </p:nvSpPr>
          <p:spPr bwMode="auto">
            <a:xfrm>
              <a:off x="1385888" y="5003800"/>
              <a:ext cx="50800" cy="152400"/>
            </a:xfrm>
            <a:custGeom>
              <a:avLst/>
              <a:gdLst>
                <a:gd name="T0" fmla="*/ 0 w 32"/>
                <a:gd name="T1" fmla="*/ 2147483647 h 96"/>
                <a:gd name="T2" fmla="*/ 2147483647 w 32"/>
                <a:gd name="T3" fmla="*/ 2147483647 h 96"/>
                <a:gd name="T4" fmla="*/ 2147483647 w 32"/>
                <a:gd name="T5" fmla="*/ 0 h 96"/>
                <a:gd name="T6" fmla="*/ 0 w 32"/>
                <a:gd name="T7" fmla="*/ 0 h 96"/>
                <a:gd name="T8" fmla="*/ 2147483647 w 32"/>
                <a:gd name="T9" fmla="*/ 0 h 96"/>
                <a:gd name="T10" fmla="*/ 2147483647 w 32"/>
                <a:gd name="T11" fmla="*/ 0 h 96"/>
                <a:gd name="T12" fmla="*/ 2147483647 w 32"/>
                <a:gd name="T13" fmla="*/ 2147483647 h 96"/>
                <a:gd name="T14" fmla="*/ 2147483647 w 32"/>
                <a:gd name="T15" fmla="*/ 2147483647 h 96"/>
                <a:gd name="T16" fmla="*/ 0 w 32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96"/>
                <a:gd name="T29" fmla="*/ 32 w 3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96">
                  <a:moveTo>
                    <a:pt x="0" y="96"/>
                  </a:moveTo>
                  <a:lnTo>
                    <a:pt x="16" y="9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5" name="Freeform 606"/>
            <p:cNvSpPr>
              <a:spLocks/>
            </p:cNvSpPr>
            <p:nvPr/>
          </p:nvSpPr>
          <p:spPr bwMode="auto">
            <a:xfrm>
              <a:off x="1930400" y="4792663"/>
              <a:ext cx="50800" cy="196850"/>
            </a:xfrm>
            <a:custGeom>
              <a:avLst/>
              <a:gdLst>
                <a:gd name="T0" fmla="*/ 0 w 32"/>
                <a:gd name="T1" fmla="*/ 2147483647 h 124"/>
                <a:gd name="T2" fmla="*/ 2147483647 w 32"/>
                <a:gd name="T3" fmla="*/ 2147483647 h 124"/>
                <a:gd name="T4" fmla="*/ 2147483647 w 32"/>
                <a:gd name="T5" fmla="*/ 0 h 124"/>
                <a:gd name="T6" fmla="*/ 0 w 32"/>
                <a:gd name="T7" fmla="*/ 0 h 124"/>
                <a:gd name="T8" fmla="*/ 2147483647 w 32"/>
                <a:gd name="T9" fmla="*/ 0 h 124"/>
                <a:gd name="T10" fmla="*/ 2147483647 w 32"/>
                <a:gd name="T11" fmla="*/ 0 h 124"/>
                <a:gd name="T12" fmla="*/ 2147483647 w 32"/>
                <a:gd name="T13" fmla="*/ 2147483647 h 124"/>
                <a:gd name="T14" fmla="*/ 2147483647 w 32"/>
                <a:gd name="T15" fmla="*/ 2147483647 h 124"/>
                <a:gd name="T16" fmla="*/ 0 w 32"/>
                <a:gd name="T17" fmla="*/ 2147483647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24"/>
                <a:gd name="T29" fmla="*/ 32 w 3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24">
                  <a:moveTo>
                    <a:pt x="0" y="124"/>
                  </a:moveTo>
                  <a:lnTo>
                    <a:pt x="16" y="1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24"/>
                  </a:lnTo>
                  <a:lnTo>
                    <a:pt x="3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6" name="Freeform 607"/>
            <p:cNvSpPr>
              <a:spLocks/>
            </p:cNvSpPr>
            <p:nvPr/>
          </p:nvSpPr>
          <p:spPr bwMode="auto">
            <a:xfrm>
              <a:off x="1930400" y="4792663"/>
              <a:ext cx="50800" cy="196850"/>
            </a:xfrm>
            <a:custGeom>
              <a:avLst/>
              <a:gdLst>
                <a:gd name="T0" fmla="*/ 0 w 32"/>
                <a:gd name="T1" fmla="*/ 2147483647 h 124"/>
                <a:gd name="T2" fmla="*/ 2147483647 w 32"/>
                <a:gd name="T3" fmla="*/ 2147483647 h 124"/>
                <a:gd name="T4" fmla="*/ 2147483647 w 32"/>
                <a:gd name="T5" fmla="*/ 0 h 124"/>
                <a:gd name="T6" fmla="*/ 0 w 32"/>
                <a:gd name="T7" fmla="*/ 0 h 124"/>
                <a:gd name="T8" fmla="*/ 2147483647 w 32"/>
                <a:gd name="T9" fmla="*/ 0 h 124"/>
                <a:gd name="T10" fmla="*/ 2147483647 w 32"/>
                <a:gd name="T11" fmla="*/ 0 h 124"/>
                <a:gd name="T12" fmla="*/ 2147483647 w 32"/>
                <a:gd name="T13" fmla="*/ 2147483647 h 124"/>
                <a:gd name="T14" fmla="*/ 2147483647 w 32"/>
                <a:gd name="T15" fmla="*/ 2147483647 h 124"/>
                <a:gd name="T16" fmla="*/ 0 w 32"/>
                <a:gd name="T17" fmla="*/ 2147483647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24"/>
                <a:gd name="T29" fmla="*/ 32 w 3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24">
                  <a:moveTo>
                    <a:pt x="0" y="124"/>
                  </a:moveTo>
                  <a:lnTo>
                    <a:pt x="16" y="1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24"/>
                  </a:lnTo>
                  <a:lnTo>
                    <a:pt x="32" y="124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7" name="Freeform 608"/>
            <p:cNvSpPr>
              <a:spLocks/>
            </p:cNvSpPr>
            <p:nvPr/>
          </p:nvSpPr>
          <p:spPr bwMode="auto">
            <a:xfrm>
              <a:off x="2295525" y="4919663"/>
              <a:ext cx="49213" cy="139700"/>
            </a:xfrm>
            <a:custGeom>
              <a:avLst/>
              <a:gdLst>
                <a:gd name="T0" fmla="*/ 0 w 31"/>
                <a:gd name="T1" fmla="*/ 2147483647 h 88"/>
                <a:gd name="T2" fmla="*/ 2147483647 w 31"/>
                <a:gd name="T3" fmla="*/ 2147483647 h 88"/>
                <a:gd name="T4" fmla="*/ 2147483647 w 31"/>
                <a:gd name="T5" fmla="*/ 0 h 88"/>
                <a:gd name="T6" fmla="*/ 0 w 31"/>
                <a:gd name="T7" fmla="*/ 0 h 88"/>
                <a:gd name="T8" fmla="*/ 2147483647 w 31"/>
                <a:gd name="T9" fmla="*/ 0 h 88"/>
                <a:gd name="T10" fmla="*/ 2147483647 w 31"/>
                <a:gd name="T11" fmla="*/ 0 h 88"/>
                <a:gd name="T12" fmla="*/ 2147483647 w 31"/>
                <a:gd name="T13" fmla="*/ 2147483647 h 88"/>
                <a:gd name="T14" fmla="*/ 2147483647 w 31"/>
                <a:gd name="T15" fmla="*/ 2147483647 h 88"/>
                <a:gd name="T16" fmla="*/ 0 w 31"/>
                <a:gd name="T17" fmla="*/ 214748364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8"/>
                <a:gd name="T29" fmla="*/ 31 w 31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8">
                  <a:moveTo>
                    <a:pt x="0" y="88"/>
                  </a:moveTo>
                  <a:lnTo>
                    <a:pt x="15" y="8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88"/>
                  </a:lnTo>
                  <a:lnTo>
                    <a:pt x="3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8" name="Freeform 609"/>
            <p:cNvSpPr>
              <a:spLocks/>
            </p:cNvSpPr>
            <p:nvPr/>
          </p:nvSpPr>
          <p:spPr bwMode="auto">
            <a:xfrm>
              <a:off x="2295525" y="4919663"/>
              <a:ext cx="49213" cy="139700"/>
            </a:xfrm>
            <a:custGeom>
              <a:avLst/>
              <a:gdLst>
                <a:gd name="T0" fmla="*/ 0 w 31"/>
                <a:gd name="T1" fmla="*/ 2147483647 h 88"/>
                <a:gd name="T2" fmla="*/ 2147483647 w 31"/>
                <a:gd name="T3" fmla="*/ 2147483647 h 88"/>
                <a:gd name="T4" fmla="*/ 2147483647 w 31"/>
                <a:gd name="T5" fmla="*/ 0 h 88"/>
                <a:gd name="T6" fmla="*/ 0 w 31"/>
                <a:gd name="T7" fmla="*/ 0 h 88"/>
                <a:gd name="T8" fmla="*/ 2147483647 w 31"/>
                <a:gd name="T9" fmla="*/ 0 h 88"/>
                <a:gd name="T10" fmla="*/ 2147483647 w 31"/>
                <a:gd name="T11" fmla="*/ 0 h 88"/>
                <a:gd name="T12" fmla="*/ 2147483647 w 31"/>
                <a:gd name="T13" fmla="*/ 2147483647 h 88"/>
                <a:gd name="T14" fmla="*/ 2147483647 w 31"/>
                <a:gd name="T15" fmla="*/ 2147483647 h 88"/>
                <a:gd name="T16" fmla="*/ 0 w 31"/>
                <a:gd name="T17" fmla="*/ 214748364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8"/>
                <a:gd name="T29" fmla="*/ 31 w 31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8">
                  <a:moveTo>
                    <a:pt x="0" y="88"/>
                  </a:moveTo>
                  <a:lnTo>
                    <a:pt x="15" y="8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5" y="88"/>
                  </a:lnTo>
                  <a:lnTo>
                    <a:pt x="31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9" name="Freeform 610"/>
            <p:cNvSpPr>
              <a:spLocks/>
            </p:cNvSpPr>
            <p:nvPr/>
          </p:nvSpPr>
          <p:spPr bwMode="auto">
            <a:xfrm>
              <a:off x="2838450" y="4876800"/>
              <a:ext cx="50800" cy="192088"/>
            </a:xfrm>
            <a:custGeom>
              <a:avLst/>
              <a:gdLst>
                <a:gd name="T0" fmla="*/ 0 w 32"/>
                <a:gd name="T1" fmla="*/ 2147483647 h 121"/>
                <a:gd name="T2" fmla="*/ 2147483647 w 32"/>
                <a:gd name="T3" fmla="*/ 2147483647 h 121"/>
                <a:gd name="T4" fmla="*/ 2147483647 w 32"/>
                <a:gd name="T5" fmla="*/ 0 h 121"/>
                <a:gd name="T6" fmla="*/ 0 w 32"/>
                <a:gd name="T7" fmla="*/ 0 h 121"/>
                <a:gd name="T8" fmla="*/ 2147483647 w 32"/>
                <a:gd name="T9" fmla="*/ 0 h 121"/>
                <a:gd name="T10" fmla="*/ 2147483647 w 32"/>
                <a:gd name="T11" fmla="*/ 0 h 121"/>
                <a:gd name="T12" fmla="*/ 2147483647 w 32"/>
                <a:gd name="T13" fmla="*/ 2147483647 h 121"/>
                <a:gd name="T14" fmla="*/ 2147483647 w 32"/>
                <a:gd name="T15" fmla="*/ 2147483647 h 121"/>
                <a:gd name="T16" fmla="*/ 0 w 32"/>
                <a:gd name="T17" fmla="*/ 2147483647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21"/>
                <a:gd name="T29" fmla="*/ 32 w 32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21">
                  <a:moveTo>
                    <a:pt x="0" y="121"/>
                  </a:moveTo>
                  <a:lnTo>
                    <a:pt x="16" y="12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21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0" name="Freeform 611"/>
            <p:cNvSpPr>
              <a:spLocks/>
            </p:cNvSpPr>
            <p:nvPr/>
          </p:nvSpPr>
          <p:spPr bwMode="auto">
            <a:xfrm>
              <a:off x="2838450" y="4876800"/>
              <a:ext cx="50800" cy="192088"/>
            </a:xfrm>
            <a:custGeom>
              <a:avLst/>
              <a:gdLst>
                <a:gd name="T0" fmla="*/ 0 w 32"/>
                <a:gd name="T1" fmla="*/ 2147483647 h 121"/>
                <a:gd name="T2" fmla="*/ 2147483647 w 32"/>
                <a:gd name="T3" fmla="*/ 2147483647 h 121"/>
                <a:gd name="T4" fmla="*/ 2147483647 w 32"/>
                <a:gd name="T5" fmla="*/ 0 h 121"/>
                <a:gd name="T6" fmla="*/ 0 w 32"/>
                <a:gd name="T7" fmla="*/ 0 h 121"/>
                <a:gd name="T8" fmla="*/ 2147483647 w 32"/>
                <a:gd name="T9" fmla="*/ 0 h 121"/>
                <a:gd name="T10" fmla="*/ 2147483647 w 32"/>
                <a:gd name="T11" fmla="*/ 0 h 121"/>
                <a:gd name="T12" fmla="*/ 2147483647 w 32"/>
                <a:gd name="T13" fmla="*/ 2147483647 h 121"/>
                <a:gd name="T14" fmla="*/ 2147483647 w 32"/>
                <a:gd name="T15" fmla="*/ 2147483647 h 121"/>
                <a:gd name="T16" fmla="*/ 0 w 32"/>
                <a:gd name="T17" fmla="*/ 2147483647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21"/>
                <a:gd name="T29" fmla="*/ 32 w 32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21">
                  <a:moveTo>
                    <a:pt x="0" y="121"/>
                  </a:moveTo>
                  <a:lnTo>
                    <a:pt x="16" y="12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21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1" name="Freeform 612"/>
            <p:cNvSpPr>
              <a:spLocks/>
            </p:cNvSpPr>
            <p:nvPr/>
          </p:nvSpPr>
          <p:spPr bwMode="auto">
            <a:xfrm>
              <a:off x="2495550" y="4937125"/>
              <a:ext cx="50800" cy="136525"/>
            </a:xfrm>
            <a:custGeom>
              <a:avLst/>
              <a:gdLst>
                <a:gd name="T0" fmla="*/ 0 w 32"/>
                <a:gd name="T1" fmla="*/ 2147483647 h 86"/>
                <a:gd name="T2" fmla="*/ 2147483647 w 32"/>
                <a:gd name="T3" fmla="*/ 2147483647 h 86"/>
                <a:gd name="T4" fmla="*/ 2147483647 w 32"/>
                <a:gd name="T5" fmla="*/ 0 h 86"/>
                <a:gd name="T6" fmla="*/ 0 w 32"/>
                <a:gd name="T7" fmla="*/ 0 h 86"/>
                <a:gd name="T8" fmla="*/ 2147483647 w 32"/>
                <a:gd name="T9" fmla="*/ 0 h 86"/>
                <a:gd name="T10" fmla="*/ 2147483647 w 32"/>
                <a:gd name="T11" fmla="*/ 0 h 86"/>
                <a:gd name="T12" fmla="*/ 2147483647 w 32"/>
                <a:gd name="T13" fmla="*/ 2147483647 h 86"/>
                <a:gd name="T14" fmla="*/ 2147483647 w 32"/>
                <a:gd name="T15" fmla="*/ 2147483647 h 86"/>
                <a:gd name="T16" fmla="*/ 0 w 32"/>
                <a:gd name="T17" fmla="*/ 214748364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86"/>
                <a:gd name="T29" fmla="*/ 32 w 32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86">
                  <a:moveTo>
                    <a:pt x="0" y="86"/>
                  </a:moveTo>
                  <a:lnTo>
                    <a:pt x="16" y="8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6"/>
                  </a:lnTo>
                  <a:lnTo>
                    <a:pt x="32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2" name="Freeform 613"/>
            <p:cNvSpPr>
              <a:spLocks/>
            </p:cNvSpPr>
            <p:nvPr/>
          </p:nvSpPr>
          <p:spPr bwMode="auto">
            <a:xfrm>
              <a:off x="2495550" y="4937125"/>
              <a:ext cx="50800" cy="136525"/>
            </a:xfrm>
            <a:custGeom>
              <a:avLst/>
              <a:gdLst>
                <a:gd name="T0" fmla="*/ 0 w 32"/>
                <a:gd name="T1" fmla="*/ 2147483647 h 86"/>
                <a:gd name="T2" fmla="*/ 2147483647 w 32"/>
                <a:gd name="T3" fmla="*/ 2147483647 h 86"/>
                <a:gd name="T4" fmla="*/ 2147483647 w 32"/>
                <a:gd name="T5" fmla="*/ 0 h 86"/>
                <a:gd name="T6" fmla="*/ 0 w 32"/>
                <a:gd name="T7" fmla="*/ 0 h 86"/>
                <a:gd name="T8" fmla="*/ 2147483647 w 32"/>
                <a:gd name="T9" fmla="*/ 0 h 86"/>
                <a:gd name="T10" fmla="*/ 2147483647 w 32"/>
                <a:gd name="T11" fmla="*/ 0 h 86"/>
                <a:gd name="T12" fmla="*/ 2147483647 w 32"/>
                <a:gd name="T13" fmla="*/ 2147483647 h 86"/>
                <a:gd name="T14" fmla="*/ 2147483647 w 32"/>
                <a:gd name="T15" fmla="*/ 2147483647 h 86"/>
                <a:gd name="T16" fmla="*/ 0 w 32"/>
                <a:gd name="T17" fmla="*/ 214748364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86"/>
                <a:gd name="T29" fmla="*/ 32 w 32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86">
                  <a:moveTo>
                    <a:pt x="0" y="86"/>
                  </a:moveTo>
                  <a:lnTo>
                    <a:pt x="16" y="8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6"/>
                  </a:lnTo>
                  <a:lnTo>
                    <a:pt x="32" y="86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3" name="Freeform 614"/>
            <p:cNvSpPr>
              <a:spLocks/>
            </p:cNvSpPr>
            <p:nvPr/>
          </p:nvSpPr>
          <p:spPr bwMode="auto">
            <a:xfrm>
              <a:off x="3040063" y="4876800"/>
              <a:ext cx="50800" cy="225425"/>
            </a:xfrm>
            <a:custGeom>
              <a:avLst/>
              <a:gdLst>
                <a:gd name="T0" fmla="*/ 0 w 32"/>
                <a:gd name="T1" fmla="*/ 2147483647 h 142"/>
                <a:gd name="T2" fmla="*/ 2147483647 w 32"/>
                <a:gd name="T3" fmla="*/ 2147483647 h 142"/>
                <a:gd name="T4" fmla="*/ 2147483647 w 32"/>
                <a:gd name="T5" fmla="*/ 0 h 142"/>
                <a:gd name="T6" fmla="*/ 0 w 32"/>
                <a:gd name="T7" fmla="*/ 0 h 142"/>
                <a:gd name="T8" fmla="*/ 2147483647 w 32"/>
                <a:gd name="T9" fmla="*/ 0 h 142"/>
                <a:gd name="T10" fmla="*/ 2147483647 w 32"/>
                <a:gd name="T11" fmla="*/ 0 h 142"/>
                <a:gd name="T12" fmla="*/ 2147483647 w 32"/>
                <a:gd name="T13" fmla="*/ 2147483647 h 142"/>
                <a:gd name="T14" fmla="*/ 2147483647 w 32"/>
                <a:gd name="T15" fmla="*/ 2147483647 h 142"/>
                <a:gd name="T16" fmla="*/ 0 w 32"/>
                <a:gd name="T17" fmla="*/ 2147483647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42"/>
                <a:gd name="T29" fmla="*/ 32 w 32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42">
                  <a:moveTo>
                    <a:pt x="0" y="142"/>
                  </a:moveTo>
                  <a:lnTo>
                    <a:pt x="16" y="14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42"/>
                  </a:lnTo>
                  <a:lnTo>
                    <a:pt x="32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4" name="Freeform 615"/>
            <p:cNvSpPr>
              <a:spLocks/>
            </p:cNvSpPr>
            <p:nvPr/>
          </p:nvSpPr>
          <p:spPr bwMode="auto">
            <a:xfrm>
              <a:off x="3040063" y="4876800"/>
              <a:ext cx="50800" cy="225425"/>
            </a:xfrm>
            <a:custGeom>
              <a:avLst/>
              <a:gdLst>
                <a:gd name="T0" fmla="*/ 0 w 32"/>
                <a:gd name="T1" fmla="*/ 2147483647 h 142"/>
                <a:gd name="T2" fmla="*/ 2147483647 w 32"/>
                <a:gd name="T3" fmla="*/ 2147483647 h 142"/>
                <a:gd name="T4" fmla="*/ 2147483647 w 32"/>
                <a:gd name="T5" fmla="*/ 0 h 142"/>
                <a:gd name="T6" fmla="*/ 0 w 32"/>
                <a:gd name="T7" fmla="*/ 0 h 142"/>
                <a:gd name="T8" fmla="*/ 2147483647 w 32"/>
                <a:gd name="T9" fmla="*/ 0 h 142"/>
                <a:gd name="T10" fmla="*/ 2147483647 w 32"/>
                <a:gd name="T11" fmla="*/ 0 h 142"/>
                <a:gd name="T12" fmla="*/ 2147483647 w 32"/>
                <a:gd name="T13" fmla="*/ 2147483647 h 142"/>
                <a:gd name="T14" fmla="*/ 2147483647 w 32"/>
                <a:gd name="T15" fmla="*/ 2147483647 h 142"/>
                <a:gd name="T16" fmla="*/ 0 w 32"/>
                <a:gd name="T17" fmla="*/ 2147483647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42"/>
                <a:gd name="T29" fmla="*/ 32 w 32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42">
                  <a:moveTo>
                    <a:pt x="0" y="142"/>
                  </a:moveTo>
                  <a:lnTo>
                    <a:pt x="16" y="14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142"/>
                  </a:lnTo>
                  <a:lnTo>
                    <a:pt x="32" y="142"/>
                  </a:lnTo>
                  <a:lnTo>
                    <a:pt x="0" y="14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5" name="Rectangle 616"/>
            <p:cNvSpPr>
              <a:spLocks noChangeArrowheads="1"/>
            </p:cNvSpPr>
            <p:nvPr/>
          </p:nvSpPr>
          <p:spPr bwMode="auto">
            <a:xfrm>
              <a:off x="1057275" y="4421188"/>
              <a:ext cx="1052513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6" name="Rectangle 617"/>
            <p:cNvSpPr>
              <a:spLocks noChangeArrowheads="1"/>
            </p:cNvSpPr>
            <p:nvPr/>
          </p:nvSpPr>
          <p:spPr bwMode="auto">
            <a:xfrm>
              <a:off x="2166938" y="4421188"/>
              <a:ext cx="1050925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7" name="Line 405"/>
            <p:cNvSpPr>
              <a:spLocks noChangeShapeType="1"/>
            </p:cNvSpPr>
            <p:nvPr/>
          </p:nvSpPr>
          <p:spPr bwMode="auto">
            <a:xfrm flipH="1">
              <a:off x="1003300" y="5738813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8" name="Line 406"/>
            <p:cNvSpPr>
              <a:spLocks noChangeShapeType="1"/>
            </p:cNvSpPr>
            <p:nvPr/>
          </p:nvSpPr>
          <p:spPr bwMode="auto">
            <a:xfrm flipH="1">
              <a:off x="1003300" y="5502275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9" name="Line 407"/>
            <p:cNvSpPr>
              <a:spLocks noChangeShapeType="1"/>
            </p:cNvSpPr>
            <p:nvPr/>
          </p:nvSpPr>
          <p:spPr bwMode="auto">
            <a:xfrm flipH="1">
              <a:off x="1003300" y="5264150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0" name="Line 408"/>
            <p:cNvSpPr>
              <a:spLocks noChangeShapeType="1"/>
            </p:cNvSpPr>
            <p:nvPr/>
          </p:nvSpPr>
          <p:spPr bwMode="auto">
            <a:xfrm flipH="1">
              <a:off x="1003300" y="5027613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1" name="Line 409"/>
            <p:cNvSpPr>
              <a:spLocks noChangeShapeType="1"/>
            </p:cNvSpPr>
            <p:nvPr/>
          </p:nvSpPr>
          <p:spPr bwMode="auto">
            <a:xfrm flipH="1">
              <a:off x="1003300" y="4789488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2" name="Line 410"/>
            <p:cNvSpPr>
              <a:spLocks noChangeShapeType="1"/>
            </p:cNvSpPr>
            <p:nvPr/>
          </p:nvSpPr>
          <p:spPr bwMode="auto">
            <a:xfrm flipH="1">
              <a:off x="1003300" y="4552950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3" name="Rectangle 140"/>
            <p:cNvSpPr>
              <a:spLocks noChangeArrowheads="1"/>
            </p:cNvSpPr>
            <p:nvPr/>
          </p:nvSpPr>
          <p:spPr bwMode="auto">
            <a:xfrm>
              <a:off x="1668463" y="5784850"/>
              <a:ext cx="284946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244" name="Rectangle 141"/>
            <p:cNvSpPr>
              <a:spLocks noChangeArrowheads="1"/>
            </p:cNvSpPr>
            <p:nvPr/>
          </p:nvSpPr>
          <p:spPr bwMode="auto">
            <a:xfrm>
              <a:off x="1127125" y="5784850"/>
              <a:ext cx="259555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245" name="Rectangle 149"/>
            <p:cNvSpPr>
              <a:spLocks noChangeArrowheads="1"/>
            </p:cNvSpPr>
            <p:nvPr/>
          </p:nvSpPr>
          <p:spPr bwMode="auto">
            <a:xfrm rot="16200000">
              <a:off x="458642" y="4986939"/>
              <a:ext cx="520991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Error Rate %</a:t>
              </a:r>
              <a:endParaRPr lang="en-US" sz="1200"/>
            </a:p>
          </p:txBody>
        </p:sp>
        <p:sp>
          <p:nvSpPr>
            <p:cNvPr id="246" name="Rectangle 150"/>
            <p:cNvSpPr>
              <a:spLocks noChangeArrowheads="1"/>
            </p:cNvSpPr>
            <p:nvPr/>
          </p:nvSpPr>
          <p:spPr bwMode="auto">
            <a:xfrm>
              <a:off x="869950" y="4484688"/>
              <a:ext cx="99684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200"/>
            </a:p>
          </p:txBody>
        </p:sp>
        <p:sp>
          <p:nvSpPr>
            <p:cNvPr id="247" name="Rectangle 151"/>
            <p:cNvSpPr>
              <a:spLocks noChangeArrowheads="1"/>
            </p:cNvSpPr>
            <p:nvPr/>
          </p:nvSpPr>
          <p:spPr bwMode="auto">
            <a:xfrm>
              <a:off x="869950" y="4714875"/>
              <a:ext cx="99684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40</a:t>
              </a:r>
              <a:endParaRPr lang="en-US" sz="1200" dirty="0"/>
            </a:p>
          </p:txBody>
        </p:sp>
        <p:sp>
          <p:nvSpPr>
            <p:cNvPr id="248" name="Rectangle 152"/>
            <p:cNvSpPr>
              <a:spLocks noChangeArrowheads="1"/>
            </p:cNvSpPr>
            <p:nvPr/>
          </p:nvSpPr>
          <p:spPr bwMode="auto">
            <a:xfrm>
              <a:off x="869950" y="4962525"/>
              <a:ext cx="99684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/>
            </a:p>
          </p:txBody>
        </p:sp>
        <p:sp>
          <p:nvSpPr>
            <p:cNvPr id="249" name="Rectangle 153"/>
            <p:cNvSpPr>
              <a:spLocks noChangeArrowheads="1"/>
            </p:cNvSpPr>
            <p:nvPr/>
          </p:nvSpPr>
          <p:spPr bwMode="auto">
            <a:xfrm>
              <a:off x="869950" y="5191125"/>
              <a:ext cx="99684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/>
            </a:p>
          </p:txBody>
        </p:sp>
        <p:sp>
          <p:nvSpPr>
            <p:cNvPr id="250" name="Rectangle 154"/>
            <p:cNvSpPr>
              <a:spLocks noChangeArrowheads="1"/>
            </p:cNvSpPr>
            <p:nvPr/>
          </p:nvSpPr>
          <p:spPr bwMode="auto">
            <a:xfrm>
              <a:off x="869950" y="5427663"/>
              <a:ext cx="99684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 sz="1200"/>
            </a:p>
          </p:txBody>
        </p:sp>
        <p:sp>
          <p:nvSpPr>
            <p:cNvPr id="251" name="Rectangle 155"/>
            <p:cNvSpPr>
              <a:spLocks noChangeArrowheads="1"/>
            </p:cNvSpPr>
            <p:nvPr/>
          </p:nvSpPr>
          <p:spPr bwMode="auto">
            <a:xfrm>
              <a:off x="927100" y="5675313"/>
              <a:ext cx="49843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252" name="Rectangle 159"/>
            <p:cNvSpPr>
              <a:spLocks noChangeArrowheads="1"/>
            </p:cNvSpPr>
            <p:nvPr/>
          </p:nvSpPr>
          <p:spPr bwMode="auto">
            <a:xfrm>
              <a:off x="2770188" y="5784850"/>
              <a:ext cx="284946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253" name="Rectangle 160"/>
            <p:cNvSpPr>
              <a:spLocks noChangeArrowheads="1"/>
            </p:cNvSpPr>
            <p:nvPr/>
          </p:nvSpPr>
          <p:spPr bwMode="auto">
            <a:xfrm>
              <a:off x="2282825" y="5784850"/>
              <a:ext cx="259555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254" name="Rectangle 191"/>
            <p:cNvSpPr>
              <a:spLocks noChangeArrowheads="1"/>
            </p:cNvSpPr>
            <p:nvPr/>
          </p:nvSpPr>
          <p:spPr bwMode="auto">
            <a:xfrm>
              <a:off x="2332038" y="4524375"/>
              <a:ext cx="104775" cy="103188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5" name="Rectangle 192"/>
            <p:cNvSpPr>
              <a:spLocks noChangeArrowheads="1"/>
            </p:cNvSpPr>
            <p:nvPr/>
          </p:nvSpPr>
          <p:spPr bwMode="auto">
            <a:xfrm>
              <a:off x="2332038" y="4659313"/>
              <a:ext cx="104775" cy="103187"/>
            </a:xfrm>
            <a:prstGeom prst="rect">
              <a:avLst/>
            </a:prstGeom>
            <a:gradFill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6" name="Rectangle 193"/>
            <p:cNvSpPr>
              <a:spLocks noChangeArrowheads="1"/>
            </p:cNvSpPr>
            <p:nvPr/>
          </p:nvSpPr>
          <p:spPr bwMode="auto">
            <a:xfrm>
              <a:off x="2474913" y="4637088"/>
              <a:ext cx="283329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Wedge</a:t>
              </a:r>
              <a:endParaRPr lang="en-US" sz="1200"/>
            </a:p>
          </p:txBody>
        </p:sp>
        <p:sp>
          <p:nvSpPr>
            <p:cNvPr id="257" name="Rectangle 194"/>
            <p:cNvSpPr>
              <a:spLocks noChangeArrowheads="1"/>
            </p:cNvSpPr>
            <p:nvPr/>
          </p:nvSpPr>
          <p:spPr bwMode="auto">
            <a:xfrm>
              <a:off x="2474913" y="4506913"/>
              <a:ext cx="184322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Halo</a:t>
              </a:r>
              <a:endParaRPr lang="en-US" sz="1200"/>
            </a:p>
          </p:txBody>
        </p:sp>
        <p:sp>
          <p:nvSpPr>
            <p:cNvPr id="258" name="Rectangle 164"/>
            <p:cNvSpPr>
              <a:spLocks noChangeArrowheads="1"/>
            </p:cNvSpPr>
            <p:nvPr/>
          </p:nvSpPr>
          <p:spPr bwMode="auto">
            <a:xfrm>
              <a:off x="2571750" y="4235450"/>
              <a:ext cx="179620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Side</a:t>
              </a:r>
              <a:endParaRPr lang="en-US" sz="1200"/>
            </a:p>
          </p:txBody>
        </p:sp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1406525" y="4235450"/>
              <a:ext cx="274602" cy="10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Corner</a:t>
              </a:r>
              <a:endParaRPr lang="en-US" sz="1200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4648200" y="2438400"/>
            <a:ext cx="4202776" cy="2735075"/>
            <a:chOff x="4705964" y="4551831"/>
            <a:chExt cx="2553231" cy="1661587"/>
          </a:xfrm>
        </p:grpSpPr>
        <p:sp>
          <p:nvSpPr>
            <p:cNvPr id="261" name="Rectangle 630"/>
            <p:cNvSpPr>
              <a:spLocks noChangeArrowheads="1"/>
            </p:cNvSpPr>
            <p:nvPr/>
          </p:nvSpPr>
          <p:spPr bwMode="auto">
            <a:xfrm>
              <a:off x="5204970" y="4737568"/>
              <a:ext cx="998538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2" name="Rectangle 631"/>
            <p:cNvSpPr>
              <a:spLocks noChangeArrowheads="1"/>
            </p:cNvSpPr>
            <p:nvPr/>
          </p:nvSpPr>
          <p:spPr bwMode="auto">
            <a:xfrm>
              <a:off x="6262245" y="4737568"/>
              <a:ext cx="996950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3" name="Line 632"/>
            <p:cNvSpPr>
              <a:spLocks noChangeShapeType="1"/>
            </p:cNvSpPr>
            <p:nvPr/>
          </p:nvSpPr>
          <p:spPr bwMode="auto">
            <a:xfrm>
              <a:off x="5204970" y="6055193"/>
              <a:ext cx="9985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4" name="Line 633"/>
            <p:cNvSpPr>
              <a:spLocks noChangeShapeType="1"/>
            </p:cNvSpPr>
            <p:nvPr/>
          </p:nvSpPr>
          <p:spPr bwMode="auto">
            <a:xfrm>
              <a:off x="5446270" y="605519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5" name="Line 634"/>
            <p:cNvSpPr>
              <a:spLocks noChangeShapeType="1"/>
            </p:cNvSpPr>
            <p:nvPr/>
          </p:nvSpPr>
          <p:spPr bwMode="auto">
            <a:xfrm>
              <a:off x="5962208" y="6055193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6" name="Line 638"/>
            <p:cNvSpPr>
              <a:spLocks noChangeShapeType="1"/>
            </p:cNvSpPr>
            <p:nvPr/>
          </p:nvSpPr>
          <p:spPr bwMode="auto">
            <a:xfrm>
              <a:off x="5204970" y="4737568"/>
              <a:ext cx="1588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7" name="Line 639"/>
            <p:cNvSpPr>
              <a:spLocks noChangeShapeType="1"/>
            </p:cNvSpPr>
            <p:nvPr/>
          </p:nvSpPr>
          <p:spPr bwMode="auto">
            <a:xfrm flipH="1">
              <a:off x="5154170" y="6055193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8" name="Line 640"/>
            <p:cNvSpPr>
              <a:spLocks noChangeShapeType="1"/>
            </p:cNvSpPr>
            <p:nvPr/>
          </p:nvSpPr>
          <p:spPr bwMode="auto">
            <a:xfrm flipH="1">
              <a:off x="5154170" y="5818656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9" name="Line 641"/>
            <p:cNvSpPr>
              <a:spLocks noChangeShapeType="1"/>
            </p:cNvSpPr>
            <p:nvPr/>
          </p:nvSpPr>
          <p:spPr bwMode="auto">
            <a:xfrm flipH="1">
              <a:off x="5154170" y="5580531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0" name="Line 642"/>
            <p:cNvSpPr>
              <a:spLocks noChangeShapeType="1"/>
            </p:cNvSpPr>
            <p:nvPr/>
          </p:nvSpPr>
          <p:spPr bwMode="auto">
            <a:xfrm flipH="1">
              <a:off x="5154170" y="5343993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1" name="Line 643"/>
            <p:cNvSpPr>
              <a:spLocks noChangeShapeType="1"/>
            </p:cNvSpPr>
            <p:nvPr/>
          </p:nvSpPr>
          <p:spPr bwMode="auto">
            <a:xfrm flipH="1">
              <a:off x="5154170" y="5105868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2" name="Line 644"/>
            <p:cNvSpPr>
              <a:spLocks noChangeShapeType="1"/>
            </p:cNvSpPr>
            <p:nvPr/>
          </p:nvSpPr>
          <p:spPr bwMode="auto">
            <a:xfrm flipH="1">
              <a:off x="5154170" y="4869331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3" name="Line 652"/>
            <p:cNvSpPr>
              <a:spLocks noChangeShapeType="1"/>
            </p:cNvSpPr>
            <p:nvPr/>
          </p:nvSpPr>
          <p:spPr bwMode="auto">
            <a:xfrm>
              <a:off x="6262245" y="6055193"/>
              <a:ext cx="9969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4" name="Line 653"/>
            <p:cNvSpPr>
              <a:spLocks noChangeShapeType="1"/>
            </p:cNvSpPr>
            <p:nvPr/>
          </p:nvSpPr>
          <p:spPr bwMode="auto">
            <a:xfrm>
              <a:off x="6501958" y="6055193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5" name="Line 654"/>
            <p:cNvSpPr>
              <a:spLocks noChangeShapeType="1"/>
            </p:cNvSpPr>
            <p:nvPr/>
          </p:nvSpPr>
          <p:spPr bwMode="auto">
            <a:xfrm>
              <a:off x="7017895" y="605519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6" name="Line 658"/>
            <p:cNvSpPr>
              <a:spLocks noChangeShapeType="1"/>
            </p:cNvSpPr>
            <p:nvPr/>
          </p:nvSpPr>
          <p:spPr bwMode="auto">
            <a:xfrm>
              <a:off x="6262245" y="4737568"/>
              <a:ext cx="1588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" name="Rectangle 662"/>
            <p:cNvSpPr>
              <a:spLocks noChangeArrowheads="1"/>
            </p:cNvSpPr>
            <p:nvPr/>
          </p:nvSpPr>
          <p:spPr bwMode="auto">
            <a:xfrm>
              <a:off x="5255770" y="5024906"/>
              <a:ext cx="190500" cy="10302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8" name="Rectangle 663"/>
            <p:cNvSpPr>
              <a:spLocks noChangeArrowheads="1"/>
            </p:cNvSpPr>
            <p:nvPr/>
          </p:nvSpPr>
          <p:spPr bwMode="auto">
            <a:xfrm>
              <a:off x="5255770" y="5024906"/>
              <a:ext cx="190500" cy="10302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9" name="Rectangle 664"/>
            <p:cNvSpPr>
              <a:spLocks noChangeArrowheads="1"/>
            </p:cNvSpPr>
            <p:nvPr/>
          </p:nvSpPr>
          <p:spPr bwMode="auto">
            <a:xfrm>
              <a:off x="5771708" y="5069356"/>
              <a:ext cx="190500" cy="98583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0" name="Rectangle 665"/>
            <p:cNvSpPr>
              <a:spLocks noChangeArrowheads="1"/>
            </p:cNvSpPr>
            <p:nvPr/>
          </p:nvSpPr>
          <p:spPr bwMode="auto">
            <a:xfrm>
              <a:off x="5771708" y="5069356"/>
              <a:ext cx="190500" cy="985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1" name="Rectangle 666"/>
            <p:cNvSpPr>
              <a:spLocks noChangeArrowheads="1"/>
            </p:cNvSpPr>
            <p:nvPr/>
          </p:nvSpPr>
          <p:spPr bwMode="auto">
            <a:xfrm>
              <a:off x="5446270" y="5086818"/>
              <a:ext cx="190500" cy="96837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2" name="Rectangle 667"/>
            <p:cNvSpPr>
              <a:spLocks noChangeArrowheads="1"/>
            </p:cNvSpPr>
            <p:nvPr/>
          </p:nvSpPr>
          <p:spPr bwMode="auto">
            <a:xfrm>
              <a:off x="5446270" y="5086818"/>
              <a:ext cx="190500" cy="968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3" name="Rectangle 668"/>
            <p:cNvSpPr>
              <a:spLocks noChangeArrowheads="1"/>
            </p:cNvSpPr>
            <p:nvPr/>
          </p:nvSpPr>
          <p:spPr bwMode="auto">
            <a:xfrm>
              <a:off x="5962208" y="5067768"/>
              <a:ext cx="192087" cy="98742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4" name="Rectangle 669"/>
            <p:cNvSpPr>
              <a:spLocks noChangeArrowheads="1"/>
            </p:cNvSpPr>
            <p:nvPr/>
          </p:nvSpPr>
          <p:spPr bwMode="auto">
            <a:xfrm>
              <a:off x="5962208" y="5067768"/>
              <a:ext cx="192087" cy="987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5" name="Rectangle 670"/>
            <p:cNvSpPr>
              <a:spLocks noChangeArrowheads="1"/>
            </p:cNvSpPr>
            <p:nvPr/>
          </p:nvSpPr>
          <p:spPr bwMode="auto">
            <a:xfrm>
              <a:off x="6311458" y="5075706"/>
              <a:ext cx="190500" cy="9794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6" name="Rectangle 671"/>
            <p:cNvSpPr>
              <a:spLocks noChangeArrowheads="1"/>
            </p:cNvSpPr>
            <p:nvPr/>
          </p:nvSpPr>
          <p:spPr bwMode="auto">
            <a:xfrm>
              <a:off x="6311458" y="5075706"/>
              <a:ext cx="190500" cy="9794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7" name="Rectangle 672"/>
            <p:cNvSpPr>
              <a:spLocks noChangeArrowheads="1"/>
            </p:cNvSpPr>
            <p:nvPr/>
          </p:nvSpPr>
          <p:spPr bwMode="auto">
            <a:xfrm>
              <a:off x="6827395" y="5101106"/>
              <a:ext cx="190500" cy="9540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8" name="Rectangle 673"/>
            <p:cNvSpPr>
              <a:spLocks noChangeArrowheads="1"/>
            </p:cNvSpPr>
            <p:nvPr/>
          </p:nvSpPr>
          <p:spPr bwMode="auto">
            <a:xfrm>
              <a:off x="6827395" y="5101106"/>
              <a:ext cx="190500" cy="954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9" name="Rectangle 674"/>
            <p:cNvSpPr>
              <a:spLocks noChangeArrowheads="1"/>
            </p:cNvSpPr>
            <p:nvPr/>
          </p:nvSpPr>
          <p:spPr bwMode="auto">
            <a:xfrm>
              <a:off x="6501958" y="5050306"/>
              <a:ext cx="190500" cy="1004887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0" name="Rectangle 675"/>
            <p:cNvSpPr>
              <a:spLocks noChangeArrowheads="1"/>
            </p:cNvSpPr>
            <p:nvPr/>
          </p:nvSpPr>
          <p:spPr bwMode="auto">
            <a:xfrm>
              <a:off x="6501958" y="5050306"/>
              <a:ext cx="190500" cy="10048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1" name="Rectangle 676"/>
            <p:cNvSpPr>
              <a:spLocks noChangeArrowheads="1"/>
            </p:cNvSpPr>
            <p:nvPr/>
          </p:nvSpPr>
          <p:spPr bwMode="auto">
            <a:xfrm>
              <a:off x="7017895" y="5031256"/>
              <a:ext cx="192088" cy="1023937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2" name="Rectangle 677"/>
            <p:cNvSpPr>
              <a:spLocks noChangeArrowheads="1"/>
            </p:cNvSpPr>
            <p:nvPr/>
          </p:nvSpPr>
          <p:spPr bwMode="auto">
            <a:xfrm>
              <a:off x="7017895" y="5031256"/>
              <a:ext cx="192088" cy="10239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3" name="Freeform 678"/>
            <p:cNvSpPr>
              <a:spLocks/>
            </p:cNvSpPr>
            <p:nvPr/>
          </p:nvSpPr>
          <p:spPr bwMode="auto">
            <a:xfrm>
              <a:off x="5327208" y="4928068"/>
              <a:ext cx="47625" cy="193675"/>
            </a:xfrm>
            <a:custGeom>
              <a:avLst/>
              <a:gdLst>
                <a:gd name="T0" fmla="*/ 0 w 30"/>
                <a:gd name="T1" fmla="*/ 2147483647 h 122"/>
                <a:gd name="T2" fmla="*/ 2147483647 w 30"/>
                <a:gd name="T3" fmla="*/ 2147483647 h 122"/>
                <a:gd name="T4" fmla="*/ 2147483647 w 30"/>
                <a:gd name="T5" fmla="*/ 0 h 122"/>
                <a:gd name="T6" fmla="*/ 0 w 30"/>
                <a:gd name="T7" fmla="*/ 0 h 122"/>
                <a:gd name="T8" fmla="*/ 2147483647 w 30"/>
                <a:gd name="T9" fmla="*/ 0 h 122"/>
                <a:gd name="T10" fmla="*/ 2147483647 w 30"/>
                <a:gd name="T11" fmla="*/ 0 h 122"/>
                <a:gd name="T12" fmla="*/ 2147483647 w 30"/>
                <a:gd name="T13" fmla="*/ 2147483647 h 122"/>
                <a:gd name="T14" fmla="*/ 2147483647 w 30"/>
                <a:gd name="T15" fmla="*/ 2147483647 h 122"/>
                <a:gd name="T16" fmla="*/ 0 w 30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2"/>
                <a:gd name="T29" fmla="*/ 30 w 30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2">
                  <a:moveTo>
                    <a:pt x="0" y="122"/>
                  </a:moveTo>
                  <a:lnTo>
                    <a:pt x="15" y="12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2"/>
                  </a:lnTo>
                  <a:lnTo>
                    <a:pt x="3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4" name="Freeform 679"/>
            <p:cNvSpPr>
              <a:spLocks/>
            </p:cNvSpPr>
            <p:nvPr/>
          </p:nvSpPr>
          <p:spPr bwMode="auto">
            <a:xfrm>
              <a:off x="5327208" y="4928068"/>
              <a:ext cx="47625" cy="193675"/>
            </a:xfrm>
            <a:custGeom>
              <a:avLst/>
              <a:gdLst>
                <a:gd name="T0" fmla="*/ 0 w 30"/>
                <a:gd name="T1" fmla="*/ 2147483647 h 122"/>
                <a:gd name="T2" fmla="*/ 2147483647 w 30"/>
                <a:gd name="T3" fmla="*/ 2147483647 h 122"/>
                <a:gd name="T4" fmla="*/ 2147483647 w 30"/>
                <a:gd name="T5" fmla="*/ 0 h 122"/>
                <a:gd name="T6" fmla="*/ 0 w 30"/>
                <a:gd name="T7" fmla="*/ 0 h 122"/>
                <a:gd name="T8" fmla="*/ 2147483647 w 30"/>
                <a:gd name="T9" fmla="*/ 0 h 122"/>
                <a:gd name="T10" fmla="*/ 2147483647 w 30"/>
                <a:gd name="T11" fmla="*/ 0 h 122"/>
                <a:gd name="T12" fmla="*/ 2147483647 w 30"/>
                <a:gd name="T13" fmla="*/ 2147483647 h 122"/>
                <a:gd name="T14" fmla="*/ 2147483647 w 30"/>
                <a:gd name="T15" fmla="*/ 2147483647 h 122"/>
                <a:gd name="T16" fmla="*/ 0 w 30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2"/>
                <a:gd name="T29" fmla="*/ 30 w 30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2">
                  <a:moveTo>
                    <a:pt x="0" y="122"/>
                  </a:moveTo>
                  <a:lnTo>
                    <a:pt x="15" y="12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2"/>
                  </a:lnTo>
                  <a:lnTo>
                    <a:pt x="30" y="122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5" name="Freeform 680"/>
            <p:cNvSpPr>
              <a:spLocks/>
            </p:cNvSpPr>
            <p:nvPr/>
          </p:nvSpPr>
          <p:spPr bwMode="auto">
            <a:xfrm>
              <a:off x="5843145" y="498363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6" name="Freeform 681"/>
            <p:cNvSpPr>
              <a:spLocks/>
            </p:cNvSpPr>
            <p:nvPr/>
          </p:nvSpPr>
          <p:spPr bwMode="auto">
            <a:xfrm>
              <a:off x="5843145" y="498363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7" name="Freeform 682"/>
            <p:cNvSpPr>
              <a:spLocks/>
            </p:cNvSpPr>
            <p:nvPr/>
          </p:nvSpPr>
          <p:spPr bwMode="auto">
            <a:xfrm>
              <a:off x="5517708" y="5013793"/>
              <a:ext cx="47625" cy="144463"/>
            </a:xfrm>
            <a:custGeom>
              <a:avLst/>
              <a:gdLst>
                <a:gd name="T0" fmla="*/ 0 w 30"/>
                <a:gd name="T1" fmla="*/ 2147483647 h 91"/>
                <a:gd name="T2" fmla="*/ 2147483647 w 30"/>
                <a:gd name="T3" fmla="*/ 2147483647 h 91"/>
                <a:gd name="T4" fmla="*/ 2147483647 w 30"/>
                <a:gd name="T5" fmla="*/ 0 h 91"/>
                <a:gd name="T6" fmla="*/ 0 w 30"/>
                <a:gd name="T7" fmla="*/ 0 h 91"/>
                <a:gd name="T8" fmla="*/ 2147483647 w 30"/>
                <a:gd name="T9" fmla="*/ 0 h 91"/>
                <a:gd name="T10" fmla="*/ 2147483647 w 30"/>
                <a:gd name="T11" fmla="*/ 0 h 91"/>
                <a:gd name="T12" fmla="*/ 2147483647 w 30"/>
                <a:gd name="T13" fmla="*/ 2147483647 h 91"/>
                <a:gd name="T14" fmla="*/ 2147483647 w 30"/>
                <a:gd name="T15" fmla="*/ 2147483647 h 91"/>
                <a:gd name="T16" fmla="*/ 0 w 30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1"/>
                <a:gd name="T29" fmla="*/ 30 w 30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8" name="Freeform 683"/>
            <p:cNvSpPr>
              <a:spLocks/>
            </p:cNvSpPr>
            <p:nvPr/>
          </p:nvSpPr>
          <p:spPr bwMode="auto">
            <a:xfrm>
              <a:off x="5517708" y="5013793"/>
              <a:ext cx="47625" cy="144463"/>
            </a:xfrm>
            <a:custGeom>
              <a:avLst/>
              <a:gdLst>
                <a:gd name="T0" fmla="*/ 0 w 30"/>
                <a:gd name="T1" fmla="*/ 2147483647 h 91"/>
                <a:gd name="T2" fmla="*/ 2147483647 w 30"/>
                <a:gd name="T3" fmla="*/ 2147483647 h 91"/>
                <a:gd name="T4" fmla="*/ 2147483647 w 30"/>
                <a:gd name="T5" fmla="*/ 0 h 91"/>
                <a:gd name="T6" fmla="*/ 0 w 30"/>
                <a:gd name="T7" fmla="*/ 0 h 91"/>
                <a:gd name="T8" fmla="*/ 2147483647 w 30"/>
                <a:gd name="T9" fmla="*/ 0 h 91"/>
                <a:gd name="T10" fmla="*/ 2147483647 w 30"/>
                <a:gd name="T11" fmla="*/ 0 h 91"/>
                <a:gd name="T12" fmla="*/ 2147483647 w 30"/>
                <a:gd name="T13" fmla="*/ 2147483647 h 91"/>
                <a:gd name="T14" fmla="*/ 2147483647 w 30"/>
                <a:gd name="T15" fmla="*/ 2147483647 h 91"/>
                <a:gd name="T16" fmla="*/ 0 w 30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1"/>
                <a:gd name="T29" fmla="*/ 30 w 30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9" name="Freeform 684"/>
            <p:cNvSpPr>
              <a:spLocks/>
            </p:cNvSpPr>
            <p:nvPr/>
          </p:nvSpPr>
          <p:spPr bwMode="auto">
            <a:xfrm>
              <a:off x="6033645" y="4994743"/>
              <a:ext cx="47625" cy="144463"/>
            </a:xfrm>
            <a:custGeom>
              <a:avLst/>
              <a:gdLst>
                <a:gd name="T0" fmla="*/ 0 w 30"/>
                <a:gd name="T1" fmla="*/ 2147483647 h 91"/>
                <a:gd name="T2" fmla="*/ 2147483647 w 30"/>
                <a:gd name="T3" fmla="*/ 2147483647 h 91"/>
                <a:gd name="T4" fmla="*/ 2147483647 w 30"/>
                <a:gd name="T5" fmla="*/ 0 h 91"/>
                <a:gd name="T6" fmla="*/ 0 w 30"/>
                <a:gd name="T7" fmla="*/ 0 h 91"/>
                <a:gd name="T8" fmla="*/ 2147483647 w 30"/>
                <a:gd name="T9" fmla="*/ 0 h 91"/>
                <a:gd name="T10" fmla="*/ 2147483647 w 30"/>
                <a:gd name="T11" fmla="*/ 0 h 91"/>
                <a:gd name="T12" fmla="*/ 2147483647 w 30"/>
                <a:gd name="T13" fmla="*/ 2147483647 h 91"/>
                <a:gd name="T14" fmla="*/ 2147483647 w 30"/>
                <a:gd name="T15" fmla="*/ 2147483647 h 91"/>
                <a:gd name="T16" fmla="*/ 0 w 30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1"/>
                <a:gd name="T29" fmla="*/ 30 w 30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0" name="Freeform 685"/>
            <p:cNvSpPr>
              <a:spLocks/>
            </p:cNvSpPr>
            <p:nvPr/>
          </p:nvSpPr>
          <p:spPr bwMode="auto">
            <a:xfrm>
              <a:off x="6033645" y="4994743"/>
              <a:ext cx="47625" cy="144463"/>
            </a:xfrm>
            <a:custGeom>
              <a:avLst/>
              <a:gdLst>
                <a:gd name="T0" fmla="*/ 0 w 30"/>
                <a:gd name="T1" fmla="*/ 2147483647 h 91"/>
                <a:gd name="T2" fmla="*/ 2147483647 w 30"/>
                <a:gd name="T3" fmla="*/ 2147483647 h 91"/>
                <a:gd name="T4" fmla="*/ 2147483647 w 30"/>
                <a:gd name="T5" fmla="*/ 0 h 91"/>
                <a:gd name="T6" fmla="*/ 0 w 30"/>
                <a:gd name="T7" fmla="*/ 0 h 91"/>
                <a:gd name="T8" fmla="*/ 2147483647 w 30"/>
                <a:gd name="T9" fmla="*/ 0 h 91"/>
                <a:gd name="T10" fmla="*/ 2147483647 w 30"/>
                <a:gd name="T11" fmla="*/ 0 h 91"/>
                <a:gd name="T12" fmla="*/ 2147483647 w 30"/>
                <a:gd name="T13" fmla="*/ 2147483647 h 91"/>
                <a:gd name="T14" fmla="*/ 2147483647 w 30"/>
                <a:gd name="T15" fmla="*/ 2147483647 h 91"/>
                <a:gd name="T16" fmla="*/ 0 w 30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91"/>
                <a:gd name="T29" fmla="*/ 30 w 30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91">
                  <a:moveTo>
                    <a:pt x="0" y="91"/>
                  </a:moveTo>
                  <a:lnTo>
                    <a:pt x="15" y="9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1" name="Freeform 686"/>
            <p:cNvSpPr>
              <a:spLocks/>
            </p:cNvSpPr>
            <p:nvPr/>
          </p:nvSpPr>
          <p:spPr bwMode="auto">
            <a:xfrm>
              <a:off x="6382895" y="498998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2" name="Freeform 687"/>
            <p:cNvSpPr>
              <a:spLocks/>
            </p:cNvSpPr>
            <p:nvPr/>
          </p:nvSpPr>
          <p:spPr bwMode="auto">
            <a:xfrm>
              <a:off x="6382895" y="498998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3" name="Freeform 688"/>
            <p:cNvSpPr>
              <a:spLocks/>
            </p:cNvSpPr>
            <p:nvPr/>
          </p:nvSpPr>
          <p:spPr bwMode="auto">
            <a:xfrm>
              <a:off x="6898833" y="5020143"/>
              <a:ext cx="49212" cy="161925"/>
            </a:xfrm>
            <a:custGeom>
              <a:avLst/>
              <a:gdLst>
                <a:gd name="T0" fmla="*/ 0 w 31"/>
                <a:gd name="T1" fmla="*/ 2147483647 h 102"/>
                <a:gd name="T2" fmla="*/ 2147483647 w 31"/>
                <a:gd name="T3" fmla="*/ 2147483647 h 102"/>
                <a:gd name="T4" fmla="*/ 2147483647 w 31"/>
                <a:gd name="T5" fmla="*/ 0 h 102"/>
                <a:gd name="T6" fmla="*/ 0 w 31"/>
                <a:gd name="T7" fmla="*/ 0 h 102"/>
                <a:gd name="T8" fmla="*/ 2147483647 w 31"/>
                <a:gd name="T9" fmla="*/ 0 h 102"/>
                <a:gd name="T10" fmla="*/ 2147483647 w 31"/>
                <a:gd name="T11" fmla="*/ 0 h 102"/>
                <a:gd name="T12" fmla="*/ 2147483647 w 31"/>
                <a:gd name="T13" fmla="*/ 2147483647 h 102"/>
                <a:gd name="T14" fmla="*/ 2147483647 w 31"/>
                <a:gd name="T15" fmla="*/ 2147483647 h 102"/>
                <a:gd name="T16" fmla="*/ 0 w 31"/>
                <a:gd name="T17" fmla="*/ 2147483647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02"/>
                <a:gd name="T29" fmla="*/ 31 w 31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02">
                  <a:moveTo>
                    <a:pt x="0" y="102"/>
                  </a:moveTo>
                  <a:lnTo>
                    <a:pt x="16" y="10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02"/>
                  </a:lnTo>
                  <a:lnTo>
                    <a:pt x="31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4" name="Freeform 689"/>
            <p:cNvSpPr>
              <a:spLocks/>
            </p:cNvSpPr>
            <p:nvPr/>
          </p:nvSpPr>
          <p:spPr bwMode="auto">
            <a:xfrm>
              <a:off x="6898833" y="5020143"/>
              <a:ext cx="49212" cy="161925"/>
            </a:xfrm>
            <a:custGeom>
              <a:avLst/>
              <a:gdLst>
                <a:gd name="T0" fmla="*/ 0 w 31"/>
                <a:gd name="T1" fmla="*/ 2147483647 h 102"/>
                <a:gd name="T2" fmla="*/ 2147483647 w 31"/>
                <a:gd name="T3" fmla="*/ 2147483647 h 102"/>
                <a:gd name="T4" fmla="*/ 2147483647 w 31"/>
                <a:gd name="T5" fmla="*/ 0 h 102"/>
                <a:gd name="T6" fmla="*/ 0 w 31"/>
                <a:gd name="T7" fmla="*/ 0 h 102"/>
                <a:gd name="T8" fmla="*/ 2147483647 w 31"/>
                <a:gd name="T9" fmla="*/ 0 h 102"/>
                <a:gd name="T10" fmla="*/ 2147483647 w 31"/>
                <a:gd name="T11" fmla="*/ 0 h 102"/>
                <a:gd name="T12" fmla="*/ 2147483647 w 31"/>
                <a:gd name="T13" fmla="*/ 2147483647 h 102"/>
                <a:gd name="T14" fmla="*/ 2147483647 w 31"/>
                <a:gd name="T15" fmla="*/ 2147483647 h 102"/>
                <a:gd name="T16" fmla="*/ 0 w 31"/>
                <a:gd name="T17" fmla="*/ 2147483647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02"/>
                <a:gd name="T29" fmla="*/ 31 w 31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02">
                  <a:moveTo>
                    <a:pt x="0" y="102"/>
                  </a:moveTo>
                  <a:lnTo>
                    <a:pt x="16" y="10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02"/>
                  </a:lnTo>
                  <a:lnTo>
                    <a:pt x="31" y="102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5" name="Freeform 690"/>
            <p:cNvSpPr>
              <a:spLocks/>
            </p:cNvSpPr>
            <p:nvPr/>
          </p:nvSpPr>
          <p:spPr bwMode="auto">
            <a:xfrm>
              <a:off x="6573395" y="4967756"/>
              <a:ext cx="47625" cy="166687"/>
            </a:xfrm>
            <a:custGeom>
              <a:avLst/>
              <a:gdLst>
                <a:gd name="T0" fmla="*/ 0 w 30"/>
                <a:gd name="T1" fmla="*/ 2147483647 h 105"/>
                <a:gd name="T2" fmla="*/ 2147483647 w 30"/>
                <a:gd name="T3" fmla="*/ 2147483647 h 105"/>
                <a:gd name="T4" fmla="*/ 2147483647 w 30"/>
                <a:gd name="T5" fmla="*/ 0 h 105"/>
                <a:gd name="T6" fmla="*/ 0 w 30"/>
                <a:gd name="T7" fmla="*/ 0 h 105"/>
                <a:gd name="T8" fmla="*/ 2147483647 w 30"/>
                <a:gd name="T9" fmla="*/ 0 h 105"/>
                <a:gd name="T10" fmla="*/ 2147483647 w 30"/>
                <a:gd name="T11" fmla="*/ 0 h 105"/>
                <a:gd name="T12" fmla="*/ 2147483647 w 30"/>
                <a:gd name="T13" fmla="*/ 2147483647 h 105"/>
                <a:gd name="T14" fmla="*/ 2147483647 w 30"/>
                <a:gd name="T15" fmla="*/ 2147483647 h 105"/>
                <a:gd name="T16" fmla="*/ 0 w 30"/>
                <a:gd name="T17" fmla="*/ 2147483647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5"/>
                <a:gd name="T29" fmla="*/ 30 w 30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5">
                  <a:moveTo>
                    <a:pt x="0" y="105"/>
                  </a:moveTo>
                  <a:lnTo>
                    <a:pt x="15" y="10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5"/>
                  </a:lnTo>
                  <a:lnTo>
                    <a:pt x="3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6" name="Freeform 691"/>
            <p:cNvSpPr>
              <a:spLocks/>
            </p:cNvSpPr>
            <p:nvPr/>
          </p:nvSpPr>
          <p:spPr bwMode="auto">
            <a:xfrm>
              <a:off x="6573395" y="4967756"/>
              <a:ext cx="47625" cy="166687"/>
            </a:xfrm>
            <a:custGeom>
              <a:avLst/>
              <a:gdLst>
                <a:gd name="T0" fmla="*/ 0 w 30"/>
                <a:gd name="T1" fmla="*/ 2147483647 h 105"/>
                <a:gd name="T2" fmla="*/ 2147483647 w 30"/>
                <a:gd name="T3" fmla="*/ 2147483647 h 105"/>
                <a:gd name="T4" fmla="*/ 2147483647 w 30"/>
                <a:gd name="T5" fmla="*/ 0 h 105"/>
                <a:gd name="T6" fmla="*/ 0 w 30"/>
                <a:gd name="T7" fmla="*/ 0 h 105"/>
                <a:gd name="T8" fmla="*/ 2147483647 w 30"/>
                <a:gd name="T9" fmla="*/ 0 h 105"/>
                <a:gd name="T10" fmla="*/ 2147483647 w 30"/>
                <a:gd name="T11" fmla="*/ 0 h 105"/>
                <a:gd name="T12" fmla="*/ 2147483647 w 30"/>
                <a:gd name="T13" fmla="*/ 2147483647 h 105"/>
                <a:gd name="T14" fmla="*/ 2147483647 w 30"/>
                <a:gd name="T15" fmla="*/ 2147483647 h 105"/>
                <a:gd name="T16" fmla="*/ 0 w 30"/>
                <a:gd name="T17" fmla="*/ 2147483647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5"/>
                <a:gd name="T29" fmla="*/ 30 w 30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5">
                  <a:moveTo>
                    <a:pt x="0" y="105"/>
                  </a:moveTo>
                  <a:lnTo>
                    <a:pt x="15" y="10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5"/>
                  </a:lnTo>
                  <a:lnTo>
                    <a:pt x="30" y="105"/>
                  </a:lnTo>
                  <a:lnTo>
                    <a:pt x="0" y="10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7" name="Freeform 692"/>
            <p:cNvSpPr>
              <a:spLocks/>
            </p:cNvSpPr>
            <p:nvPr/>
          </p:nvSpPr>
          <p:spPr bwMode="auto">
            <a:xfrm>
              <a:off x="7090920" y="494553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8" name="Freeform 693"/>
            <p:cNvSpPr>
              <a:spLocks/>
            </p:cNvSpPr>
            <p:nvPr/>
          </p:nvSpPr>
          <p:spPr bwMode="auto">
            <a:xfrm>
              <a:off x="7090920" y="4945531"/>
              <a:ext cx="47625" cy="171450"/>
            </a:xfrm>
            <a:custGeom>
              <a:avLst/>
              <a:gdLst>
                <a:gd name="T0" fmla="*/ 0 w 30"/>
                <a:gd name="T1" fmla="*/ 2147483647 h 108"/>
                <a:gd name="T2" fmla="*/ 2147483647 w 30"/>
                <a:gd name="T3" fmla="*/ 2147483647 h 108"/>
                <a:gd name="T4" fmla="*/ 2147483647 w 30"/>
                <a:gd name="T5" fmla="*/ 0 h 108"/>
                <a:gd name="T6" fmla="*/ 0 w 30"/>
                <a:gd name="T7" fmla="*/ 0 h 108"/>
                <a:gd name="T8" fmla="*/ 2147483647 w 30"/>
                <a:gd name="T9" fmla="*/ 0 h 108"/>
                <a:gd name="T10" fmla="*/ 2147483647 w 30"/>
                <a:gd name="T11" fmla="*/ 0 h 108"/>
                <a:gd name="T12" fmla="*/ 2147483647 w 30"/>
                <a:gd name="T13" fmla="*/ 2147483647 h 108"/>
                <a:gd name="T14" fmla="*/ 2147483647 w 30"/>
                <a:gd name="T15" fmla="*/ 2147483647 h 108"/>
                <a:gd name="T16" fmla="*/ 0 w 30"/>
                <a:gd name="T17" fmla="*/ 214748364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8"/>
                <a:gd name="T29" fmla="*/ 30 w 30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8">
                  <a:moveTo>
                    <a:pt x="0" y="108"/>
                  </a:moveTo>
                  <a:lnTo>
                    <a:pt x="15" y="10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8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9" name="Rectangle 694"/>
            <p:cNvSpPr>
              <a:spLocks noChangeArrowheads="1"/>
            </p:cNvSpPr>
            <p:nvPr/>
          </p:nvSpPr>
          <p:spPr bwMode="auto">
            <a:xfrm>
              <a:off x="5204970" y="4737568"/>
              <a:ext cx="998538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0" name="Rectangle 695"/>
            <p:cNvSpPr>
              <a:spLocks noChangeArrowheads="1"/>
            </p:cNvSpPr>
            <p:nvPr/>
          </p:nvSpPr>
          <p:spPr bwMode="auto">
            <a:xfrm>
              <a:off x="6262245" y="4737568"/>
              <a:ext cx="996950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1" name="Rectangle 215"/>
            <p:cNvSpPr>
              <a:spLocks noChangeArrowheads="1"/>
            </p:cNvSpPr>
            <p:nvPr/>
          </p:nvSpPr>
          <p:spPr bwMode="auto">
            <a:xfrm rot="16200000">
              <a:off x="4553442" y="5352194"/>
              <a:ext cx="417232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(ms)</a:t>
              </a:r>
              <a:endParaRPr lang="en-US" sz="1200"/>
            </a:p>
          </p:txBody>
        </p:sp>
        <p:sp>
          <p:nvSpPr>
            <p:cNvPr id="312" name="Rectangle 216"/>
            <p:cNvSpPr>
              <a:spLocks noChangeArrowheads="1"/>
            </p:cNvSpPr>
            <p:nvPr/>
          </p:nvSpPr>
          <p:spPr bwMode="auto">
            <a:xfrm>
              <a:off x="4909696" y="4807418"/>
              <a:ext cx="206455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5000</a:t>
              </a:r>
              <a:endParaRPr lang="en-US" sz="1200"/>
            </a:p>
          </p:txBody>
        </p:sp>
        <p:sp>
          <p:nvSpPr>
            <p:cNvPr id="313" name="Rectangle 218"/>
            <p:cNvSpPr>
              <a:spLocks noChangeArrowheads="1"/>
            </p:cNvSpPr>
            <p:nvPr/>
          </p:nvSpPr>
          <p:spPr bwMode="auto">
            <a:xfrm>
              <a:off x="4911284" y="5048718"/>
              <a:ext cx="206455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4000</a:t>
              </a:r>
              <a:endParaRPr lang="en-US" sz="1200"/>
            </a:p>
          </p:txBody>
        </p:sp>
        <p:sp>
          <p:nvSpPr>
            <p:cNvPr id="314" name="Rectangle 220"/>
            <p:cNvSpPr>
              <a:spLocks noChangeArrowheads="1"/>
            </p:cNvSpPr>
            <p:nvPr/>
          </p:nvSpPr>
          <p:spPr bwMode="auto">
            <a:xfrm>
              <a:off x="4911284" y="5531318"/>
              <a:ext cx="206455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2000</a:t>
              </a:r>
              <a:endParaRPr lang="en-US" sz="1200"/>
            </a:p>
          </p:txBody>
        </p:sp>
        <p:sp>
          <p:nvSpPr>
            <p:cNvPr id="315" name="Rectangle 222"/>
            <p:cNvSpPr>
              <a:spLocks noChangeArrowheads="1"/>
            </p:cNvSpPr>
            <p:nvPr/>
          </p:nvSpPr>
          <p:spPr bwMode="auto">
            <a:xfrm>
              <a:off x="5082734" y="5988518"/>
              <a:ext cx="51613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316" name="Rectangle 231"/>
            <p:cNvSpPr>
              <a:spLocks noChangeArrowheads="1"/>
            </p:cNvSpPr>
            <p:nvPr/>
          </p:nvSpPr>
          <p:spPr bwMode="auto">
            <a:xfrm>
              <a:off x="6632133" y="4551831"/>
              <a:ext cx="186003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Side</a:t>
              </a:r>
              <a:endParaRPr lang="en-US" sz="1200"/>
            </a:p>
          </p:txBody>
        </p:sp>
        <p:sp>
          <p:nvSpPr>
            <p:cNvPr id="317" name="Rectangle 232"/>
            <p:cNvSpPr>
              <a:spLocks noChangeArrowheads="1"/>
            </p:cNvSpPr>
            <p:nvPr/>
          </p:nvSpPr>
          <p:spPr bwMode="auto">
            <a:xfrm>
              <a:off x="5516121" y="4551831"/>
              <a:ext cx="284362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Corner</a:t>
              </a:r>
              <a:endParaRPr lang="en-US" sz="1200"/>
            </a:p>
          </p:txBody>
        </p:sp>
        <p:sp>
          <p:nvSpPr>
            <p:cNvPr id="318" name="Rectangle 263"/>
            <p:cNvSpPr>
              <a:spLocks noChangeArrowheads="1"/>
            </p:cNvSpPr>
            <p:nvPr/>
          </p:nvSpPr>
          <p:spPr bwMode="auto">
            <a:xfrm>
              <a:off x="6925821" y="4551831"/>
              <a:ext cx="39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/>
            </a:p>
          </p:txBody>
        </p:sp>
        <p:sp>
          <p:nvSpPr>
            <p:cNvPr id="319" name="Rectangle 259"/>
            <p:cNvSpPr>
              <a:spLocks noChangeArrowheads="1"/>
            </p:cNvSpPr>
            <p:nvPr/>
          </p:nvSpPr>
          <p:spPr bwMode="auto">
            <a:xfrm>
              <a:off x="6428933" y="4756618"/>
              <a:ext cx="104775" cy="1047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0" name="Rectangle 260"/>
            <p:cNvSpPr>
              <a:spLocks noChangeArrowheads="1"/>
            </p:cNvSpPr>
            <p:nvPr/>
          </p:nvSpPr>
          <p:spPr bwMode="auto">
            <a:xfrm>
              <a:off x="6428933" y="4891556"/>
              <a:ext cx="104775" cy="104775"/>
            </a:xfrm>
            <a:prstGeom prst="rect">
              <a:avLst/>
            </a:prstGeom>
            <a:gradFill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1" name="Rectangle 261"/>
            <p:cNvSpPr>
              <a:spLocks noChangeArrowheads="1"/>
            </p:cNvSpPr>
            <p:nvPr/>
          </p:nvSpPr>
          <p:spPr bwMode="auto">
            <a:xfrm>
              <a:off x="6576571" y="4866156"/>
              <a:ext cx="293399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Wedge</a:t>
              </a:r>
              <a:endParaRPr lang="en-US" sz="1200"/>
            </a:p>
          </p:txBody>
        </p:sp>
        <p:sp>
          <p:nvSpPr>
            <p:cNvPr id="322" name="Rectangle 262"/>
            <p:cNvSpPr>
              <a:spLocks noChangeArrowheads="1"/>
            </p:cNvSpPr>
            <p:nvPr/>
          </p:nvSpPr>
          <p:spPr bwMode="auto">
            <a:xfrm>
              <a:off x="6567045" y="4735981"/>
              <a:ext cx="190873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Halo</a:t>
              </a:r>
              <a:endParaRPr lang="en-US" sz="1200"/>
            </a:p>
          </p:txBody>
        </p:sp>
        <p:sp>
          <p:nvSpPr>
            <p:cNvPr id="323" name="Rectangle 205"/>
            <p:cNvSpPr>
              <a:spLocks noChangeArrowheads="1"/>
            </p:cNvSpPr>
            <p:nvPr/>
          </p:nvSpPr>
          <p:spPr bwMode="auto">
            <a:xfrm>
              <a:off x="5770120" y="6101231"/>
              <a:ext cx="295073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324" name="Rectangle 206"/>
            <p:cNvSpPr>
              <a:spLocks noChangeArrowheads="1"/>
            </p:cNvSpPr>
            <p:nvPr/>
          </p:nvSpPr>
          <p:spPr bwMode="auto">
            <a:xfrm>
              <a:off x="5244658" y="6101231"/>
              <a:ext cx="268780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325" name="Rectangle 226"/>
            <p:cNvSpPr>
              <a:spLocks noChangeArrowheads="1"/>
            </p:cNvSpPr>
            <p:nvPr/>
          </p:nvSpPr>
          <p:spPr bwMode="auto">
            <a:xfrm>
              <a:off x="6824220" y="6101231"/>
              <a:ext cx="295073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326" name="Rectangle 227"/>
            <p:cNvSpPr>
              <a:spLocks noChangeArrowheads="1"/>
            </p:cNvSpPr>
            <p:nvPr/>
          </p:nvSpPr>
          <p:spPr bwMode="auto">
            <a:xfrm>
              <a:off x="6306696" y="6101231"/>
              <a:ext cx="268780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327" name="Rectangle 216"/>
            <p:cNvSpPr>
              <a:spLocks noChangeArrowheads="1"/>
            </p:cNvSpPr>
            <p:nvPr/>
          </p:nvSpPr>
          <p:spPr bwMode="auto">
            <a:xfrm>
              <a:off x="4909696" y="5290018"/>
              <a:ext cx="206455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3000</a:t>
              </a:r>
              <a:endParaRPr lang="en-US" sz="1200"/>
            </a:p>
          </p:txBody>
        </p:sp>
        <p:sp>
          <p:nvSpPr>
            <p:cNvPr id="328" name="Rectangle 216"/>
            <p:cNvSpPr>
              <a:spLocks noChangeArrowheads="1"/>
            </p:cNvSpPr>
            <p:nvPr/>
          </p:nvSpPr>
          <p:spPr bwMode="auto">
            <a:xfrm>
              <a:off x="4909696" y="5759918"/>
              <a:ext cx="206455" cy="1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1000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C5B2-9F3F-489D-961D-D078DDA54B5A}" type="slidenum">
              <a:rPr lang="en-US"/>
              <a:pPr/>
              <a:t>8</a:t>
            </a:fld>
            <a:endParaRPr lang="en-US"/>
          </a:p>
        </p:txBody>
      </p:sp>
      <p:pic>
        <p:nvPicPr>
          <p:cNvPr id="798729" name="Picture 9" descr="edgeRadar Gray Trans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267575" cy="6496050"/>
          </a:xfrm>
          <a:prstGeom prst="rect">
            <a:avLst/>
          </a:prstGeom>
          <a:noFill/>
        </p:spPr>
      </p:pic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7162800" y="6529388"/>
            <a:ext cx="1981200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400"/>
              <a:t>[Gustafson 07]</a:t>
            </a:r>
          </a:p>
        </p:txBody>
      </p:sp>
      <p:sp>
        <p:nvSpPr>
          <p:cNvPr id="798731" name="Text Box 11"/>
          <p:cNvSpPr txBox="1">
            <a:spLocks noChangeArrowheads="1"/>
          </p:cNvSpPr>
          <p:nvPr/>
        </p:nvSpPr>
        <p:spPr bwMode="auto">
          <a:xfrm>
            <a:off x="0" y="-76200"/>
            <a:ext cx="23177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EA0000"/>
                </a:solidFill>
              </a:rPr>
              <a:t>edgeradar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B2A7-9851-497F-B433-3FFCE26CCA95}" type="slidenum">
              <a:rPr lang="en-US"/>
              <a:pPr/>
              <a:t>80</a:t>
            </a:fld>
            <a:endParaRPr lang="en-US"/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 rot="-21600000">
            <a:off x="6934200" y="6368098"/>
            <a:ext cx="2141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3200" dirty="0" smtClean="0">
                <a:cs typeface="Arial" charset="0"/>
              </a:rPr>
              <a:t>closest </a:t>
            </a:r>
            <a:r>
              <a:rPr lang="en-US" sz="3200" dirty="0">
                <a:cs typeface="Arial" charset="0"/>
              </a:rPr>
              <a:t>task</a:t>
            </a:r>
          </a:p>
        </p:txBody>
      </p:sp>
      <p:sp>
        <p:nvSpPr>
          <p:cNvPr id="191" name="Text Box 10"/>
          <p:cNvSpPr txBox="1">
            <a:spLocks noChangeArrowheads="1"/>
          </p:cNvSpPr>
          <p:nvPr/>
        </p:nvSpPr>
        <p:spPr bwMode="auto">
          <a:xfrm>
            <a:off x="0" y="-76200"/>
            <a:ext cx="453810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0" b="1" dirty="0" smtClean="0">
                <a:solidFill>
                  <a:srgbClr val="EA0000"/>
                </a:solidFill>
              </a:rPr>
              <a:t>full results</a:t>
            </a:r>
            <a:endParaRPr lang="en-US" sz="7000" b="1" dirty="0">
              <a:solidFill>
                <a:srgbClr val="EA0000"/>
              </a:solidFill>
            </a:endParaRPr>
          </a:p>
        </p:txBody>
      </p:sp>
      <p:grpSp>
        <p:nvGrpSpPr>
          <p:cNvPr id="192" name="Group 264"/>
          <p:cNvGrpSpPr>
            <a:grpSpLocks/>
          </p:cNvGrpSpPr>
          <p:nvPr/>
        </p:nvGrpSpPr>
        <p:grpSpPr bwMode="auto">
          <a:xfrm>
            <a:off x="262999" y="2057400"/>
            <a:ext cx="4232801" cy="2814827"/>
            <a:chOff x="1361814" y="3789039"/>
            <a:chExt cx="2545024" cy="1693107"/>
          </a:xfrm>
        </p:grpSpPr>
        <p:sp>
          <p:nvSpPr>
            <p:cNvPr id="193" name="Rectangle 7"/>
            <p:cNvSpPr>
              <a:spLocks noChangeArrowheads="1"/>
            </p:cNvSpPr>
            <p:nvPr/>
          </p:nvSpPr>
          <p:spPr bwMode="auto">
            <a:xfrm>
              <a:off x="2854325" y="3983038"/>
              <a:ext cx="1052513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4" name="Rectangle 14"/>
            <p:cNvSpPr>
              <a:spLocks noChangeArrowheads="1"/>
            </p:cNvSpPr>
            <p:nvPr/>
          </p:nvSpPr>
          <p:spPr bwMode="auto">
            <a:xfrm>
              <a:off x="2351017" y="5371070"/>
              <a:ext cx="292039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195" name="Rectangle 15"/>
            <p:cNvSpPr>
              <a:spLocks noChangeArrowheads="1"/>
            </p:cNvSpPr>
            <p:nvPr/>
          </p:nvSpPr>
          <p:spPr bwMode="auto">
            <a:xfrm>
              <a:off x="1815868" y="5371070"/>
              <a:ext cx="266016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196" name="Rectangle 21"/>
            <p:cNvSpPr>
              <a:spLocks noChangeArrowheads="1"/>
            </p:cNvSpPr>
            <p:nvPr/>
          </p:nvSpPr>
          <p:spPr bwMode="auto">
            <a:xfrm rot="16200000">
              <a:off x="1150247" y="4628919"/>
              <a:ext cx="534167" cy="11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Error Rate %</a:t>
              </a:r>
              <a:endParaRPr lang="en-US" sz="1200"/>
            </a:p>
          </p:txBody>
        </p:sp>
        <p:sp>
          <p:nvSpPr>
            <p:cNvPr id="197" name="Rectangle 22"/>
            <p:cNvSpPr>
              <a:spLocks noChangeArrowheads="1"/>
            </p:cNvSpPr>
            <p:nvPr/>
          </p:nvSpPr>
          <p:spPr bwMode="auto">
            <a:xfrm>
              <a:off x="1558659" y="4227907"/>
              <a:ext cx="102165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/>
            </a:p>
          </p:txBody>
        </p:sp>
        <p:sp>
          <p:nvSpPr>
            <p:cNvPr id="198" name="Rectangle 23"/>
            <p:cNvSpPr>
              <a:spLocks noChangeArrowheads="1"/>
            </p:cNvSpPr>
            <p:nvPr/>
          </p:nvSpPr>
          <p:spPr bwMode="auto">
            <a:xfrm>
              <a:off x="1558659" y="4564511"/>
              <a:ext cx="102165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en-US" sz="1200"/>
            </a:p>
          </p:txBody>
        </p:sp>
        <p:sp>
          <p:nvSpPr>
            <p:cNvPr id="199" name="Rectangle 24"/>
            <p:cNvSpPr>
              <a:spLocks noChangeArrowheads="1"/>
            </p:cNvSpPr>
            <p:nvPr/>
          </p:nvSpPr>
          <p:spPr bwMode="auto">
            <a:xfrm>
              <a:off x="1558659" y="4913856"/>
              <a:ext cx="102165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/>
            </a:p>
          </p:txBody>
        </p:sp>
        <p:sp>
          <p:nvSpPr>
            <p:cNvPr id="200" name="Rectangle 25"/>
            <p:cNvSpPr>
              <a:spLocks noChangeArrowheads="1"/>
            </p:cNvSpPr>
            <p:nvPr/>
          </p:nvSpPr>
          <p:spPr bwMode="auto">
            <a:xfrm>
              <a:off x="1615809" y="5250460"/>
              <a:ext cx="51083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201" name="Rectangle 29"/>
            <p:cNvSpPr>
              <a:spLocks noChangeArrowheads="1"/>
            </p:cNvSpPr>
            <p:nvPr/>
          </p:nvSpPr>
          <p:spPr bwMode="auto">
            <a:xfrm>
              <a:off x="3449783" y="5371070"/>
              <a:ext cx="292039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202" name="Rectangle 30"/>
            <p:cNvSpPr>
              <a:spLocks noChangeArrowheads="1"/>
            </p:cNvSpPr>
            <p:nvPr/>
          </p:nvSpPr>
          <p:spPr bwMode="auto">
            <a:xfrm>
              <a:off x="2927361" y="5371070"/>
              <a:ext cx="266016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203" name="Rectangle 61"/>
            <p:cNvSpPr>
              <a:spLocks noChangeArrowheads="1"/>
            </p:cNvSpPr>
            <p:nvPr/>
          </p:nvSpPr>
          <p:spPr bwMode="auto">
            <a:xfrm>
              <a:off x="3116260" y="4119720"/>
              <a:ext cx="88900" cy="88900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4" name="Rectangle 62"/>
            <p:cNvSpPr>
              <a:spLocks noChangeArrowheads="1"/>
            </p:cNvSpPr>
            <p:nvPr/>
          </p:nvSpPr>
          <p:spPr bwMode="auto">
            <a:xfrm>
              <a:off x="3116260" y="4237195"/>
              <a:ext cx="88900" cy="88900"/>
            </a:xfrm>
            <a:prstGeom prst="rect">
              <a:avLst/>
            </a:prstGeom>
            <a:gradFill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5" name="Rectangle 63"/>
            <p:cNvSpPr>
              <a:spLocks noChangeArrowheads="1"/>
            </p:cNvSpPr>
            <p:nvPr/>
          </p:nvSpPr>
          <p:spPr bwMode="auto">
            <a:xfrm>
              <a:off x="3243260" y="4205445"/>
              <a:ext cx="290381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Wedge</a:t>
              </a:r>
              <a:endParaRPr lang="en-US" sz="1200"/>
            </a:p>
          </p:txBody>
        </p:sp>
        <p:sp>
          <p:nvSpPr>
            <p:cNvPr id="206" name="Rectangle 64"/>
            <p:cNvSpPr>
              <a:spLocks noChangeArrowheads="1"/>
            </p:cNvSpPr>
            <p:nvPr/>
          </p:nvSpPr>
          <p:spPr bwMode="auto">
            <a:xfrm>
              <a:off x="3243260" y="4084795"/>
              <a:ext cx="188910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Halo</a:t>
              </a:r>
              <a:endParaRPr lang="en-US" sz="1200"/>
            </a:p>
          </p:txBody>
        </p:sp>
        <p:sp>
          <p:nvSpPr>
            <p:cNvPr id="207" name="Rectangle 6"/>
            <p:cNvSpPr>
              <a:spLocks noChangeArrowheads="1"/>
            </p:cNvSpPr>
            <p:nvPr/>
          </p:nvSpPr>
          <p:spPr bwMode="auto">
            <a:xfrm>
              <a:off x="1744663" y="3983038"/>
              <a:ext cx="1052513" cy="1317625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8" name="Line 8"/>
            <p:cNvSpPr>
              <a:spLocks noChangeShapeType="1"/>
            </p:cNvSpPr>
            <p:nvPr/>
          </p:nvSpPr>
          <p:spPr bwMode="auto">
            <a:xfrm>
              <a:off x="1744663" y="5300663"/>
              <a:ext cx="10525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9" name="Line 9"/>
            <p:cNvSpPr>
              <a:spLocks noChangeShapeType="1"/>
            </p:cNvSpPr>
            <p:nvPr/>
          </p:nvSpPr>
          <p:spPr bwMode="auto">
            <a:xfrm>
              <a:off x="1998663" y="530066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0" name="Line 10"/>
            <p:cNvSpPr>
              <a:spLocks noChangeShapeType="1"/>
            </p:cNvSpPr>
            <p:nvPr/>
          </p:nvSpPr>
          <p:spPr bwMode="auto">
            <a:xfrm>
              <a:off x="2543175" y="530066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1" name="Line 14"/>
            <p:cNvSpPr>
              <a:spLocks noChangeShapeType="1"/>
            </p:cNvSpPr>
            <p:nvPr/>
          </p:nvSpPr>
          <p:spPr bwMode="auto">
            <a:xfrm>
              <a:off x="1744663" y="3983038"/>
              <a:ext cx="1588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2" name="Line 15"/>
            <p:cNvSpPr>
              <a:spLocks noChangeShapeType="1"/>
            </p:cNvSpPr>
            <p:nvPr/>
          </p:nvSpPr>
          <p:spPr bwMode="auto">
            <a:xfrm flipH="1">
              <a:off x="1693863" y="5300663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3" name="Line 16"/>
            <p:cNvSpPr>
              <a:spLocks noChangeShapeType="1"/>
            </p:cNvSpPr>
            <p:nvPr/>
          </p:nvSpPr>
          <p:spPr bwMode="auto">
            <a:xfrm flipH="1">
              <a:off x="1693863" y="4962525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 flipH="1">
              <a:off x="1693863" y="4622800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5" name="Line 18"/>
            <p:cNvSpPr>
              <a:spLocks noChangeShapeType="1"/>
            </p:cNvSpPr>
            <p:nvPr/>
          </p:nvSpPr>
          <p:spPr bwMode="auto">
            <a:xfrm flipH="1">
              <a:off x="1693863" y="4284663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6" name="Line 24"/>
            <p:cNvSpPr>
              <a:spLocks noChangeShapeType="1"/>
            </p:cNvSpPr>
            <p:nvPr/>
          </p:nvSpPr>
          <p:spPr bwMode="auto">
            <a:xfrm>
              <a:off x="2854325" y="5300663"/>
              <a:ext cx="10525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7" name="Line 25"/>
            <p:cNvSpPr>
              <a:spLocks noChangeShapeType="1"/>
            </p:cNvSpPr>
            <p:nvPr/>
          </p:nvSpPr>
          <p:spPr bwMode="auto">
            <a:xfrm>
              <a:off x="3108325" y="530066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8" name="Line 26"/>
            <p:cNvSpPr>
              <a:spLocks noChangeShapeType="1"/>
            </p:cNvSpPr>
            <p:nvPr/>
          </p:nvSpPr>
          <p:spPr bwMode="auto">
            <a:xfrm>
              <a:off x="3652838" y="5300663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9" name="Line 30"/>
            <p:cNvSpPr>
              <a:spLocks noChangeShapeType="1"/>
            </p:cNvSpPr>
            <p:nvPr/>
          </p:nvSpPr>
          <p:spPr bwMode="auto">
            <a:xfrm>
              <a:off x="2854325" y="3983038"/>
              <a:ext cx="1588" cy="131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0" name="Rectangle 34"/>
            <p:cNvSpPr>
              <a:spLocks noChangeArrowheads="1"/>
            </p:cNvSpPr>
            <p:nvPr/>
          </p:nvSpPr>
          <p:spPr bwMode="auto">
            <a:xfrm>
              <a:off x="1797050" y="4465638"/>
              <a:ext cx="201613" cy="83502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1" name="Rectangle 35"/>
            <p:cNvSpPr>
              <a:spLocks noChangeArrowheads="1"/>
            </p:cNvSpPr>
            <p:nvPr/>
          </p:nvSpPr>
          <p:spPr bwMode="auto">
            <a:xfrm>
              <a:off x="1797050" y="4465638"/>
              <a:ext cx="201613" cy="835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2" name="Rectangle 36"/>
            <p:cNvSpPr>
              <a:spLocks noChangeArrowheads="1"/>
            </p:cNvSpPr>
            <p:nvPr/>
          </p:nvSpPr>
          <p:spPr bwMode="auto">
            <a:xfrm>
              <a:off x="2341563" y="4283075"/>
              <a:ext cx="201613" cy="10175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3" name="Rectangle 37"/>
            <p:cNvSpPr>
              <a:spLocks noChangeArrowheads="1"/>
            </p:cNvSpPr>
            <p:nvPr/>
          </p:nvSpPr>
          <p:spPr bwMode="auto">
            <a:xfrm>
              <a:off x="2341563" y="4283075"/>
              <a:ext cx="201613" cy="1017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4" name="Rectangle 38"/>
            <p:cNvSpPr>
              <a:spLocks noChangeArrowheads="1"/>
            </p:cNvSpPr>
            <p:nvPr/>
          </p:nvSpPr>
          <p:spPr bwMode="auto">
            <a:xfrm>
              <a:off x="1998663" y="4552950"/>
              <a:ext cx="201613" cy="747712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5" name="Rectangle 39"/>
            <p:cNvSpPr>
              <a:spLocks noChangeArrowheads="1"/>
            </p:cNvSpPr>
            <p:nvPr/>
          </p:nvSpPr>
          <p:spPr bwMode="auto">
            <a:xfrm>
              <a:off x="1998663" y="4552950"/>
              <a:ext cx="201613" cy="747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6" name="Rectangle 40"/>
            <p:cNvSpPr>
              <a:spLocks noChangeArrowheads="1"/>
            </p:cNvSpPr>
            <p:nvPr/>
          </p:nvSpPr>
          <p:spPr bwMode="auto">
            <a:xfrm>
              <a:off x="2543175" y="4441825"/>
              <a:ext cx="201613" cy="858837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7" name="Rectangle 41"/>
            <p:cNvSpPr>
              <a:spLocks noChangeArrowheads="1"/>
            </p:cNvSpPr>
            <p:nvPr/>
          </p:nvSpPr>
          <p:spPr bwMode="auto">
            <a:xfrm>
              <a:off x="2543175" y="4441825"/>
              <a:ext cx="201613" cy="858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8" name="Rectangle 42"/>
            <p:cNvSpPr>
              <a:spLocks noChangeArrowheads="1"/>
            </p:cNvSpPr>
            <p:nvPr/>
          </p:nvSpPr>
          <p:spPr bwMode="auto">
            <a:xfrm>
              <a:off x="2906713" y="4718050"/>
              <a:ext cx="201613" cy="582612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9" name="Rectangle 43"/>
            <p:cNvSpPr>
              <a:spLocks noChangeArrowheads="1"/>
            </p:cNvSpPr>
            <p:nvPr/>
          </p:nvSpPr>
          <p:spPr bwMode="auto">
            <a:xfrm>
              <a:off x="2906713" y="4718050"/>
              <a:ext cx="201613" cy="5826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0" name="Rectangle 44"/>
            <p:cNvSpPr>
              <a:spLocks noChangeArrowheads="1"/>
            </p:cNvSpPr>
            <p:nvPr/>
          </p:nvSpPr>
          <p:spPr bwMode="auto">
            <a:xfrm>
              <a:off x="3452813" y="4841875"/>
              <a:ext cx="200025" cy="4587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1" name="Rectangle 45"/>
            <p:cNvSpPr>
              <a:spLocks noChangeArrowheads="1"/>
            </p:cNvSpPr>
            <p:nvPr/>
          </p:nvSpPr>
          <p:spPr bwMode="auto">
            <a:xfrm>
              <a:off x="3452813" y="4841875"/>
              <a:ext cx="200025" cy="4587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2" name="Rectangle 46"/>
            <p:cNvSpPr>
              <a:spLocks noChangeArrowheads="1"/>
            </p:cNvSpPr>
            <p:nvPr/>
          </p:nvSpPr>
          <p:spPr bwMode="auto">
            <a:xfrm>
              <a:off x="3108325" y="4795838"/>
              <a:ext cx="201613" cy="50482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3" name="Rectangle 47"/>
            <p:cNvSpPr>
              <a:spLocks noChangeArrowheads="1"/>
            </p:cNvSpPr>
            <p:nvPr/>
          </p:nvSpPr>
          <p:spPr bwMode="auto">
            <a:xfrm>
              <a:off x="3108325" y="4795838"/>
              <a:ext cx="201613" cy="504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4" name="Rectangle 48"/>
            <p:cNvSpPr>
              <a:spLocks noChangeArrowheads="1"/>
            </p:cNvSpPr>
            <p:nvPr/>
          </p:nvSpPr>
          <p:spPr bwMode="auto">
            <a:xfrm>
              <a:off x="3652838" y="4948238"/>
              <a:ext cx="201613" cy="352425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5" name="Rectangle 49"/>
            <p:cNvSpPr>
              <a:spLocks noChangeArrowheads="1"/>
            </p:cNvSpPr>
            <p:nvPr/>
          </p:nvSpPr>
          <p:spPr bwMode="auto">
            <a:xfrm>
              <a:off x="3652838" y="4948238"/>
              <a:ext cx="201613" cy="352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6" name="Freeform 50"/>
            <p:cNvSpPr>
              <a:spLocks/>
            </p:cNvSpPr>
            <p:nvPr/>
          </p:nvSpPr>
          <p:spPr bwMode="auto">
            <a:xfrm>
              <a:off x="1873250" y="4422775"/>
              <a:ext cx="49213" cy="85725"/>
            </a:xfrm>
            <a:custGeom>
              <a:avLst/>
              <a:gdLst>
                <a:gd name="T0" fmla="*/ 0 w 31"/>
                <a:gd name="T1" fmla="*/ 2147483647 h 54"/>
                <a:gd name="T2" fmla="*/ 2147483647 w 31"/>
                <a:gd name="T3" fmla="*/ 2147483647 h 54"/>
                <a:gd name="T4" fmla="*/ 2147483647 w 31"/>
                <a:gd name="T5" fmla="*/ 0 h 54"/>
                <a:gd name="T6" fmla="*/ 0 w 31"/>
                <a:gd name="T7" fmla="*/ 0 h 54"/>
                <a:gd name="T8" fmla="*/ 2147483647 w 31"/>
                <a:gd name="T9" fmla="*/ 0 h 54"/>
                <a:gd name="T10" fmla="*/ 2147483647 w 31"/>
                <a:gd name="T11" fmla="*/ 0 h 54"/>
                <a:gd name="T12" fmla="*/ 2147483647 w 31"/>
                <a:gd name="T13" fmla="*/ 2147483647 h 54"/>
                <a:gd name="T14" fmla="*/ 2147483647 w 31"/>
                <a:gd name="T15" fmla="*/ 2147483647 h 54"/>
                <a:gd name="T16" fmla="*/ 0 w 31"/>
                <a:gd name="T17" fmla="*/ 21474836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4"/>
                <a:gd name="T29" fmla="*/ 31 w 3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4">
                  <a:moveTo>
                    <a:pt x="0" y="54"/>
                  </a:moveTo>
                  <a:lnTo>
                    <a:pt x="16" y="5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54"/>
                  </a:lnTo>
                  <a:lnTo>
                    <a:pt x="3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7" name="Freeform 51"/>
            <p:cNvSpPr>
              <a:spLocks/>
            </p:cNvSpPr>
            <p:nvPr/>
          </p:nvSpPr>
          <p:spPr bwMode="auto">
            <a:xfrm>
              <a:off x="1873250" y="4422775"/>
              <a:ext cx="49213" cy="85725"/>
            </a:xfrm>
            <a:custGeom>
              <a:avLst/>
              <a:gdLst>
                <a:gd name="T0" fmla="*/ 0 w 31"/>
                <a:gd name="T1" fmla="*/ 2147483647 h 54"/>
                <a:gd name="T2" fmla="*/ 2147483647 w 31"/>
                <a:gd name="T3" fmla="*/ 2147483647 h 54"/>
                <a:gd name="T4" fmla="*/ 2147483647 w 31"/>
                <a:gd name="T5" fmla="*/ 0 h 54"/>
                <a:gd name="T6" fmla="*/ 0 w 31"/>
                <a:gd name="T7" fmla="*/ 0 h 54"/>
                <a:gd name="T8" fmla="*/ 2147483647 w 31"/>
                <a:gd name="T9" fmla="*/ 0 h 54"/>
                <a:gd name="T10" fmla="*/ 2147483647 w 31"/>
                <a:gd name="T11" fmla="*/ 0 h 54"/>
                <a:gd name="T12" fmla="*/ 2147483647 w 31"/>
                <a:gd name="T13" fmla="*/ 2147483647 h 54"/>
                <a:gd name="T14" fmla="*/ 2147483647 w 31"/>
                <a:gd name="T15" fmla="*/ 2147483647 h 54"/>
                <a:gd name="T16" fmla="*/ 0 w 31"/>
                <a:gd name="T17" fmla="*/ 21474836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4"/>
                <a:gd name="T29" fmla="*/ 31 w 3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4">
                  <a:moveTo>
                    <a:pt x="0" y="54"/>
                  </a:moveTo>
                  <a:lnTo>
                    <a:pt x="16" y="5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54"/>
                  </a:lnTo>
                  <a:lnTo>
                    <a:pt x="31" y="54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8" name="Freeform 52"/>
            <p:cNvSpPr>
              <a:spLocks/>
            </p:cNvSpPr>
            <p:nvPr/>
          </p:nvSpPr>
          <p:spPr bwMode="auto">
            <a:xfrm>
              <a:off x="2417763" y="4225925"/>
              <a:ext cx="49213" cy="114300"/>
            </a:xfrm>
            <a:custGeom>
              <a:avLst/>
              <a:gdLst>
                <a:gd name="T0" fmla="*/ 0 w 31"/>
                <a:gd name="T1" fmla="*/ 2147483647 h 72"/>
                <a:gd name="T2" fmla="*/ 2147483647 w 31"/>
                <a:gd name="T3" fmla="*/ 2147483647 h 72"/>
                <a:gd name="T4" fmla="*/ 2147483647 w 31"/>
                <a:gd name="T5" fmla="*/ 0 h 72"/>
                <a:gd name="T6" fmla="*/ 0 w 31"/>
                <a:gd name="T7" fmla="*/ 0 h 72"/>
                <a:gd name="T8" fmla="*/ 2147483647 w 31"/>
                <a:gd name="T9" fmla="*/ 0 h 72"/>
                <a:gd name="T10" fmla="*/ 2147483647 w 31"/>
                <a:gd name="T11" fmla="*/ 0 h 72"/>
                <a:gd name="T12" fmla="*/ 2147483647 w 31"/>
                <a:gd name="T13" fmla="*/ 2147483647 h 72"/>
                <a:gd name="T14" fmla="*/ 2147483647 w 31"/>
                <a:gd name="T15" fmla="*/ 2147483647 h 72"/>
                <a:gd name="T16" fmla="*/ 0 w 31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72"/>
                <a:gd name="T29" fmla="*/ 31 w 31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72">
                  <a:moveTo>
                    <a:pt x="0" y="72"/>
                  </a:moveTo>
                  <a:lnTo>
                    <a:pt x="16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72"/>
                  </a:lnTo>
                  <a:lnTo>
                    <a:pt x="3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9" name="Freeform 53"/>
            <p:cNvSpPr>
              <a:spLocks/>
            </p:cNvSpPr>
            <p:nvPr/>
          </p:nvSpPr>
          <p:spPr bwMode="auto">
            <a:xfrm>
              <a:off x="2417763" y="4225925"/>
              <a:ext cx="49213" cy="114300"/>
            </a:xfrm>
            <a:custGeom>
              <a:avLst/>
              <a:gdLst>
                <a:gd name="T0" fmla="*/ 0 w 31"/>
                <a:gd name="T1" fmla="*/ 2147483647 h 72"/>
                <a:gd name="T2" fmla="*/ 2147483647 w 31"/>
                <a:gd name="T3" fmla="*/ 2147483647 h 72"/>
                <a:gd name="T4" fmla="*/ 2147483647 w 31"/>
                <a:gd name="T5" fmla="*/ 0 h 72"/>
                <a:gd name="T6" fmla="*/ 0 w 31"/>
                <a:gd name="T7" fmla="*/ 0 h 72"/>
                <a:gd name="T8" fmla="*/ 2147483647 w 31"/>
                <a:gd name="T9" fmla="*/ 0 h 72"/>
                <a:gd name="T10" fmla="*/ 2147483647 w 31"/>
                <a:gd name="T11" fmla="*/ 0 h 72"/>
                <a:gd name="T12" fmla="*/ 2147483647 w 31"/>
                <a:gd name="T13" fmla="*/ 2147483647 h 72"/>
                <a:gd name="T14" fmla="*/ 2147483647 w 31"/>
                <a:gd name="T15" fmla="*/ 2147483647 h 72"/>
                <a:gd name="T16" fmla="*/ 0 w 31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72"/>
                <a:gd name="T29" fmla="*/ 31 w 31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72">
                  <a:moveTo>
                    <a:pt x="0" y="72"/>
                  </a:moveTo>
                  <a:lnTo>
                    <a:pt x="16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72"/>
                  </a:lnTo>
                  <a:lnTo>
                    <a:pt x="31" y="7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0" name="Freeform 54"/>
            <p:cNvSpPr>
              <a:spLocks/>
            </p:cNvSpPr>
            <p:nvPr/>
          </p:nvSpPr>
          <p:spPr bwMode="auto">
            <a:xfrm>
              <a:off x="2073275" y="4514850"/>
              <a:ext cx="50800" cy="77787"/>
            </a:xfrm>
            <a:custGeom>
              <a:avLst/>
              <a:gdLst>
                <a:gd name="T0" fmla="*/ 0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0 w 32"/>
                <a:gd name="T7" fmla="*/ 0 h 49"/>
                <a:gd name="T8" fmla="*/ 2147483647 w 32"/>
                <a:gd name="T9" fmla="*/ 0 h 49"/>
                <a:gd name="T10" fmla="*/ 2147483647 w 32"/>
                <a:gd name="T11" fmla="*/ 0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0 w 32"/>
                <a:gd name="T17" fmla="*/ 214748364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9"/>
                <a:gd name="T29" fmla="*/ 32 w 3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9">
                  <a:moveTo>
                    <a:pt x="0" y="49"/>
                  </a:moveTo>
                  <a:lnTo>
                    <a:pt x="16" y="4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1" name="Freeform 55"/>
            <p:cNvSpPr>
              <a:spLocks/>
            </p:cNvSpPr>
            <p:nvPr/>
          </p:nvSpPr>
          <p:spPr bwMode="auto">
            <a:xfrm>
              <a:off x="2073275" y="4514850"/>
              <a:ext cx="50800" cy="77787"/>
            </a:xfrm>
            <a:custGeom>
              <a:avLst/>
              <a:gdLst>
                <a:gd name="T0" fmla="*/ 0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0 w 32"/>
                <a:gd name="T7" fmla="*/ 0 h 49"/>
                <a:gd name="T8" fmla="*/ 2147483647 w 32"/>
                <a:gd name="T9" fmla="*/ 0 h 49"/>
                <a:gd name="T10" fmla="*/ 2147483647 w 32"/>
                <a:gd name="T11" fmla="*/ 0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0 w 32"/>
                <a:gd name="T17" fmla="*/ 214748364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9"/>
                <a:gd name="T29" fmla="*/ 32 w 3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9">
                  <a:moveTo>
                    <a:pt x="0" y="49"/>
                  </a:moveTo>
                  <a:lnTo>
                    <a:pt x="16" y="4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2" name="Freeform 56"/>
            <p:cNvSpPr>
              <a:spLocks/>
            </p:cNvSpPr>
            <p:nvPr/>
          </p:nvSpPr>
          <p:spPr bwMode="auto">
            <a:xfrm>
              <a:off x="2619375" y="4376738"/>
              <a:ext cx="49213" cy="130175"/>
            </a:xfrm>
            <a:custGeom>
              <a:avLst/>
              <a:gdLst>
                <a:gd name="T0" fmla="*/ 0 w 31"/>
                <a:gd name="T1" fmla="*/ 2147483647 h 82"/>
                <a:gd name="T2" fmla="*/ 2147483647 w 31"/>
                <a:gd name="T3" fmla="*/ 2147483647 h 82"/>
                <a:gd name="T4" fmla="*/ 2147483647 w 31"/>
                <a:gd name="T5" fmla="*/ 0 h 82"/>
                <a:gd name="T6" fmla="*/ 0 w 31"/>
                <a:gd name="T7" fmla="*/ 0 h 82"/>
                <a:gd name="T8" fmla="*/ 2147483647 w 31"/>
                <a:gd name="T9" fmla="*/ 0 h 82"/>
                <a:gd name="T10" fmla="*/ 2147483647 w 31"/>
                <a:gd name="T11" fmla="*/ 0 h 82"/>
                <a:gd name="T12" fmla="*/ 2147483647 w 31"/>
                <a:gd name="T13" fmla="*/ 2147483647 h 82"/>
                <a:gd name="T14" fmla="*/ 2147483647 w 31"/>
                <a:gd name="T15" fmla="*/ 2147483647 h 82"/>
                <a:gd name="T16" fmla="*/ 0 w 31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2"/>
                <a:gd name="T29" fmla="*/ 31 w 3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2">
                  <a:moveTo>
                    <a:pt x="0" y="82"/>
                  </a:moveTo>
                  <a:lnTo>
                    <a:pt x="16" y="8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82"/>
                  </a:lnTo>
                  <a:lnTo>
                    <a:pt x="31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3" name="Freeform 57"/>
            <p:cNvSpPr>
              <a:spLocks/>
            </p:cNvSpPr>
            <p:nvPr/>
          </p:nvSpPr>
          <p:spPr bwMode="auto">
            <a:xfrm>
              <a:off x="2619375" y="4376738"/>
              <a:ext cx="49213" cy="130175"/>
            </a:xfrm>
            <a:custGeom>
              <a:avLst/>
              <a:gdLst>
                <a:gd name="T0" fmla="*/ 0 w 31"/>
                <a:gd name="T1" fmla="*/ 2147483647 h 82"/>
                <a:gd name="T2" fmla="*/ 2147483647 w 31"/>
                <a:gd name="T3" fmla="*/ 2147483647 h 82"/>
                <a:gd name="T4" fmla="*/ 2147483647 w 31"/>
                <a:gd name="T5" fmla="*/ 0 h 82"/>
                <a:gd name="T6" fmla="*/ 0 w 31"/>
                <a:gd name="T7" fmla="*/ 0 h 82"/>
                <a:gd name="T8" fmla="*/ 2147483647 w 31"/>
                <a:gd name="T9" fmla="*/ 0 h 82"/>
                <a:gd name="T10" fmla="*/ 2147483647 w 31"/>
                <a:gd name="T11" fmla="*/ 0 h 82"/>
                <a:gd name="T12" fmla="*/ 2147483647 w 31"/>
                <a:gd name="T13" fmla="*/ 2147483647 h 82"/>
                <a:gd name="T14" fmla="*/ 2147483647 w 31"/>
                <a:gd name="T15" fmla="*/ 2147483647 h 82"/>
                <a:gd name="T16" fmla="*/ 0 w 31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82"/>
                <a:gd name="T29" fmla="*/ 31 w 3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82">
                  <a:moveTo>
                    <a:pt x="0" y="82"/>
                  </a:moveTo>
                  <a:lnTo>
                    <a:pt x="16" y="8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82"/>
                  </a:lnTo>
                  <a:lnTo>
                    <a:pt x="31" y="82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4" name="Freeform 58"/>
            <p:cNvSpPr>
              <a:spLocks/>
            </p:cNvSpPr>
            <p:nvPr/>
          </p:nvSpPr>
          <p:spPr bwMode="auto">
            <a:xfrm>
              <a:off x="2982913" y="4657725"/>
              <a:ext cx="50800" cy="122237"/>
            </a:xfrm>
            <a:custGeom>
              <a:avLst/>
              <a:gdLst>
                <a:gd name="T0" fmla="*/ 0 w 32"/>
                <a:gd name="T1" fmla="*/ 2147483647 h 77"/>
                <a:gd name="T2" fmla="*/ 2147483647 w 32"/>
                <a:gd name="T3" fmla="*/ 2147483647 h 77"/>
                <a:gd name="T4" fmla="*/ 2147483647 w 32"/>
                <a:gd name="T5" fmla="*/ 0 h 77"/>
                <a:gd name="T6" fmla="*/ 0 w 32"/>
                <a:gd name="T7" fmla="*/ 0 h 77"/>
                <a:gd name="T8" fmla="*/ 2147483647 w 32"/>
                <a:gd name="T9" fmla="*/ 0 h 77"/>
                <a:gd name="T10" fmla="*/ 2147483647 w 32"/>
                <a:gd name="T11" fmla="*/ 0 h 77"/>
                <a:gd name="T12" fmla="*/ 2147483647 w 32"/>
                <a:gd name="T13" fmla="*/ 2147483647 h 77"/>
                <a:gd name="T14" fmla="*/ 2147483647 w 32"/>
                <a:gd name="T15" fmla="*/ 2147483647 h 77"/>
                <a:gd name="T16" fmla="*/ 0 w 32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7"/>
                <a:gd name="T29" fmla="*/ 32 w 3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7">
                  <a:moveTo>
                    <a:pt x="0" y="77"/>
                  </a:moveTo>
                  <a:lnTo>
                    <a:pt x="16" y="7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3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5" name="Freeform 59"/>
            <p:cNvSpPr>
              <a:spLocks/>
            </p:cNvSpPr>
            <p:nvPr/>
          </p:nvSpPr>
          <p:spPr bwMode="auto">
            <a:xfrm>
              <a:off x="2982913" y="4657725"/>
              <a:ext cx="50800" cy="122237"/>
            </a:xfrm>
            <a:custGeom>
              <a:avLst/>
              <a:gdLst>
                <a:gd name="T0" fmla="*/ 0 w 32"/>
                <a:gd name="T1" fmla="*/ 2147483647 h 77"/>
                <a:gd name="T2" fmla="*/ 2147483647 w 32"/>
                <a:gd name="T3" fmla="*/ 2147483647 h 77"/>
                <a:gd name="T4" fmla="*/ 2147483647 w 32"/>
                <a:gd name="T5" fmla="*/ 0 h 77"/>
                <a:gd name="T6" fmla="*/ 0 w 32"/>
                <a:gd name="T7" fmla="*/ 0 h 77"/>
                <a:gd name="T8" fmla="*/ 2147483647 w 32"/>
                <a:gd name="T9" fmla="*/ 0 h 77"/>
                <a:gd name="T10" fmla="*/ 2147483647 w 32"/>
                <a:gd name="T11" fmla="*/ 0 h 77"/>
                <a:gd name="T12" fmla="*/ 2147483647 w 32"/>
                <a:gd name="T13" fmla="*/ 2147483647 h 77"/>
                <a:gd name="T14" fmla="*/ 2147483647 w 32"/>
                <a:gd name="T15" fmla="*/ 2147483647 h 77"/>
                <a:gd name="T16" fmla="*/ 0 w 32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7"/>
                <a:gd name="T29" fmla="*/ 32 w 3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7">
                  <a:moveTo>
                    <a:pt x="0" y="77"/>
                  </a:moveTo>
                  <a:lnTo>
                    <a:pt x="16" y="7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32" y="77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6" name="Freeform 60"/>
            <p:cNvSpPr>
              <a:spLocks/>
            </p:cNvSpPr>
            <p:nvPr/>
          </p:nvSpPr>
          <p:spPr bwMode="auto">
            <a:xfrm>
              <a:off x="3527425" y="4792663"/>
              <a:ext cx="50800" cy="100012"/>
            </a:xfrm>
            <a:custGeom>
              <a:avLst/>
              <a:gdLst>
                <a:gd name="T0" fmla="*/ 0 w 32"/>
                <a:gd name="T1" fmla="*/ 2147483647 h 63"/>
                <a:gd name="T2" fmla="*/ 2147483647 w 32"/>
                <a:gd name="T3" fmla="*/ 2147483647 h 63"/>
                <a:gd name="T4" fmla="*/ 2147483647 w 32"/>
                <a:gd name="T5" fmla="*/ 0 h 63"/>
                <a:gd name="T6" fmla="*/ 0 w 32"/>
                <a:gd name="T7" fmla="*/ 0 h 63"/>
                <a:gd name="T8" fmla="*/ 2147483647 w 32"/>
                <a:gd name="T9" fmla="*/ 0 h 63"/>
                <a:gd name="T10" fmla="*/ 2147483647 w 32"/>
                <a:gd name="T11" fmla="*/ 0 h 63"/>
                <a:gd name="T12" fmla="*/ 2147483647 w 32"/>
                <a:gd name="T13" fmla="*/ 2147483647 h 63"/>
                <a:gd name="T14" fmla="*/ 2147483647 w 32"/>
                <a:gd name="T15" fmla="*/ 2147483647 h 63"/>
                <a:gd name="T16" fmla="*/ 0 w 32"/>
                <a:gd name="T17" fmla="*/ 21474836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3"/>
                <a:gd name="T29" fmla="*/ 32 w 3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3">
                  <a:moveTo>
                    <a:pt x="0" y="63"/>
                  </a:moveTo>
                  <a:lnTo>
                    <a:pt x="16" y="6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63"/>
                  </a:lnTo>
                  <a:lnTo>
                    <a:pt x="32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7" name="Freeform 61"/>
            <p:cNvSpPr>
              <a:spLocks/>
            </p:cNvSpPr>
            <p:nvPr/>
          </p:nvSpPr>
          <p:spPr bwMode="auto">
            <a:xfrm>
              <a:off x="3527425" y="4792663"/>
              <a:ext cx="50800" cy="100012"/>
            </a:xfrm>
            <a:custGeom>
              <a:avLst/>
              <a:gdLst>
                <a:gd name="T0" fmla="*/ 0 w 32"/>
                <a:gd name="T1" fmla="*/ 2147483647 h 63"/>
                <a:gd name="T2" fmla="*/ 2147483647 w 32"/>
                <a:gd name="T3" fmla="*/ 2147483647 h 63"/>
                <a:gd name="T4" fmla="*/ 2147483647 w 32"/>
                <a:gd name="T5" fmla="*/ 0 h 63"/>
                <a:gd name="T6" fmla="*/ 0 w 32"/>
                <a:gd name="T7" fmla="*/ 0 h 63"/>
                <a:gd name="T8" fmla="*/ 2147483647 w 32"/>
                <a:gd name="T9" fmla="*/ 0 h 63"/>
                <a:gd name="T10" fmla="*/ 2147483647 w 32"/>
                <a:gd name="T11" fmla="*/ 0 h 63"/>
                <a:gd name="T12" fmla="*/ 2147483647 w 32"/>
                <a:gd name="T13" fmla="*/ 2147483647 h 63"/>
                <a:gd name="T14" fmla="*/ 2147483647 w 32"/>
                <a:gd name="T15" fmla="*/ 2147483647 h 63"/>
                <a:gd name="T16" fmla="*/ 0 w 32"/>
                <a:gd name="T17" fmla="*/ 21474836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3"/>
                <a:gd name="T29" fmla="*/ 32 w 3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3">
                  <a:moveTo>
                    <a:pt x="0" y="63"/>
                  </a:moveTo>
                  <a:lnTo>
                    <a:pt x="16" y="6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63"/>
                  </a:lnTo>
                  <a:lnTo>
                    <a:pt x="32" y="63"/>
                  </a:lnTo>
                  <a:lnTo>
                    <a:pt x="0" y="6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8" name="Freeform 62"/>
            <p:cNvSpPr>
              <a:spLocks/>
            </p:cNvSpPr>
            <p:nvPr/>
          </p:nvSpPr>
          <p:spPr bwMode="auto">
            <a:xfrm>
              <a:off x="3184525" y="4745038"/>
              <a:ext cx="50800" cy="100012"/>
            </a:xfrm>
            <a:custGeom>
              <a:avLst/>
              <a:gdLst>
                <a:gd name="T0" fmla="*/ 0 w 32"/>
                <a:gd name="T1" fmla="*/ 2147483647 h 63"/>
                <a:gd name="T2" fmla="*/ 2147483647 w 32"/>
                <a:gd name="T3" fmla="*/ 2147483647 h 63"/>
                <a:gd name="T4" fmla="*/ 2147483647 w 32"/>
                <a:gd name="T5" fmla="*/ 0 h 63"/>
                <a:gd name="T6" fmla="*/ 0 w 32"/>
                <a:gd name="T7" fmla="*/ 0 h 63"/>
                <a:gd name="T8" fmla="*/ 2147483647 w 32"/>
                <a:gd name="T9" fmla="*/ 0 h 63"/>
                <a:gd name="T10" fmla="*/ 2147483647 w 32"/>
                <a:gd name="T11" fmla="*/ 0 h 63"/>
                <a:gd name="T12" fmla="*/ 2147483647 w 32"/>
                <a:gd name="T13" fmla="*/ 2147483647 h 63"/>
                <a:gd name="T14" fmla="*/ 2147483647 w 32"/>
                <a:gd name="T15" fmla="*/ 2147483647 h 63"/>
                <a:gd name="T16" fmla="*/ 0 w 32"/>
                <a:gd name="T17" fmla="*/ 21474836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3"/>
                <a:gd name="T29" fmla="*/ 32 w 3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3">
                  <a:moveTo>
                    <a:pt x="0" y="63"/>
                  </a:moveTo>
                  <a:lnTo>
                    <a:pt x="16" y="6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63"/>
                  </a:lnTo>
                  <a:lnTo>
                    <a:pt x="32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9" name="Freeform 63"/>
            <p:cNvSpPr>
              <a:spLocks/>
            </p:cNvSpPr>
            <p:nvPr/>
          </p:nvSpPr>
          <p:spPr bwMode="auto">
            <a:xfrm>
              <a:off x="3184525" y="4745038"/>
              <a:ext cx="50800" cy="100012"/>
            </a:xfrm>
            <a:custGeom>
              <a:avLst/>
              <a:gdLst>
                <a:gd name="T0" fmla="*/ 0 w 32"/>
                <a:gd name="T1" fmla="*/ 2147483647 h 63"/>
                <a:gd name="T2" fmla="*/ 2147483647 w 32"/>
                <a:gd name="T3" fmla="*/ 2147483647 h 63"/>
                <a:gd name="T4" fmla="*/ 2147483647 w 32"/>
                <a:gd name="T5" fmla="*/ 0 h 63"/>
                <a:gd name="T6" fmla="*/ 0 w 32"/>
                <a:gd name="T7" fmla="*/ 0 h 63"/>
                <a:gd name="T8" fmla="*/ 2147483647 w 32"/>
                <a:gd name="T9" fmla="*/ 0 h 63"/>
                <a:gd name="T10" fmla="*/ 2147483647 w 32"/>
                <a:gd name="T11" fmla="*/ 0 h 63"/>
                <a:gd name="T12" fmla="*/ 2147483647 w 32"/>
                <a:gd name="T13" fmla="*/ 2147483647 h 63"/>
                <a:gd name="T14" fmla="*/ 2147483647 w 32"/>
                <a:gd name="T15" fmla="*/ 2147483647 h 63"/>
                <a:gd name="T16" fmla="*/ 0 w 32"/>
                <a:gd name="T17" fmla="*/ 21474836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3"/>
                <a:gd name="T29" fmla="*/ 32 w 3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3">
                  <a:moveTo>
                    <a:pt x="0" y="63"/>
                  </a:moveTo>
                  <a:lnTo>
                    <a:pt x="16" y="6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63"/>
                  </a:lnTo>
                  <a:lnTo>
                    <a:pt x="32" y="63"/>
                  </a:lnTo>
                  <a:lnTo>
                    <a:pt x="0" y="6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0" name="Freeform 64"/>
            <p:cNvSpPr>
              <a:spLocks/>
            </p:cNvSpPr>
            <p:nvPr/>
          </p:nvSpPr>
          <p:spPr bwMode="auto">
            <a:xfrm>
              <a:off x="3729038" y="4903788"/>
              <a:ext cx="49213" cy="87312"/>
            </a:xfrm>
            <a:custGeom>
              <a:avLst/>
              <a:gdLst>
                <a:gd name="T0" fmla="*/ 0 w 31"/>
                <a:gd name="T1" fmla="*/ 2147483647 h 55"/>
                <a:gd name="T2" fmla="*/ 2147483647 w 31"/>
                <a:gd name="T3" fmla="*/ 2147483647 h 55"/>
                <a:gd name="T4" fmla="*/ 2147483647 w 31"/>
                <a:gd name="T5" fmla="*/ 0 h 55"/>
                <a:gd name="T6" fmla="*/ 0 w 31"/>
                <a:gd name="T7" fmla="*/ 0 h 55"/>
                <a:gd name="T8" fmla="*/ 2147483647 w 31"/>
                <a:gd name="T9" fmla="*/ 0 h 55"/>
                <a:gd name="T10" fmla="*/ 2147483647 w 31"/>
                <a:gd name="T11" fmla="*/ 0 h 55"/>
                <a:gd name="T12" fmla="*/ 2147483647 w 31"/>
                <a:gd name="T13" fmla="*/ 2147483647 h 55"/>
                <a:gd name="T14" fmla="*/ 2147483647 w 31"/>
                <a:gd name="T15" fmla="*/ 2147483647 h 55"/>
                <a:gd name="T16" fmla="*/ 0 w 31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5"/>
                <a:gd name="T29" fmla="*/ 31 w 3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5">
                  <a:moveTo>
                    <a:pt x="0" y="55"/>
                  </a:moveTo>
                  <a:lnTo>
                    <a:pt x="16" y="5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55"/>
                  </a:lnTo>
                  <a:lnTo>
                    <a:pt x="31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1" name="Freeform 65"/>
            <p:cNvSpPr>
              <a:spLocks/>
            </p:cNvSpPr>
            <p:nvPr/>
          </p:nvSpPr>
          <p:spPr bwMode="auto">
            <a:xfrm>
              <a:off x="3729038" y="4903788"/>
              <a:ext cx="49213" cy="87312"/>
            </a:xfrm>
            <a:custGeom>
              <a:avLst/>
              <a:gdLst>
                <a:gd name="T0" fmla="*/ 0 w 31"/>
                <a:gd name="T1" fmla="*/ 2147483647 h 55"/>
                <a:gd name="T2" fmla="*/ 2147483647 w 31"/>
                <a:gd name="T3" fmla="*/ 2147483647 h 55"/>
                <a:gd name="T4" fmla="*/ 2147483647 w 31"/>
                <a:gd name="T5" fmla="*/ 0 h 55"/>
                <a:gd name="T6" fmla="*/ 0 w 31"/>
                <a:gd name="T7" fmla="*/ 0 h 55"/>
                <a:gd name="T8" fmla="*/ 2147483647 w 31"/>
                <a:gd name="T9" fmla="*/ 0 h 55"/>
                <a:gd name="T10" fmla="*/ 2147483647 w 31"/>
                <a:gd name="T11" fmla="*/ 0 h 55"/>
                <a:gd name="T12" fmla="*/ 2147483647 w 31"/>
                <a:gd name="T13" fmla="*/ 2147483647 h 55"/>
                <a:gd name="T14" fmla="*/ 2147483647 w 31"/>
                <a:gd name="T15" fmla="*/ 2147483647 h 55"/>
                <a:gd name="T16" fmla="*/ 0 w 31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5"/>
                <a:gd name="T29" fmla="*/ 31 w 3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5">
                  <a:moveTo>
                    <a:pt x="0" y="55"/>
                  </a:moveTo>
                  <a:lnTo>
                    <a:pt x="16" y="5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55"/>
                  </a:lnTo>
                  <a:lnTo>
                    <a:pt x="31" y="55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2" name="Rectangle 66"/>
            <p:cNvSpPr>
              <a:spLocks noChangeArrowheads="1"/>
            </p:cNvSpPr>
            <p:nvPr/>
          </p:nvSpPr>
          <p:spPr bwMode="auto">
            <a:xfrm>
              <a:off x="1744663" y="3983038"/>
              <a:ext cx="1052513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3" name="Rectangle 67"/>
            <p:cNvSpPr>
              <a:spLocks noChangeArrowheads="1"/>
            </p:cNvSpPr>
            <p:nvPr/>
          </p:nvSpPr>
          <p:spPr bwMode="auto">
            <a:xfrm>
              <a:off x="2854325" y="3983038"/>
              <a:ext cx="1052513" cy="1317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4" name="Rectangle 34"/>
            <p:cNvSpPr>
              <a:spLocks noChangeArrowheads="1"/>
            </p:cNvSpPr>
            <p:nvPr/>
          </p:nvSpPr>
          <p:spPr bwMode="auto">
            <a:xfrm>
              <a:off x="3254195" y="3789039"/>
              <a:ext cx="184091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Side</a:t>
              </a:r>
              <a:endParaRPr lang="en-US" sz="1200"/>
            </a:p>
          </p:txBody>
        </p:sp>
        <p:sp>
          <p:nvSpPr>
            <p:cNvPr id="255" name="Rectangle 35"/>
            <p:cNvSpPr>
              <a:spLocks noChangeArrowheads="1"/>
            </p:cNvSpPr>
            <p:nvPr/>
          </p:nvSpPr>
          <p:spPr bwMode="auto">
            <a:xfrm>
              <a:off x="2053784" y="3789039"/>
              <a:ext cx="281437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Corner</a:t>
              </a:r>
              <a:endParaRPr lang="en-US" sz="1200"/>
            </a:p>
          </p:txBody>
        </p:sp>
        <p:sp>
          <p:nvSpPr>
            <p:cNvPr id="256" name="Rectangle 65"/>
            <p:cNvSpPr>
              <a:spLocks noChangeArrowheads="1"/>
            </p:cNvSpPr>
            <p:nvPr/>
          </p:nvSpPr>
          <p:spPr bwMode="auto">
            <a:xfrm>
              <a:off x="3468658" y="3789039"/>
              <a:ext cx="39" cy="11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4830850" y="2057400"/>
            <a:ext cx="4089037" cy="2758900"/>
            <a:chOff x="4035179" y="3776663"/>
            <a:chExt cx="2541834" cy="1714992"/>
          </a:xfrm>
        </p:grpSpPr>
        <p:sp>
          <p:nvSpPr>
            <p:cNvPr id="258" name="Rectangle 81"/>
            <p:cNvSpPr>
              <a:spLocks noChangeArrowheads="1"/>
            </p:cNvSpPr>
            <p:nvPr/>
          </p:nvSpPr>
          <p:spPr bwMode="auto">
            <a:xfrm>
              <a:off x="5580063" y="3983038"/>
              <a:ext cx="996950" cy="1319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9" name="Rectangle 76"/>
            <p:cNvSpPr>
              <a:spLocks noChangeArrowheads="1"/>
            </p:cNvSpPr>
            <p:nvPr/>
          </p:nvSpPr>
          <p:spPr bwMode="auto">
            <a:xfrm>
              <a:off x="5084763" y="5376863"/>
              <a:ext cx="301927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260" name="Rectangle 77"/>
            <p:cNvSpPr>
              <a:spLocks noChangeArrowheads="1"/>
            </p:cNvSpPr>
            <p:nvPr/>
          </p:nvSpPr>
          <p:spPr bwMode="auto">
            <a:xfrm>
              <a:off x="4589463" y="5376863"/>
              <a:ext cx="275023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261" name="Rectangle 83"/>
            <p:cNvSpPr>
              <a:spLocks noChangeArrowheads="1"/>
            </p:cNvSpPr>
            <p:nvPr/>
          </p:nvSpPr>
          <p:spPr bwMode="auto">
            <a:xfrm rot="16200000">
              <a:off x="3879113" y="4577310"/>
              <a:ext cx="426924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(ms)</a:t>
              </a:r>
              <a:endParaRPr lang="en-US" sz="1200"/>
            </a:p>
          </p:txBody>
        </p:sp>
        <p:sp>
          <p:nvSpPr>
            <p:cNvPr id="262" name="Rectangle 84"/>
            <p:cNvSpPr>
              <a:spLocks noChangeArrowheads="1"/>
            </p:cNvSpPr>
            <p:nvPr/>
          </p:nvSpPr>
          <p:spPr bwMode="auto">
            <a:xfrm>
              <a:off x="4221163" y="4232275"/>
              <a:ext cx="211250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6000</a:t>
              </a:r>
              <a:endParaRPr lang="en-US" sz="1200"/>
            </a:p>
          </p:txBody>
        </p:sp>
        <p:sp>
          <p:nvSpPr>
            <p:cNvPr id="263" name="Rectangle 85"/>
            <p:cNvSpPr>
              <a:spLocks noChangeArrowheads="1"/>
            </p:cNvSpPr>
            <p:nvPr/>
          </p:nvSpPr>
          <p:spPr bwMode="auto">
            <a:xfrm>
              <a:off x="4221163" y="4557713"/>
              <a:ext cx="211250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4000</a:t>
              </a:r>
              <a:endParaRPr lang="en-US" sz="1200"/>
            </a:p>
          </p:txBody>
        </p:sp>
        <p:sp>
          <p:nvSpPr>
            <p:cNvPr id="264" name="Rectangle 86"/>
            <p:cNvSpPr>
              <a:spLocks noChangeArrowheads="1"/>
            </p:cNvSpPr>
            <p:nvPr/>
          </p:nvSpPr>
          <p:spPr bwMode="auto">
            <a:xfrm>
              <a:off x="4221163" y="4908550"/>
              <a:ext cx="211250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2000</a:t>
              </a:r>
              <a:endParaRPr lang="en-US" sz="1200"/>
            </a:p>
          </p:txBody>
        </p:sp>
        <p:sp>
          <p:nvSpPr>
            <p:cNvPr id="265" name="Rectangle 87"/>
            <p:cNvSpPr>
              <a:spLocks noChangeArrowheads="1"/>
            </p:cNvSpPr>
            <p:nvPr/>
          </p:nvSpPr>
          <p:spPr bwMode="auto">
            <a:xfrm>
              <a:off x="4392613" y="5232400"/>
              <a:ext cx="52813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266" name="Rectangle 91"/>
            <p:cNvSpPr>
              <a:spLocks noChangeArrowheads="1"/>
            </p:cNvSpPr>
            <p:nvPr/>
          </p:nvSpPr>
          <p:spPr bwMode="auto">
            <a:xfrm>
              <a:off x="6137275" y="5376863"/>
              <a:ext cx="301927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Sparse</a:t>
              </a:r>
              <a:endParaRPr lang="en-US" sz="1200"/>
            </a:p>
          </p:txBody>
        </p:sp>
        <p:sp>
          <p:nvSpPr>
            <p:cNvPr id="267" name="Rectangle 92"/>
            <p:cNvSpPr>
              <a:spLocks noChangeArrowheads="1"/>
            </p:cNvSpPr>
            <p:nvPr/>
          </p:nvSpPr>
          <p:spPr bwMode="auto">
            <a:xfrm>
              <a:off x="5641975" y="5376863"/>
              <a:ext cx="275023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Dense</a:t>
              </a:r>
              <a:endParaRPr lang="en-US" sz="1200"/>
            </a:p>
          </p:txBody>
        </p:sp>
        <p:sp>
          <p:nvSpPr>
            <p:cNvPr id="268" name="Rectangle 96"/>
            <p:cNvSpPr>
              <a:spLocks noChangeArrowheads="1"/>
            </p:cNvSpPr>
            <p:nvPr/>
          </p:nvSpPr>
          <p:spPr bwMode="auto">
            <a:xfrm>
              <a:off x="5926138" y="3795713"/>
              <a:ext cx="190324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Side</a:t>
              </a:r>
              <a:endParaRPr lang="en-US" sz="1200"/>
            </a:p>
          </p:txBody>
        </p:sp>
        <p:sp>
          <p:nvSpPr>
            <p:cNvPr id="269" name="Rectangle 97"/>
            <p:cNvSpPr>
              <a:spLocks noChangeArrowheads="1"/>
            </p:cNvSpPr>
            <p:nvPr/>
          </p:nvSpPr>
          <p:spPr bwMode="auto">
            <a:xfrm>
              <a:off x="4878388" y="3795713"/>
              <a:ext cx="290967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Corner</a:t>
              </a:r>
              <a:endParaRPr lang="en-US" sz="1200"/>
            </a:p>
          </p:txBody>
        </p:sp>
        <p:sp>
          <p:nvSpPr>
            <p:cNvPr id="270" name="Rectangle 124"/>
            <p:cNvSpPr>
              <a:spLocks noChangeArrowheads="1"/>
            </p:cNvSpPr>
            <p:nvPr/>
          </p:nvSpPr>
          <p:spPr bwMode="auto">
            <a:xfrm>
              <a:off x="5745163" y="4041775"/>
              <a:ext cx="106362" cy="1047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1" name="Rectangle 125"/>
            <p:cNvSpPr>
              <a:spLocks noChangeArrowheads="1"/>
            </p:cNvSpPr>
            <p:nvPr/>
          </p:nvSpPr>
          <p:spPr bwMode="auto">
            <a:xfrm>
              <a:off x="5745163" y="4171950"/>
              <a:ext cx="106362" cy="104775"/>
            </a:xfrm>
            <a:prstGeom prst="rect">
              <a:avLst/>
            </a:prstGeom>
            <a:gradFill rotWithShape="1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2" name="Rectangle 126"/>
            <p:cNvSpPr>
              <a:spLocks noChangeArrowheads="1"/>
            </p:cNvSpPr>
            <p:nvPr/>
          </p:nvSpPr>
          <p:spPr bwMode="auto">
            <a:xfrm>
              <a:off x="5889625" y="4146550"/>
              <a:ext cx="300214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Wedge</a:t>
              </a:r>
              <a:endParaRPr lang="en-US" sz="1200"/>
            </a:p>
          </p:txBody>
        </p:sp>
        <p:sp>
          <p:nvSpPr>
            <p:cNvPr id="273" name="Rectangle 127"/>
            <p:cNvSpPr>
              <a:spLocks noChangeArrowheads="1"/>
            </p:cNvSpPr>
            <p:nvPr/>
          </p:nvSpPr>
          <p:spPr bwMode="auto">
            <a:xfrm>
              <a:off x="5889625" y="4021138"/>
              <a:ext cx="195307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Halo</a:t>
              </a:r>
              <a:endParaRPr lang="en-US" sz="1200"/>
            </a:p>
          </p:txBody>
        </p:sp>
        <p:sp>
          <p:nvSpPr>
            <p:cNvPr id="274" name="Rectangle 128"/>
            <p:cNvSpPr>
              <a:spLocks noChangeArrowheads="1"/>
            </p:cNvSpPr>
            <p:nvPr/>
          </p:nvSpPr>
          <p:spPr bwMode="auto">
            <a:xfrm>
              <a:off x="5919788" y="3776663"/>
              <a:ext cx="40" cy="11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/>
            </a:p>
          </p:txBody>
        </p:sp>
        <p:sp>
          <p:nvSpPr>
            <p:cNvPr id="275" name="Rectangle 80"/>
            <p:cNvSpPr>
              <a:spLocks noChangeArrowheads="1"/>
            </p:cNvSpPr>
            <p:nvPr/>
          </p:nvSpPr>
          <p:spPr bwMode="auto">
            <a:xfrm>
              <a:off x="4522788" y="3983038"/>
              <a:ext cx="998537" cy="1319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6" name="Line 82"/>
            <p:cNvSpPr>
              <a:spLocks noChangeShapeType="1"/>
            </p:cNvSpPr>
            <p:nvPr/>
          </p:nvSpPr>
          <p:spPr bwMode="auto">
            <a:xfrm>
              <a:off x="4522788" y="5302250"/>
              <a:ext cx="9985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" name="Line 83"/>
            <p:cNvSpPr>
              <a:spLocks noChangeShapeType="1"/>
            </p:cNvSpPr>
            <p:nvPr/>
          </p:nvSpPr>
          <p:spPr bwMode="auto">
            <a:xfrm>
              <a:off x="4764088" y="5302250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8" name="Line 84"/>
            <p:cNvSpPr>
              <a:spLocks noChangeShapeType="1"/>
            </p:cNvSpPr>
            <p:nvPr/>
          </p:nvSpPr>
          <p:spPr bwMode="auto">
            <a:xfrm>
              <a:off x="5280025" y="5302250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9" name="Line 88"/>
            <p:cNvSpPr>
              <a:spLocks noChangeShapeType="1"/>
            </p:cNvSpPr>
            <p:nvPr/>
          </p:nvSpPr>
          <p:spPr bwMode="auto">
            <a:xfrm>
              <a:off x="4522788" y="3983038"/>
              <a:ext cx="1587" cy="1319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0" name="Line 89"/>
            <p:cNvSpPr>
              <a:spLocks noChangeShapeType="1"/>
            </p:cNvSpPr>
            <p:nvPr/>
          </p:nvSpPr>
          <p:spPr bwMode="auto">
            <a:xfrm flipH="1">
              <a:off x="4471988" y="5302250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1" name="Line 90"/>
            <p:cNvSpPr>
              <a:spLocks noChangeShapeType="1"/>
            </p:cNvSpPr>
            <p:nvPr/>
          </p:nvSpPr>
          <p:spPr bwMode="auto">
            <a:xfrm flipH="1">
              <a:off x="4471988" y="4962525"/>
              <a:ext cx="50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2" name="Line 91"/>
            <p:cNvSpPr>
              <a:spLocks noChangeShapeType="1"/>
            </p:cNvSpPr>
            <p:nvPr/>
          </p:nvSpPr>
          <p:spPr bwMode="auto">
            <a:xfrm flipH="1">
              <a:off x="4471988" y="4624388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3" name="Line 92"/>
            <p:cNvSpPr>
              <a:spLocks noChangeShapeType="1"/>
            </p:cNvSpPr>
            <p:nvPr/>
          </p:nvSpPr>
          <p:spPr bwMode="auto">
            <a:xfrm flipH="1">
              <a:off x="4471988" y="4284663"/>
              <a:ext cx="508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4" name="Line 98"/>
            <p:cNvSpPr>
              <a:spLocks noChangeShapeType="1"/>
            </p:cNvSpPr>
            <p:nvPr/>
          </p:nvSpPr>
          <p:spPr bwMode="auto">
            <a:xfrm>
              <a:off x="5580063" y="5302250"/>
              <a:ext cx="9969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5" name="Line 99"/>
            <p:cNvSpPr>
              <a:spLocks noChangeShapeType="1"/>
            </p:cNvSpPr>
            <p:nvPr/>
          </p:nvSpPr>
          <p:spPr bwMode="auto">
            <a:xfrm>
              <a:off x="5819775" y="5302250"/>
              <a:ext cx="1588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6" name="Line 100"/>
            <p:cNvSpPr>
              <a:spLocks noChangeShapeType="1"/>
            </p:cNvSpPr>
            <p:nvPr/>
          </p:nvSpPr>
          <p:spPr bwMode="auto">
            <a:xfrm>
              <a:off x="6335713" y="5302250"/>
              <a:ext cx="1587" cy="50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7" name="Line 104"/>
            <p:cNvSpPr>
              <a:spLocks noChangeShapeType="1"/>
            </p:cNvSpPr>
            <p:nvPr/>
          </p:nvSpPr>
          <p:spPr bwMode="auto">
            <a:xfrm>
              <a:off x="5580063" y="3983038"/>
              <a:ext cx="1587" cy="1319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8" name="Rectangle 108"/>
            <p:cNvSpPr>
              <a:spLocks noChangeArrowheads="1"/>
            </p:cNvSpPr>
            <p:nvPr/>
          </p:nvSpPr>
          <p:spPr bwMode="auto">
            <a:xfrm>
              <a:off x="4573588" y="4503738"/>
              <a:ext cx="190500" cy="798512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9" name="Rectangle 109"/>
            <p:cNvSpPr>
              <a:spLocks noChangeArrowheads="1"/>
            </p:cNvSpPr>
            <p:nvPr/>
          </p:nvSpPr>
          <p:spPr bwMode="auto">
            <a:xfrm>
              <a:off x="4573588" y="4503738"/>
              <a:ext cx="190500" cy="7985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0" name="Rectangle 110"/>
            <p:cNvSpPr>
              <a:spLocks noChangeArrowheads="1"/>
            </p:cNvSpPr>
            <p:nvPr/>
          </p:nvSpPr>
          <p:spPr bwMode="auto">
            <a:xfrm>
              <a:off x="5089525" y="4486275"/>
              <a:ext cx="190500" cy="815975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1" name="Rectangle 111"/>
            <p:cNvSpPr>
              <a:spLocks noChangeArrowheads="1"/>
            </p:cNvSpPr>
            <p:nvPr/>
          </p:nvSpPr>
          <p:spPr bwMode="auto">
            <a:xfrm>
              <a:off x="5089525" y="4486275"/>
              <a:ext cx="190500" cy="815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2" name="Rectangle 112"/>
            <p:cNvSpPr>
              <a:spLocks noChangeArrowheads="1"/>
            </p:cNvSpPr>
            <p:nvPr/>
          </p:nvSpPr>
          <p:spPr bwMode="auto">
            <a:xfrm>
              <a:off x="4764088" y="4443413"/>
              <a:ext cx="190500" cy="858837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3" name="Rectangle 113"/>
            <p:cNvSpPr>
              <a:spLocks noChangeArrowheads="1"/>
            </p:cNvSpPr>
            <p:nvPr/>
          </p:nvSpPr>
          <p:spPr bwMode="auto">
            <a:xfrm>
              <a:off x="4764088" y="4443413"/>
              <a:ext cx="190500" cy="858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4" name="Rectangle 114"/>
            <p:cNvSpPr>
              <a:spLocks noChangeArrowheads="1"/>
            </p:cNvSpPr>
            <p:nvPr/>
          </p:nvSpPr>
          <p:spPr bwMode="auto">
            <a:xfrm>
              <a:off x="5280025" y="4364038"/>
              <a:ext cx="192088" cy="938212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5" name="Rectangle 115"/>
            <p:cNvSpPr>
              <a:spLocks noChangeArrowheads="1"/>
            </p:cNvSpPr>
            <p:nvPr/>
          </p:nvSpPr>
          <p:spPr bwMode="auto">
            <a:xfrm>
              <a:off x="5280025" y="4364038"/>
              <a:ext cx="192088" cy="938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6" name="Rectangle 116"/>
            <p:cNvSpPr>
              <a:spLocks noChangeArrowheads="1"/>
            </p:cNvSpPr>
            <p:nvPr/>
          </p:nvSpPr>
          <p:spPr bwMode="auto">
            <a:xfrm>
              <a:off x="5629275" y="4691063"/>
              <a:ext cx="190500" cy="611187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7" name="Rectangle 117"/>
            <p:cNvSpPr>
              <a:spLocks noChangeArrowheads="1"/>
            </p:cNvSpPr>
            <p:nvPr/>
          </p:nvSpPr>
          <p:spPr bwMode="auto">
            <a:xfrm>
              <a:off x="5629275" y="4691063"/>
              <a:ext cx="190500" cy="6111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8" name="Rectangle 118"/>
            <p:cNvSpPr>
              <a:spLocks noChangeArrowheads="1"/>
            </p:cNvSpPr>
            <p:nvPr/>
          </p:nvSpPr>
          <p:spPr bwMode="auto">
            <a:xfrm>
              <a:off x="6145213" y="4603750"/>
              <a:ext cx="190500" cy="698500"/>
            </a:xfrm>
            <a:prstGeom prst="rect">
              <a:avLst/>
            </a:prstGeom>
            <a:solidFill>
              <a:srgbClr val="C5C5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9" name="Rectangle 119"/>
            <p:cNvSpPr>
              <a:spLocks noChangeArrowheads="1"/>
            </p:cNvSpPr>
            <p:nvPr/>
          </p:nvSpPr>
          <p:spPr bwMode="auto">
            <a:xfrm>
              <a:off x="6145213" y="4603750"/>
              <a:ext cx="190500" cy="698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0" name="Rectangle 120"/>
            <p:cNvSpPr>
              <a:spLocks noChangeArrowheads="1"/>
            </p:cNvSpPr>
            <p:nvPr/>
          </p:nvSpPr>
          <p:spPr bwMode="auto">
            <a:xfrm>
              <a:off x="5819775" y="4510088"/>
              <a:ext cx="190500" cy="792162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1" name="Rectangle 121"/>
            <p:cNvSpPr>
              <a:spLocks noChangeArrowheads="1"/>
            </p:cNvSpPr>
            <p:nvPr/>
          </p:nvSpPr>
          <p:spPr bwMode="auto">
            <a:xfrm>
              <a:off x="5819775" y="4510088"/>
              <a:ext cx="190500" cy="792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2" name="Rectangle 122"/>
            <p:cNvSpPr>
              <a:spLocks noChangeArrowheads="1"/>
            </p:cNvSpPr>
            <p:nvPr/>
          </p:nvSpPr>
          <p:spPr bwMode="auto">
            <a:xfrm>
              <a:off x="6335713" y="4545013"/>
              <a:ext cx="192087" cy="757237"/>
            </a:xfrm>
            <a:prstGeom prst="rect">
              <a:avLst/>
            </a:prstGeom>
            <a:gradFill rotWithShape="0">
              <a:gsLst>
                <a:gs pos="0">
                  <a:srgbClr val="D79191"/>
                </a:gs>
                <a:gs pos="100000">
                  <a:srgbClr val="B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3" name="Rectangle 123"/>
            <p:cNvSpPr>
              <a:spLocks noChangeArrowheads="1"/>
            </p:cNvSpPr>
            <p:nvPr/>
          </p:nvSpPr>
          <p:spPr bwMode="auto">
            <a:xfrm>
              <a:off x="6335713" y="4545013"/>
              <a:ext cx="192087" cy="757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4" name="Freeform 124"/>
            <p:cNvSpPr>
              <a:spLocks/>
            </p:cNvSpPr>
            <p:nvPr/>
          </p:nvSpPr>
          <p:spPr bwMode="auto">
            <a:xfrm>
              <a:off x="4645025" y="4400550"/>
              <a:ext cx="47625" cy="204788"/>
            </a:xfrm>
            <a:custGeom>
              <a:avLst/>
              <a:gdLst>
                <a:gd name="T0" fmla="*/ 0 w 30"/>
                <a:gd name="T1" fmla="*/ 2147483647 h 129"/>
                <a:gd name="T2" fmla="*/ 2147483647 w 30"/>
                <a:gd name="T3" fmla="*/ 2147483647 h 129"/>
                <a:gd name="T4" fmla="*/ 2147483647 w 30"/>
                <a:gd name="T5" fmla="*/ 0 h 129"/>
                <a:gd name="T6" fmla="*/ 0 w 30"/>
                <a:gd name="T7" fmla="*/ 0 h 129"/>
                <a:gd name="T8" fmla="*/ 2147483647 w 30"/>
                <a:gd name="T9" fmla="*/ 0 h 129"/>
                <a:gd name="T10" fmla="*/ 2147483647 w 30"/>
                <a:gd name="T11" fmla="*/ 0 h 129"/>
                <a:gd name="T12" fmla="*/ 2147483647 w 30"/>
                <a:gd name="T13" fmla="*/ 2147483647 h 129"/>
                <a:gd name="T14" fmla="*/ 2147483647 w 30"/>
                <a:gd name="T15" fmla="*/ 2147483647 h 129"/>
                <a:gd name="T16" fmla="*/ 0 w 30"/>
                <a:gd name="T17" fmla="*/ 2147483647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9"/>
                <a:gd name="T29" fmla="*/ 30 w 30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9">
                  <a:moveTo>
                    <a:pt x="0" y="129"/>
                  </a:moveTo>
                  <a:lnTo>
                    <a:pt x="15" y="12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9"/>
                  </a:lnTo>
                  <a:lnTo>
                    <a:pt x="3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5" name="Freeform 125"/>
            <p:cNvSpPr>
              <a:spLocks/>
            </p:cNvSpPr>
            <p:nvPr/>
          </p:nvSpPr>
          <p:spPr bwMode="auto">
            <a:xfrm>
              <a:off x="4645025" y="4400550"/>
              <a:ext cx="47625" cy="204788"/>
            </a:xfrm>
            <a:custGeom>
              <a:avLst/>
              <a:gdLst>
                <a:gd name="T0" fmla="*/ 0 w 30"/>
                <a:gd name="T1" fmla="*/ 2147483647 h 129"/>
                <a:gd name="T2" fmla="*/ 2147483647 w 30"/>
                <a:gd name="T3" fmla="*/ 2147483647 h 129"/>
                <a:gd name="T4" fmla="*/ 2147483647 w 30"/>
                <a:gd name="T5" fmla="*/ 0 h 129"/>
                <a:gd name="T6" fmla="*/ 0 w 30"/>
                <a:gd name="T7" fmla="*/ 0 h 129"/>
                <a:gd name="T8" fmla="*/ 2147483647 w 30"/>
                <a:gd name="T9" fmla="*/ 0 h 129"/>
                <a:gd name="T10" fmla="*/ 2147483647 w 30"/>
                <a:gd name="T11" fmla="*/ 0 h 129"/>
                <a:gd name="T12" fmla="*/ 2147483647 w 30"/>
                <a:gd name="T13" fmla="*/ 2147483647 h 129"/>
                <a:gd name="T14" fmla="*/ 2147483647 w 30"/>
                <a:gd name="T15" fmla="*/ 2147483647 h 129"/>
                <a:gd name="T16" fmla="*/ 0 w 30"/>
                <a:gd name="T17" fmla="*/ 2147483647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29"/>
                <a:gd name="T29" fmla="*/ 30 w 30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29">
                  <a:moveTo>
                    <a:pt x="0" y="129"/>
                  </a:moveTo>
                  <a:lnTo>
                    <a:pt x="15" y="12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29"/>
                  </a:lnTo>
                  <a:lnTo>
                    <a:pt x="30" y="129"/>
                  </a:lnTo>
                  <a:lnTo>
                    <a:pt x="0" y="12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6" name="Freeform 126"/>
            <p:cNvSpPr>
              <a:spLocks/>
            </p:cNvSpPr>
            <p:nvPr/>
          </p:nvSpPr>
          <p:spPr bwMode="auto">
            <a:xfrm>
              <a:off x="5160963" y="4360863"/>
              <a:ext cx="47625" cy="249237"/>
            </a:xfrm>
            <a:custGeom>
              <a:avLst/>
              <a:gdLst>
                <a:gd name="T0" fmla="*/ 0 w 30"/>
                <a:gd name="T1" fmla="*/ 2147483647 h 157"/>
                <a:gd name="T2" fmla="*/ 2147483647 w 30"/>
                <a:gd name="T3" fmla="*/ 2147483647 h 157"/>
                <a:gd name="T4" fmla="*/ 2147483647 w 30"/>
                <a:gd name="T5" fmla="*/ 0 h 157"/>
                <a:gd name="T6" fmla="*/ 0 w 30"/>
                <a:gd name="T7" fmla="*/ 0 h 157"/>
                <a:gd name="T8" fmla="*/ 2147483647 w 30"/>
                <a:gd name="T9" fmla="*/ 0 h 157"/>
                <a:gd name="T10" fmla="*/ 2147483647 w 30"/>
                <a:gd name="T11" fmla="*/ 0 h 157"/>
                <a:gd name="T12" fmla="*/ 2147483647 w 30"/>
                <a:gd name="T13" fmla="*/ 2147483647 h 157"/>
                <a:gd name="T14" fmla="*/ 2147483647 w 30"/>
                <a:gd name="T15" fmla="*/ 2147483647 h 157"/>
                <a:gd name="T16" fmla="*/ 0 w 30"/>
                <a:gd name="T17" fmla="*/ 2147483647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57"/>
                <a:gd name="T29" fmla="*/ 30 w 30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57">
                  <a:moveTo>
                    <a:pt x="0" y="157"/>
                  </a:moveTo>
                  <a:lnTo>
                    <a:pt x="15" y="15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57"/>
                  </a:lnTo>
                  <a:lnTo>
                    <a:pt x="3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7" name="Freeform 127"/>
            <p:cNvSpPr>
              <a:spLocks/>
            </p:cNvSpPr>
            <p:nvPr/>
          </p:nvSpPr>
          <p:spPr bwMode="auto">
            <a:xfrm>
              <a:off x="5160963" y="4360863"/>
              <a:ext cx="47625" cy="249237"/>
            </a:xfrm>
            <a:custGeom>
              <a:avLst/>
              <a:gdLst>
                <a:gd name="T0" fmla="*/ 0 w 30"/>
                <a:gd name="T1" fmla="*/ 2147483647 h 157"/>
                <a:gd name="T2" fmla="*/ 2147483647 w 30"/>
                <a:gd name="T3" fmla="*/ 2147483647 h 157"/>
                <a:gd name="T4" fmla="*/ 2147483647 w 30"/>
                <a:gd name="T5" fmla="*/ 0 h 157"/>
                <a:gd name="T6" fmla="*/ 0 w 30"/>
                <a:gd name="T7" fmla="*/ 0 h 157"/>
                <a:gd name="T8" fmla="*/ 2147483647 w 30"/>
                <a:gd name="T9" fmla="*/ 0 h 157"/>
                <a:gd name="T10" fmla="*/ 2147483647 w 30"/>
                <a:gd name="T11" fmla="*/ 0 h 157"/>
                <a:gd name="T12" fmla="*/ 2147483647 w 30"/>
                <a:gd name="T13" fmla="*/ 2147483647 h 157"/>
                <a:gd name="T14" fmla="*/ 2147483647 w 30"/>
                <a:gd name="T15" fmla="*/ 2147483647 h 157"/>
                <a:gd name="T16" fmla="*/ 0 w 30"/>
                <a:gd name="T17" fmla="*/ 2147483647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57"/>
                <a:gd name="T29" fmla="*/ 30 w 30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57">
                  <a:moveTo>
                    <a:pt x="0" y="157"/>
                  </a:moveTo>
                  <a:lnTo>
                    <a:pt x="15" y="15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57"/>
                  </a:lnTo>
                  <a:lnTo>
                    <a:pt x="30" y="157"/>
                  </a:lnTo>
                  <a:lnTo>
                    <a:pt x="0" y="15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8" name="Freeform 128"/>
            <p:cNvSpPr>
              <a:spLocks/>
            </p:cNvSpPr>
            <p:nvPr/>
          </p:nvSpPr>
          <p:spPr bwMode="auto">
            <a:xfrm>
              <a:off x="4835525" y="4357688"/>
              <a:ext cx="47625" cy="169862"/>
            </a:xfrm>
            <a:custGeom>
              <a:avLst/>
              <a:gdLst>
                <a:gd name="T0" fmla="*/ 0 w 30"/>
                <a:gd name="T1" fmla="*/ 2147483647 h 107"/>
                <a:gd name="T2" fmla="*/ 2147483647 w 30"/>
                <a:gd name="T3" fmla="*/ 2147483647 h 107"/>
                <a:gd name="T4" fmla="*/ 2147483647 w 30"/>
                <a:gd name="T5" fmla="*/ 0 h 107"/>
                <a:gd name="T6" fmla="*/ 0 w 30"/>
                <a:gd name="T7" fmla="*/ 0 h 107"/>
                <a:gd name="T8" fmla="*/ 2147483647 w 30"/>
                <a:gd name="T9" fmla="*/ 0 h 107"/>
                <a:gd name="T10" fmla="*/ 2147483647 w 30"/>
                <a:gd name="T11" fmla="*/ 0 h 107"/>
                <a:gd name="T12" fmla="*/ 2147483647 w 30"/>
                <a:gd name="T13" fmla="*/ 2147483647 h 107"/>
                <a:gd name="T14" fmla="*/ 2147483647 w 30"/>
                <a:gd name="T15" fmla="*/ 2147483647 h 107"/>
                <a:gd name="T16" fmla="*/ 0 w 30"/>
                <a:gd name="T17" fmla="*/ 2147483647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7"/>
                <a:gd name="T29" fmla="*/ 30 w 30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7">
                  <a:moveTo>
                    <a:pt x="0" y="107"/>
                  </a:moveTo>
                  <a:lnTo>
                    <a:pt x="15" y="10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7"/>
                  </a:lnTo>
                  <a:lnTo>
                    <a:pt x="3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9" name="Freeform 129"/>
            <p:cNvSpPr>
              <a:spLocks/>
            </p:cNvSpPr>
            <p:nvPr/>
          </p:nvSpPr>
          <p:spPr bwMode="auto">
            <a:xfrm>
              <a:off x="4835525" y="4357688"/>
              <a:ext cx="47625" cy="169862"/>
            </a:xfrm>
            <a:custGeom>
              <a:avLst/>
              <a:gdLst>
                <a:gd name="T0" fmla="*/ 0 w 30"/>
                <a:gd name="T1" fmla="*/ 2147483647 h 107"/>
                <a:gd name="T2" fmla="*/ 2147483647 w 30"/>
                <a:gd name="T3" fmla="*/ 2147483647 h 107"/>
                <a:gd name="T4" fmla="*/ 2147483647 w 30"/>
                <a:gd name="T5" fmla="*/ 0 h 107"/>
                <a:gd name="T6" fmla="*/ 0 w 30"/>
                <a:gd name="T7" fmla="*/ 0 h 107"/>
                <a:gd name="T8" fmla="*/ 2147483647 w 30"/>
                <a:gd name="T9" fmla="*/ 0 h 107"/>
                <a:gd name="T10" fmla="*/ 2147483647 w 30"/>
                <a:gd name="T11" fmla="*/ 0 h 107"/>
                <a:gd name="T12" fmla="*/ 2147483647 w 30"/>
                <a:gd name="T13" fmla="*/ 2147483647 h 107"/>
                <a:gd name="T14" fmla="*/ 2147483647 w 30"/>
                <a:gd name="T15" fmla="*/ 2147483647 h 107"/>
                <a:gd name="T16" fmla="*/ 0 w 30"/>
                <a:gd name="T17" fmla="*/ 2147483647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7"/>
                <a:gd name="T29" fmla="*/ 30 w 30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7">
                  <a:moveTo>
                    <a:pt x="0" y="107"/>
                  </a:moveTo>
                  <a:lnTo>
                    <a:pt x="15" y="10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7"/>
                  </a:lnTo>
                  <a:lnTo>
                    <a:pt x="30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0" name="Freeform 130"/>
            <p:cNvSpPr>
              <a:spLocks/>
            </p:cNvSpPr>
            <p:nvPr/>
          </p:nvSpPr>
          <p:spPr bwMode="auto">
            <a:xfrm>
              <a:off x="5351463" y="4246563"/>
              <a:ext cx="47625" cy="234950"/>
            </a:xfrm>
            <a:custGeom>
              <a:avLst/>
              <a:gdLst>
                <a:gd name="T0" fmla="*/ 0 w 30"/>
                <a:gd name="T1" fmla="*/ 2147483647 h 148"/>
                <a:gd name="T2" fmla="*/ 2147483647 w 30"/>
                <a:gd name="T3" fmla="*/ 2147483647 h 148"/>
                <a:gd name="T4" fmla="*/ 2147483647 w 30"/>
                <a:gd name="T5" fmla="*/ 0 h 148"/>
                <a:gd name="T6" fmla="*/ 0 w 30"/>
                <a:gd name="T7" fmla="*/ 0 h 148"/>
                <a:gd name="T8" fmla="*/ 2147483647 w 30"/>
                <a:gd name="T9" fmla="*/ 0 h 148"/>
                <a:gd name="T10" fmla="*/ 2147483647 w 30"/>
                <a:gd name="T11" fmla="*/ 0 h 148"/>
                <a:gd name="T12" fmla="*/ 2147483647 w 30"/>
                <a:gd name="T13" fmla="*/ 2147483647 h 148"/>
                <a:gd name="T14" fmla="*/ 2147483647 w 30"/>
                <a:gd name="T15" fmla="*/ 2147483647 h 148"/>
                <a:gd name="T16" fmla="*/ 0 w 30"/>
                <a:gd name="T17" fmla="*/ 2147483647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8"/>
                <a:gd name="T29" fmla="*/ 30 w 3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8">
                  <a:moveTo>
                    <a:pt x="0" y="148"/>
                  </a:moveTo>
                  <a:lnTo>
                    <a:pt x="15" y="14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48"/>
                  </a:lnTo>
                  <a:lnTo>
                    <a:pt x="3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1" name="Freeform 131"/>
            <p:cNvSpPr>
              <a:spLocks/>
            </p:cNvSpPr>
            <p:nvPr/>
          </p:nvSpPr>
          <p:spPr bwMode="auto">
            <a:xfrm>
              <a:off x="5351463" y="4246563"/>
              <a:ext cx="47625" cy="234950"/>
            </a:xfrm>
            <a:custGeom>
              <a:avLst/>
              <a:gdLst>
                <a:gd name="T0" fmla="*/ 0 w 30"/>
                <a:gd name="T1" fmla="*/ 2147483647 h 148"/>
                <a:gd name="T2" fmla="*/ 2147483647 w 30"/>
                <a:gd name="T3" fmla="*/ 2147483647 h 148"/>
                <a:gd name="T4" fmla="*/ 2147483647 w 30"/>
                <a:gd name="T5" fmla="*/ 0 h 148"/>
                <a:gd name="T6" fmla="*/ 0 w 30"/>
                <a:gd name="T7" fmla="*/ 0 h 148"/>
                <a:gd name="T8" fmla="*/ 2147483647 w 30"/>
                <a:gd name="T9" fmla="*/ 0 h 148"/>
                <a:gd name="T10" fmla="*/ 2147483647 w 30"/>
                <a:gd name="T11" fmla="*/ 0 h 148"/>
                <a:gd name="T12" fmla="*/ 2147483647 w 30"/>
                <a:gd name="T13" fmla="*/ 2147483647 h 148"/>
                <a:gd name="T14" fmla="*/ 2147483647 w 30"/>
                <a:gd name="T15" fmla="*/ 2147483647 h 148"/>
                <a:gd name="T16" fmla="*/ 0 w 30"/>
                <a:gd name="T17" fmla="*/ 2147483647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8"/>
                <a:gd name="T29" fmla="*/ 30 w 3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8">
                  <a:moveTo>
                    <a:pt x="0" y="148"/>
                  </a:moveTo>
                  <a:lnTo>
                    <a:pt x="15" y="14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48"/>
                  </a:lnTo>
                  <a:lnTo>
                    <a:pt x="30" y="148"/>
                  </a:lnTo>
                  <a:lnTo>
                    <a:pt x="0" y="14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2" name="Freeform 132"/>
            <p:cNvSpPr>
              <a:spLocks/>
            </p:cNvSpPr>
            <p:nvPr/>
          </p:nvSpPr>
          <p:spPr bwMode="auto">
            <a:xfrm>
              <a:off x="5700713" y="4624388"/>
              <a:ext cx="47625" cy="133350"/>
            </a:xfrm>
            <a:custGeom>
              <a:avLst/>
              <a:gdLst>
                <a:gd name="T0" fmla="*/ 0 w 30"/>
                <a:gd name="T1" fmla="*/ 2147483647 h 84"/>
                <a:gd name="T2" fmla="*/ 2147483647 w 30"/>
                <a:gd name="T3" fmla="*/ 2147483647 h 84"/>
                <a:gd name="T4" fmla="*/ 2147483647 w 30"/>
                <a:gd name="T5" fmla="*/ 0 h 84"/>
                <a:gd name="T6" fmla="*/ 0 w 30"/>
                <a:gd name="T7" fmla="*/ 0 h 84"/>
                <a:gd name="T8" fmla="*/ 2147483647 w 30"/>
                <a:gd name="T9" fmla="*/ 0 h 84"/>
                <a:gd name="T10" fmla="*/ 2147483647 w 30"/>
                <a:gd name="T11" fmla="*/ 0 h 84"/>
                <a:gd name="T12" fmla="*/ 2147483647 w 30"/>
                <a:gd name="T13" fmla="*/ 2147483647 h 84"/>
                <a:gd name="T14" fmla="*/ 2147483647 w 30"/>
                <a:gd name="T15" fmla="*/ 2147483647 h 84"/>
                <a:gd name="T16" fmla="*/ 0 w 30"/>
                <a:gd name="T17" fmla="*/ 2147483647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84"/>
                <a:gd name="T29" fmla="*/ 30 w 3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84">
                  <a:moveTo>
                    <a:pt x="0" y="84"/>
                  </a:moveTo>
                  <a:lnTo>
                    <a:pt x="15" y="8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84"/>
                  </a:lnTo>
                  <a:lnTo>
                    <a:pt x="3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3" name="Freeform 133"/>
            <p:cNvSpPr>
              <a:spLocks/>
            </p:cNvSpPr>
            <p:nvPr/>
          </p:nvSpPr>
          <p:spPr bwMode="auto">
            <a:xfrm>
              <a:off x="5700713" y="4624388"/>
              <a:ext cx="47625" cy="133350"/>
            </a:xfrm>
            <a:custGeom>
              <a:avLst/>
              <a:gdLst>
                <a:gd name="T0" fmla="*/ 0 w 30"/>
                <a:gd name="T1" fmla="*/ 2147483647 h 84"/>
                <a:gd name="T2" fmla="*/ 2147483647 w 30"/>
                <a:gd name="T3" fmla="*/ 2147483647 h 84"/>
                <a:gd name="T4" fmla="*/ 2147483647 w 30"/>
                <a:gd name="T5" fmla="*/ 0 h 84"/>
                <a:gd name="T6" fmla="*/ 0 w 30"/>
                <a:gd name="T7" fmla="*/ 0 h 84"/>
                <a:gd name="T8" fmla="*/ 2147483647 w 30"/>
                <a:gd name="T9" fmla="*/ 0 h 84"/>
                <a:gd name="T10" fmla="*/ 2147483647 w 30"/>
                <a:gd name="T11" fmla="*/ 0 h 84"/>
                <a:gd name="T12" fmla="*/ 2147483647 w 30"/>
                <a:gd name="T13" fmla="*/ 2147483647 h 84"/>
                <a:gd name="T14" fmla="*/ 2147483647 w 30"/>
                <a:gd name="T15" fmla="*/ 2147483647 h 84"/>
                <a:gd name="T16" fmla="*/ 0 w 30"/>
                <a:gd name="T17" fmla="*/ 2147483647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84"/>
                <a:gd name="T29" fmla="*/ 30 w 3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84">
                  <a:moveTo>
                    <a:pt x="0" y="84"/>
                  </a:moveTo>
                  <a:lnTo>
                    <a:pt x="15" y="8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84"/>
                  </a:lnTo>
                  <a:lnTo>
                    <a:pt x="30" y="84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4" name="Freeform 134"/>
            <p:cNvSpPr>
              <a:spLocks/>
            </p:cNvSpPr>
            <p:nvPr/>
          </p:nvSpPr>
          <p:spPr bwMode="auto">
            <a:xfrm>
              <a:off x="6216650" y="4511675"/>
              <a:ext cx="49213" cy="182563"/>
            </a:xfrm>
            <a:custGeom>
              <a:avLst/>
              <a:gdLst>
                <a:gd name="T0" fmla="*/ 0 w 31"/>
                <a:gd name="T1" fmla="*/ 2147483647 h 115"/>
                <a:gd name="T2" fmla="*/ 2147483647 w 31"/>
                <a:gd name="T3" fmla="*/ 2147483647 h 115"/>
                <a:gd name="T4" fmla="*/ 2147483647 w 31"/>
                <a:gd name="T5" fmla="*/ 0 h 115"/>
                <a:gd name="T6" fmla="*/ 0 w 31"/>
                <a:gd name="T7" fmla="*/ 0 h 115"/>
                <a:gd name="T8" fmla="*/ 2147483647 w 31"/>
                <a:gd name="T9" fmla="*/ 0 h 115"/>
                <a:gd name="T10" fmla="*/ 2147483647 w 31"/>
                <a:gd name="T11" fmla="*/ 0 h 115"/>
                <a:gd name="T12" fmla="*/ 2147483647 w 31"/>
                <a:gd name="T13" fmla="*/ 2147483647 h 115"/>
                <a:gd name="T14" fmla="*/ 2147483647 w 31"/>
                <a:gd name="T15" fmla="*/ 2147483647 h 115"/>
                <a:gd name="T16" fmla="*/ 0 w 31"/>
                <a:gd name="T17" fmla="*/ 2147483647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15"/>
                <a:gd name="T29" fmla="*/ 31 w 31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15">
                  <a:moveTo>
                    <a:pt x="0" y="115"/>
                  </a:moveTo>
                  <a:lnTo>
                    <a:pt x="16" y="11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15"/>
                  </a:lnTo>
                  <a:lnTo>
                    <a:pt x="31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5" name="Freeform 135"/>
            <p:cNvSpPr>
              <a:spLocks/>
            </p:cNvSpPr>
            <p:nvPr/>
          </p:nvSpPr>
          <p:spPr bwMode="auto">
            <a:xfrm>
              <a:off x="6216650" y="4511675"/>
              <a:ext cx="49213" cy="182563"/>
            </a:xfrm>
            <a:custGeom>
              <a:avLst/>
              <a:gdLst>
                <a:gd name="T0" fmla="*/ 0 w 31"/>
                <a:gd name="T1" fmla="*/ 2147483647 h 115"/>
                <a:gd name="T2" fmla="*/ 2147483647 w 31"/>
                <a:gd name="T3" fmla="*/ 2147483647 h 115"/>
                <a:gd name="T4" fmla="*/ 2147483647 w 31"/>
                <a:gd name="T5" fmla="*/ 0 h 115"/>
                <a:gd name="T6" fmla="*/ 0 w 31"/>
                <a:gd name="T7" fmla="*/ 0 h 115"/>
                <a:gd name="T8" fmla="*/ 2147483647 w 31"/>
                <a:gd name="T9" fmla="*/ 0 h 115"/>
                <a:gd name="T10" fmla="*/ 2147483647 w 31"/>
                <a:gd name="T11" fmla="*/ 0 h 115"/>
                <a:gd name="T12" fmla="*/ 2147483647 w 31"/>
                <a:gd name="T13" fmla="*/ 2147483647 h 115"/>
                <a:gd name="T14" fmla="*/ 2147483647 w 31"/>
                <a:gd name="T15" fmla="*/ 2147483647 h 115"/>
                <a:gd name="T16" fmla="*/ 0 w 31"/>
                <a:gd name="T17" fmla="*/ 2147483647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15"/>
                <a:gd name="T29" fmla="*/ 31 w 31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15">
                  <a:moveTo>
                    <a:pt x="0" y="115"/>
                  </a:moveTo>
                  <a:lnTo>
                    <a:pt x="16" y="11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15"/>
                  </a:lnTo>
                  <a:lnTo>
                    <a:pt x="31" y="115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6" name="Freeform 136"/>
            <p:cNvSpPr>
              <a:spLocks/>
            </p:cNvSpPr>
            <p:nvPr/>
          </p:nvSpPr>
          <p:spPr bwMode="auto">
            <a:xfrm>
              <a:off x="5891213" y="4427538"/>
              <a:ext cx="47625" cy="163512"/>
            </a:xfrm>
            <a:custGeom>
              <a:avLst/>
              <a:gdLst>
                <a:gd name="T0" fmla="*/ 0 w 30"/>
                <a:gd name="T1" fmla="*/ 2147483647 h 103"/>
                <a:gd name="T2" fmla="*/ 2147483647 w 30"/>
                <a:gd name="T3" fmla="*/ 2147483647 h 103"/>
                <a:gd name="T4" fmla="*/ 2147483647 w 30"/>
                <a:gd name="T5" fmla="*/ 0 h 103"/>
                <a:gd name="T6" fmla="*/ 0 w 30"/>
                <a:gd name="T7" fmla="*/ 0 h 103"/>
                <a:gd name="T8" fmla="*/ 2147483647 w 30"/>
                <a:gd name="T9" fmla="*/ 0 h 103"/>
                <a:gd name="T10" fmla="*/ 2147483647 w 30"/>
                <a:gd name="T11" fmla="*/ 0 h 103"/>
                <a:gd name="T12" fmla="*/ 2147483647 w 30"/>
                <a:gd name="T13" fmla="*/ 2147483647 h 103"/>
                <a:gd name="T14" fmla="*/ 2147483647 w 30"/>
                <a:gd name="T15" fmla="*/ 2147483647 h 103"/>
                <a:gd name="T16" fmla="*/ 0 w 30"/>
                <a:gd name="T17" fmla="*/ 2147483647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3"/>
                <a:gd name="T29" fmla="*/ 30 w 30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3">
                  <a:moveTo>
                    <a:pt x="0" y="103"/>
                  </a:moveTo>
                  <a:lnTo>
                    <a:pt x="15" y="10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3"/>
                  </a:lnTo>
                  <a:lnTo>
                    <a:pt x="3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7" name="Freeform 137"/>
            <p:cNvSpPr>
              <a:spLocks/>
            </p:cNvSpPr>
            <p:nvPr/>
          </p:nvSpPr>
          <p:spPr bwMode="auto">
            <a:xfrm>
              <a:off x="5891213" y="4427538"/>
              <a:ext cx="47625" cy="163512"/>
            </a:xfrm>
            <a:custGeom>
              <a:avLst/>
              <a:gdLst>
                <a:gd name="T0" fmla="*/ 0 w 30"/>
                <a:gd name="T1" fmla="*/ 2147483647 h 103"/>
                <a:gd name="T2" fmla="*/ 2147483647 w 30"/>
                <a:gd name="T3" fmla="*/ 2147483647 h 103"/>
                <a:gd name="T4" fmla="*/ 2147483647 w 30"/>
                <a:gd name="T5" fmla="*/ 0 h 103"/>
                <a:gd name="T6" fmla="*/ 0 w 30"/>
                <a:gd name="T7" fmla="*/ 0 h 103"/>
                <a:gd name="T8" fmla="*/ 2147483647 w 30"/>
                <a:gd name="T9" fmla="*/ 0 h 103"/>
                <a:gd name="T10" fmla="*/ 2147483647 w 30"/>
                <a:gd name="T11" fmla="*/ 0 h 103"/>
                <a:gd name="T12" fmla="*/ 2147483647 w 30"/>
                <a:gd name="T13" fmla="*/ 2147483647 h 103"/>
                <a:gd name="T14" fmla="*/ 2147483647 w 30"/>
                <a:gd name="T15" fmla="*/ 2147483647 h 103"/>
                <a:gd name="T16" fmla="*/ 0 w 30"/>
                <a:gd name="T17" fmla="*/ 2147483647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3"/>
                <a:gd name="T29" fmla="*/ 30 w 30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3">
                  <a:moveTo>
                    <a:pt x="0" y="103"/>
                  </a:moveTo>
                  <a:lnTo>
                    <a:pt x="15" y="10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3"/>
                  </a:lnTo>
                  <a:lnTo>
                    <a:pt x="30" y="103"/>
                  </a:lnTo>
                  <a:lnTo>
                    <a:pt x="0" y="10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8" name="Freeform 138"/>
            <p:cNvSpPr>
              <a:spLocks/>
            </p:cNvSpPr>
            <p:nvPr/>
          </p:nvSpPr>
          <p:spPr bwMode="auto">
            <a:xfrm>
              <a:off x="6408738" y="4460875"/>
              <a:ext cx="47625" cy="168275"/>
            </a:xfrm>
            <a:custGeom>
              <a:avLst/>
              <a:gdLst>
                <a:gd name="T0" fmla="*/ 0 w 30"/>
                <a:gd name="T1" fmla="*/ 2147483647 h 106"/>
                <a:gd name="T2" fmla="*/ 2147483647 w 30"/>
                <a:gd name="T3" fmla="*/ 2147483647 h 106"/>
                <a:gd name="T4" fmla="*/ 2147483647 w 30"/>
                <a:gd name="T5" fmla="*/ 0 h 106"/>
                <a:gd name="T6" fmla="*/ 0 w 30"/>
                <a:gd name="T7" fmla="*/ 0 h 106"/>
                <a:gd name="T8" fmla="*/ 2147483647 w 30"/>
                <a:gd name="T9" fmla="*/ 0 h 106"/>
                <a:gd name="T10" fmla="*/ 2147483647 w 30"/>
                <a:gd name="T11" fmla="*/ 0 h 106"/>
                <a:gd name="T12" fmla="*/ 2147483647 w 30"/>
                <a:gd name="T13" fmla="*/ 2147483647 h 106"/>
                <a:gd name="T14" fmla="*/ 2147483647 w 30"/>
                <a:gd name="T15" fmla="*/ 2147483647 h 106"/>
                <a:gd name="T16" fmla="*/ 0 w 30"/>
                <a:gd name="T17" fmla="*/ 214748364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6"/>
                <a:gd name="T29" fmla="*/ 30 w 30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6">
                  <a:moveTo>
                    <a:pt x="0" y="106"/>
                  </a:moveTo>
                  <a:lnTo>
                    <a:pt x="15" y="10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6"/>
                  </a:lnTo>
                  <a:lnTo>
                    <a:pt x="3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9" name="Freeform 139"/>
            <p:cNvSpPr>
              <a:spLocks/>
            </p:cNvSpPr>
            <p:nvPr/>
          </p:nvSpPr>
          <p:spPr bwMode="auto">
            <a:xfrm>
              <a:off x="6408738" y="4460875"/>
              <a:ext cx="47625" cy="168275"/>
            </a:xfrm>
            <a:custGeom>
              <a:avLst/>
              <a:gdLst>
                <a:gd name="T0" fmla="*/ 0 w 30"/>
                <a:gd name="T1" fmla="*/ 2147483647 h 106"/>
                <a:gd name="T2" fmla="*/ 2147483647 w 30"/>
                <a:gd name="T3" fmla="*/ 2147483647 h 106"/>
                <a:gd name="T4" fmla="*/ 2147483647 w 30"/>
                <a:gd name="T5" fmla="*/ 0 h 106"/>
                <a:gd name="T6" fmla="*/ 0 w 30"/>
                <a:gd name="T7" fmla="*/ 0 h 106"/>
                <a:gd name="T8" fmla="*/ 2147483647 w 30"/>
                <a:gd name="T9" fmla="*/ 0 h 106"/>
                <a:gd name="T10" fmla="*/ 2147483647 w 30"/>
                <a:gd name="T11" fmla="*/ 0 h 106"/>
                <a:gd name="T12" fmla="*/ 2147483647 w 30"/>
                <a:gd name="T13" fmla="*/ 2147483647 h 106"/>
                <a:gd name="T14" fmla="*/ 2147483647 w 30"/>
                <a:gd name="T15" fmla="*/ 2147483647 h 106"/>
                <a:gd name="T16" fmla="*/ 0 w 30"/>
                <a:gd name="T17" fmla="*/ 214748364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6"/>
                <a:gd name="T29" fmla="*/ 30 w 30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6">
                  <a:moveTo>
                    <a:pt x="0" y="106"/>
                  </a:moveTo>
                  <a:lnTo>
                    <a:pt x="15" y="10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106"/>
                  </a:lnTo>
                  <a:lnTo>
                    <a:pt x="30" y="106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0" name="Rectangle 140"/>
            <p:cNvSpPr>
              <a:spLocks noChangeArrowheads="1"/>
            </p:cNvSpPr>
            <p:nvPr/>
          </p:nvSpPr>
          <p:spPr bwMode="auto">
            <a:xfrm>
              <a:off x="4522788" y="3983038"/>
              <a:ext cx="998537" cy="1319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1" name="Rectangle 141"/>
            <p:cNvSpPr>
              <a:spLocks noChangeArrowheads="1"/>
            </p:cNvSpPr>
            <p:nvPr/>
          </p:nvSpPr>
          <p:spPr bwMode="auto">
            <a:xfrm>
              <a:off x="5580063" y="3983038"/>
              <a:ext cx="996950" cy="1319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CD9E-72CD-406B-A24E-84F8710BDDF8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CC03-DF96-4DB7-A858-71EB2D094262}" type="slidenum">
              <a:rPr lang="en-US"/>
              <a:pPr/>
              <a:t>9</a:t>
            </a:fld>
            <a:endParaRPr lang="en-US"/>
          </a:p>
        </p:txBody>
      </p:sp>
      <p:pic>
        <p:nvPicPr>
          <p:cNvPr id="789510" name="Picture 6" descr="Expla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2438400"/>
            <a:ext cx="5997575" cy="10725150"/>
          </a:xfrm>
          <a:prstGeom prst="rect">
            <a:avLst/>
          </a:prstGeom>
          <a:noFill/>
        </p:spPr>
      </p:pic>
      <p:sp>
        <p:nvSpPr>
          <p:cNvPr id="789525" name="Rectangle 21"/>
          <p:cNvSpPr>
            <a:spLocks noChangeArrowheads="1"/>
          </p:cNvSpPr>
          <p:nvPr/>
        </p:nvSpPr>
        <p:spPr bwMode="auto">
          <a:xfrm>
            <a:off x="7296150" y="6492875"/>
            <a:ext cx="18478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2400"/>
              <a:t>[Baudisch 03]</a:t>
            </a:r>
          </a:p>
        </p:txBody>
      </p:sp>
      <p:sp>
        <p:nvSpPr>
          <p:cNvPr id="789526" name="Text Box 22"/>
          <p:cNvSpPr txBox="1">
            <a:spLocks noChangeArrowheads="1"/>
          </p:cNvSpPr>
          <p:nvPr/>
        </p:nvSpPr>
        <p:spPr bwMode="auto">
          <a:xfrm>
            <a:off x="565150" y="-76200"/>
            <a:ext cx="9604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rgbClr val="EA0000"/>
                </a:solidFill>
              </a:rPr>
              <a:t>halo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o">
  <a:themeElements>
    <a:clrScheme name="Bamboo 5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808080"/>
      </a:hlink>
      <a:folHlink>
        <a:srgbClr val="80808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5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2003-Baudisch-Interact03-HighDensityCursor</Template>
  <TotalTime>29222</TotalTime>
  <Words>800</Words>
  <Application>Microsoft PowerPoint</Application>
  <PresentationFormat>On-screen Show (4:3)</PresentationFormat>
  <Paragraphs>520</Paragraphs>
  <Slides>81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Bamboo</vt:lpstr>
      <vt:lpstr>Slide 1</vt:lpstr>
      <vt:lpstr>Slide 2</vt:lpstr>
      <vt:lpstr>Slide 3</vt:lpstr>
      <vt:lpstr>Slide 4</vt:lpstr>
      <vt:lpstr>fisheye views</vt:lpstr>
      <vt:lpstr>Slide 6</vt:lpstr>
      <vt:lpstr>Slide 7</vt:lpstr>
      <vt:lpstr>Slide 8</vt:lpstr>
      <vt:lpstr>Slide 9</vt:lpstr>
      <vt:lpstr>Slide 10</vt:lpstr>
      <vt:lpstr>Slide 11</vt:lpstr>
      <vt:lpstr>Slide 12</vt:lpstr>
      <vt:lpstr>(also not great: corners)</vt:lpstr>
      <vt:lpstr>Slide 14</vt:lpstr>
      <vt:lpstr>Slide 15</vt:lpstr>
      <vt:lpstr>Slide 16</vt:lpstr>
      <vt:lpstr>Slide 17</vt:lpstr>
      <vt:lpstr>3 degrees of freedom</vt:lpstr>
      <vt:lpstr>avoiding overlap</vt:lpstr>
      <vt:lpstr>Slide 20</vt:lpstr>
      <vt:lpstr>Slide 21</vt:lpstr>
      <vt:lpstr>Slide 22</vt:lpstr>
      <vt:lpstr>Slide 23</vt:lpstr>
      <vt:lpstr>Slide 24</vt:lpstr>
      <vt:lpstr>Slide 25</vt:lpstr>
      <vt:lpstr>leaves 2 degrees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Microsoft Research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Wedge</dc:title>
  <dc:subject>The Wedge Visualization Technique</dc:subject>
  <dc:creator>Patrick Baudisch</dc:creator>
  <cp:lastModifiedBy>Sean</cp:lastModifiedBy>
  <cp:revision>3736</cp:revision>
  <dcterms:created xsi:type="dcterms:W3CDTF">2000-07-31T19:24:02Z</dcterms:created>
  <dcterms:modified xsi:type="dcterms:W3CDTF">2008-12-15T03:53:29Z</dcterms:modified>
</cp:coreProperties>
</file>