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6CF9E-77E1-4596-B572-383FB5B4B8AB}" v="827" dt="2020-08-30T20:28:12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273" autoAdjust="0"/>
  </p:normalViewPr>
  <p:slideViewPr>
    <p:cSldViewPr snapToGrid="0">
      <p:cViewPr varScale="1">
        <p:scale>
          <a:sx n="78" d="100"/>
          <a:sy n="78" d="100"/>
        </p:scale>
        <p:origin x="18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atul" userId="7ce4721e-e34e-4f6c-a016-27c9052af19c" providerId="ADAL" clId="{EF06CF9E-77E1-4596-B572-383FB5B4B8AB}"/>
    <pc:docChg chg="undo custSel mod addSld delSld modSld">
      <pc:chgData name="Rahatul" userId="7ce4721e-e34e-4f6c-a016-27c9052af19c" providerId="ADAL" clId="{EF06CF9E-77E1-4596-B572-383FB5B4B8AB}" dt="2020-08-30T20:28:12.469" v="4592"/>
      <pc:docMkLst>
        <pc:docMk/>
      </pc:docMkLst>
      <pc:sldChg chg="addSp delSp modSp delDesignElem">
        <pc:chgData name="Rahatul" userId="7ce4721e-e34e-4f6c-a016-27c9052af19c" providerId="ADAL" clId="{EF06CF9E-77E1-4596-B572-383FB5B4B8AB}" dt="2020-08-25T16:19:45.437" v="3260" actId="20577"/>
        <pc:sldMkLst>
          <pc:docMk/>
          <pc:sldMk cId="3515940058" sldId="256"/>
        </pc:sldMkLst>
        <pc:spChg chg="mod">
          <ac:chgData name="Rahatul" userId="7ce4721e-e34e-4f6c-a016-27c9052af19c" providerId="ADAL" clId="{EF06CF9E-77E1-4596-B572-383FB5B4B8AB}" dt="2020-08-23T17:59:14.624" v="136" actId="1076"/>
          <ac:spMkLst>
            <pc:docMk/>
            <pc:sldMk cId="3515940058" sldId="256"/>
            <ac:spMk id="2" creationId="{D4EE702E-1B4A-4C5E-B831-799BBCE660D0}"/>
          </ac:spMkLst>
        </pc:spChg>
        <pc:spChg chg="del mod">
          <ac:chgData name="Rahatul" userId="7ce4721e-e34e-4f6c-a016-27c9052af19c" providerId="ADAL" clId="{EF06CF9E-77E1-4596-B572-383FB5B4B8AB}" dt="2020-08-23T17:58:39.496" v="72" actId="478"/>
          <ac:spMkLst>
            <pc:docMk/>
            <pc:sldMk cId="3515940058" sldId="256"/>
            <ac:spMk id="3" creationId="{8EE1F400-24B0-4B80-AA3B-2A81D4D01887}"/>
          </ac:spMkLst>
        </pc:spChg>
        <pc:spChg chg="add mod">
          <ac:chgData name="Rahatul" userId="7ce4721e-e34e-4f6c-a016-27c9052af19c" providerId="ADAL" clId="{EF06CF9E-77E1-4596-B572-383FB5B4B8AB}" dt="2020-08-25T16:19:45.437" v="3260" actId="20577"/>
          <ac:spMkLst>
            <pc:docMk/>
            <pc:sldMk cId="3515940058" sldId="256"/>
            <ac:spMk id="6" creationId="{CBD4F0A1-BFD0-4810-9420-5AF20DD32772}"/>
          </ac:spMkLst>
        </pc:spChg>
        <pc:spChg chg="del">
          <ac:chgData name="Rahatul" userId="7ce4721e-e34e-4f6c-a016-27c9052af19c" providerId="ADAL" clId="{EF06CF9E-77E1-4596-B572-383FB5B4B8AB}" dt="2020-08-23T17:53:59.527" v="15"/>
          <ac:spMkLst>
            <pc:docMk/>
            <pc:sldMk cId="3515940058" sldId="256"/>
            <ac:spMk id="8" creationId="{FBDCECDC-EEE3-4128-AA5E-82A8C08796E8}"/>
          </ac:spMkLst>
        </pc:spChg>
        <pc:spChg chg="del">
          <ac:chgData name="Rahatul" userId="7ce4721e-e34e-4f6c-a016-27c9052af19c" providerId="ADAL" clId="{EF06CF9E-77E1-4596-B572-383FB5B4B8AB}" dt="2020-08-23T17:53:59.527" v="15"/>
          <ac:spMkLst>
            <pc:docMk/>
            <pc:sldMk cId="3515940058" sldId="256"/>
            <ac:spMk id="23" creationId="{1F3985C0-E548-44D2-B30E-F3E42DADE133}"/>
          </ac:spMkLst>
        </pc:spChg>
        <pc:spChg chg="del">
          <ac:chgData name="Rahatul" userId="7ce4721e-e34e-4f6c-a016-27c9052af19c" providerId="ADAL" clId="{EF06CF9E-77E1-4596-B572-383FB5B4B8AB}" dt="2020-08-23T17:53:59.527" v="15"/>
          <ac:spMkLst>
            <pc:docMk/>
            <pc:sldMk cId="3515940058" sldId="256"/>
            <ac:spMk id="24" creationId="{4260EDE0-989C-4E16-AF94-F652294D828E}"/>
          </ac:spMkLst>
        </pc:spChg>
      </pc:sldChg>
      <pc:sldChg chg="addSp delSp modSp mod setBg modAnim delDesignElem modNotesTx">
        <pc:chgData name="Rahatul" userId="7ce4721e-e34e-4f6c-a016-27c9052af19c" providerId="ADAL" clId="{EF06CF9E-77E1-4596-B572-383FB5B4B8AB}" dt="2020-08-25T22:34:20.927" v="4591" actId="207"/>
        <pc:sldMkLst>
          <pc:docMk/>
          <pc:sldMk cId="1927332955" sldId="257"/>
        </pc:sldMkLst>
        <pc:spChg chg="del mod">
          <ac:chgData name="Rahatul" userId="7ce4721e-e34e-4f6c-a016-27c9052af19c" providerId="ADAL" clId="{EF06CF9E-77E1-4596-B572-383FB5B4B8AB}" dt="2020-08-25T16:45:17.485" v="3273" actId="478"/>
          <ac:spMkLst>
            <pc:docMk/>
            <pc:sldMk cId="1927332955" sldId="257"/>
            <ac:spMk id="2" creationId="{3ACE777F-4310-41AC-95ED-2B3010BC8FEC}"/>
          </ac:spMkLst>
        </pc:spChg>
        <pc:spChg chg="mod ord">
          <ac:chgData name="Rahatul" userId="7ce4721e-e34e-4f6c-a016-27c9052af19c" providerId="ADAL" clId="{EF06CF9E-77E1-4596-B572-383FB5B4B8AB}" dt="2020-08-25T22:07:38.381" v="3562" actId="20577"/>
          <ac:spMkLst>
            <pc:docMk/>
            <pc:sldMk cId="1927332955" sldId="257"/>
            <ac:spMk id="3" creationId="{37AEAF98-FCAA-4C20-823E-BBFCB3F3E9F0}"/>
          </ac:spMkLst>
        </pc:spChg>
        <pc:spChg chg="add mod">
          <ac:chgData name="Rahatul" userId="7ce4721e-e34e-4f6c-a016-27c9052af19c" providerId="ADAL" clId="{EF06CF9E-77E1-4596-B572-383FB5B4B8AB}" dt="2020-08-25T22:05:56.903" v="3444" actId="20577"/>
          <ac:spMkLst>
            <pc:docMk/>
            <pc:sldMk cId="1927332955" sldId="257"/>
            <ac:spMk id="4" creationId="{5BA3629C-ABF7-4794-B630-CD85CB7765DD}"/>
          </ac:spMkLst>
        </pc:spChg>
        <pc:spChg chg="add del">
          <ac:chgData name="Rahatul" userId="7ce4721e-e34e-4f6c-a016-27c9052af19c" providerId="ADAL" clId="{EF06CF9E-77E1-4596-B572-383FB5B4B8AB}" dt="2020-08-23T17:54:07.076" v="18"/>
          <ac:spMkLst>
            <pc:docMk/>
            <pc:sldMk cId="1927332955" sldId="257"/>
            <ac:spMk id="5" creationId="{3741B58E-3B65-4A01-A276-975AB2CF8A08}"/>
          </ac:spMkLst>
        </pc:spChg>
        <pc:spChg chg="add del">
          <ac:chgData name="Rahatul" userId="7ce4721e-e34e-4f6c-a016-27c9052af19c" providerId="ADAL" clId="{EF06CF9E-77E1-4596-B572-383FB5B4B8AB}" dt="2020-08-23T17:54:07.076" v="18"/>
          <ac:spMkLst>
            <pc:docMk/>
            <pc:sldMk cId="1927332955" sldId="257"/>
            <ac:spMk id="6" creationId="{7AAC67C3-831B-4AB1-A259-DFB839CAFAFC}"/>
          </ac:spMkLst>
        </pc:spChg>
        <pc:spChg chg="add del">
          <ac:chgData name="Rahatul" userId="7ce4721e-e34e-4f6c-a016-27c9052af19c" providerId="ADAL" clId="{EF06CF9E-77E1-4596-B572-383FB5B4B8AB}" dt="2020-08-23T17:54:07.076" v="18"/>
          <ac:spMkLst>
            <pc:docMk/>
            <pc:sldMk cId="1927332955" sldId="257"/>
            <ac:spMk id="7" creationId="{054B3F04-9EAC-45C0-B3CE-0387EEA10A0C}"/>
          </ac:spMkLst>
        </pc:spChg>
        <pc:spChg chg="add del">
          <ac:chgData name="Rahatul" userId="7ce4721e-e34e-4f6c-a016-27c9052af19c" providerId="ADAL" clId="{EF06CF9E-77E1-4596-B572-383FB5B4B8AB}" dt="2020-08-23T17:53:59.527" v="15"/>
          <ac:spMkLst>
            <pc:docMk/>
            <pc:sldMk cId="1927332955" sldId="257"/>
            <ac:spMk id="8" creationId="{3741B58E-3B65-4A01-A276-975AB2CF8A08}"/>
          </ac:spMkLst>
        </pc:spChg>
        <pc:spChg chg="add del">
          <ac:chgData name="Rahatul" userId="7ce4721e-e34e-4f6c-a016-27c9052af19c" providerId="ADAL" clId="{EF06CF9E-77E1-4596-B572-383FB5B4B8AB}" dt="2020-08-23T18:28:20.539" v="1521" actId="26606"/>
          <ac:spMkLst>
            <pc:docMk/>
            <pc:sldMk cId="1927332955" sldId="257"/>
            <ac:spMk id="9" creationId="{3741B58E-3B65-4A01-A276-975AB2CF8A08}"/>
          </ac:spMkLst>
        </pc:spChg>
        <pc:spChg chg="add del">
          <ac:chgData name="Rahatul" userId="7ce4721e-e34e-4f6c-a016-27c9052af19c" providerId="ADAL" clId="{EF06CF9E-77E1-4596-B572-383FB5B4B8AB}" dt="2020-08-23T17:53:59.527" v="15"/>
          <ac:spMkLst>
            <pc:docMk/>
            <pc:sldMk cId="1927332955" sldId="257"/>
            <ac:spMk id="10" creationId="{7AAC67C3-831B-4AB1-A259-DFB839CAFAFC}"/>
          </ac:spMkLst>
        </pc:spChg>
        <pc:spChg chg="add del">
          <ac:chgData name="Rahatul" userId="7ce4721e-e34e-4f6c-a016-27c9052af19c" providerId="ADAL" clId="{EF06CF9E-77E1-4596-B572-383FB5B4B8AB}" dt="2020-08-23T18:28:20.539" v="1521" actId="26606"/>
          <ac:spMkLst>
            <pc:docMk/>
            <pc:sldMk cId="1927332955" sldId="257"/>
            <ac:spMk id="11" creationId="{7AAC67C3-831B-4AB1-A259-DFB839CAFAFC}"/>
          </ac:spMkLst>
        </pc:spChg>
        <pc:spChg chg="add del">
          <ac:chgData name="Rahatul" userId="7ce4721e-e34e-4f6c-a016-27c9052af19c" providerId="ADAL" clId="{EF06CF9E-77E1-4596-B572-383FB5B4B8AB}" dt="2020-08-23T17:53:59.527" v="15"/>
          <ac:spMkLst>
            <pc:docMk/>
            <pc:sldMk cId="1927332955" sldId="257"/>
            <ac:spMk id="12" creationId="{054B3F04-9EAC-45C0-B3CE-0387EEA10A0C}"/>
          </ac:spMkLst>
        </pc:spChg>
        <pc:spChg chg="add del">
          <ac:chgData name="Rahatul" userId="7ce4721e-e34e-4f6c-a016-27c9052af19c" providerId="ADAL" clId="{EF06CF9E-77E1-4596-B572-383FB5B4B8AB}" dt="2020-08-23T18:28:20.539" v="1521" actId="26606"/>
          <ac:spMkLst>
            <pc:docMk/>
            <pc:sldMk cId="1927332955" sldId="257"/>
            <ac:spMk id="13" creationId="{054B3F04-9EAC-45C0-B3CE-0387EEA10A0C}"/>
          </ac:spMkLst>
        </pc:spChg>
        <pc:spChg chg="add del mod">
          <ac:chgData name="Rahatul" userId="7ce4721e-e34e-4f6c-a016-27c9052af19c" providerId="ADAL" clId="{EF06CF9E-77E1-4596-B572-383FB5B4B8AB}" dt="2020-08-25T16:45:19.610" v="3274" actId="478"/>
          <ac:spMkLst>
            <pc:docMk/>
            <pc:sldMk cId="1927332955" sldId="257"/>
            <ac:spMk id="18" creationId="{39F563B5-F926-4072-8132-6AA61B712F0F}"/>
          </ac:spMkLst>
        </pc:spChg>
        <pc:spChg chg="add mod">
          <ac:chgData name="Rahatul" userId="7ce4721e-e34e-4f6c-a016-27c9052af19c" providerId="ADAL" clId="{EF06CF9E-77E1-4596-B572-383FB5B4B8AB}" dt="2020-08-25T22:34:20.927" v="4591" actId="207"/>
          <ac:spMkLst>
            <pc:docMk/>
            <pc:sldMk cId="1927332955" sldId="257"/>
            <ac:spMk id="19" creationId="{FEDD8D45-87CC-4EE9-9BF7-6B2CA4653E53}"/>
          </ac:spMkLst>
        </pc:spChg>
        <pc:spChg chg="add">
          <ac:chgData name="Rahatul" userId="7ce4721e-e34e-4f6c-a016-27c9052af19c" providerId="ADAL" clId="{EF06CF9E-77E1-4596-B572-383FB5B4B8AB}" dt="2020-08-23T18:28:20.539" v="1521" actId="26606"/>
          <ac:spMkLst>
            <pc:docMk/>
            <pc:sldMk cId="1927332955" sldId="257"/>
            <ac:spMk id="21" creationId="{76802D78-08AE-4322-A011-F916F2D42CDA}"/>
          </ac:spMkLst>
        </pc:spChg>
        <pc:spChg chg="add">
          <ac:chgData name="Rahatul" userId="7ce4721e-e34e-4f6c-a016-27c9052af19c" providerId="ADAL" clId="{EF06CF9E-77E1-4596-B572-383FB5B4B8AB}" dt="2020-08-23T18:28:20.539" v="1521" actId="26606"/>
          <ac:spMkLst>
            <pc:docMk/>
            <pc:sldMk cId="1927332955" sldId="257"/>
            <ac:spMk id="25" creationId="{45598703-F094-4F74-93F0-945A832FFA5D}"/>
          </ac:spMkLst>
        </pc:spChg>
        <pc:spChg chg="add">
          <ac:chgData name="Rahatul" userId="7ce4721e-e34e-4f6c-a016-27c9052af19c" providerId="ADAL" clId="{EF06CF9E-77E1-4596-B572-383FB5B4B8AB}" dt="2020-08-23T18:28:20.539" v="1521" actId="26606"/>
          <ac:spMkLst>
            <pc:docMk/>
            <pc:sldMk cId="1927332955" sldId="257"/>
            <ac:spMk id="27" creationId="{F0AC4F6F-0DD7-4E3F-ADF7-26B8E879762E}"/>
          </ac:spMkLst>
        </pc:spChg>
        <pc:picChg chg="add mod">
          <ac:chgData name="Rahatul" userId="7ce4721e-e34e-4f6c-a016-27c9052af19c" providerId="ADAL" clId="{EF06CF9E-77E1-4596-B572-383FB5B4B8AB}" dt="2020-08-25T22:04:36.317" v="3399" actId="14100"/>
          <ac:picMkLst>
            <pc:docMk/>
            <pc:sldMk cId="1927332955" sldId="257"/>
            <ac:picMk id="14" creationId="{A45AE26F-B3D4-4B7C-8FA4-47A401BF35F3}"/>
          </ac:picMkLst>
        </pc:picChg>
        <pc:picChg chg="add mod ord">
          <ac:chgData name="Rahatul" userId="7ce4721e-e34e-4f6c-a016-27c9052af19c" providerId="ADAL" clId="{EF06CF9E-77E1-4596-B572-383FB5B4B8AB}" dt="2020-08-25T22:04:50.900" v="3405" actId="166"/>
          <ac:picMkLst>
            <pc:docMk/>
            <pc:sldMk cId="1927332955" sldId="257"/>
            <ac:picMk id="15" creationId="{A97A1154-B28C-4F60-9B67-D00D0842C234}"/>
          </ac:picMkLst>
        </pc:picChg>
        <pc:picChg chg="add mod ord">
          <ac:chgData name="Rahatul" userId="7ce4721e-e34e-4f6c-a016-27c9052af19c" providerId="ADAL" clId="{EF06CF9E-77E1-4596-B572-383FB5B4B8AB}" dt="2020-08-25T22:04:48.694" v="3404" actId="167"/>
          <ac:picMkLst>
            <pc:docMk/>
            <pc:sldMk cId="1927332955" sldId="257"/>
            <ac:picMk id="16" creationId="{8BEB4A25-C269-492D-8B63-C6BE49BAB21C}"/>
          </ac:picMkLst>
        </pc:picChg>
        <pc:cxnChg chg="add">
          <ac:chgData name="Rahatul" userId="7ce4721e-e34e-4f6c-a016-27c9052af19c" providerId="ADAL" clId="{EF06CF9E-77E1-4596-B572-383FB5B4B8AB}" dt="2020-08-23T18:28:20.539" v="1521" actId="26606"/>
          <ac:cxnSpMkLst>
            <pc:docMk/>
            <pc:sldMk cId="1927332955" sldId="257"/>
            <ac:cxnSpMk id="23" creationId="{95FA3E87-F218-4BA5-921F-838DB6FC6FD7}"/>
          </ac:cxnSpMkLst>
        </pc:cxnChg>
      </pc:sldChg>
      <pc:sldChg chg="addSp delSp modSp add mod setBg modAnim">
        <pc:chgData name="Rahatul" userId="7ce4721e-e34e-4f6c-a016-27c9052af19c" providerId="ADAL" clId="{EF06CF9E-77E1-4596-B572-383FB5B4B8AB}" dt="2020-08-25T22:09:00.054" v="3572" actId="20577"/>
        <pc:sldMkLst>
          <pc:docMk/>
          <pc:sldMk cId="2026949942" sldId="258"/>
        </pc:sldMkLst>
        <pc:spChg chg="mod">
          <ac:chgData name="Rahatul" userId="7ce4721e-e34e-4f6c-a016-27c9052af19c" providerId="ADAL" clId="{EF06CF9E-77E1-4596-B572-383FB5B4B8AB}" dt="2020-08-25T16:47:05.731" v="3321" actId="404"/>
          <ac:spMkLst>
            <pc:docMk/>
            <pc:sldMk cId="2026949942" sldId="258"/>
            <ac:spMk id="2" creationId="{28F87117-0499-4D53-818F-3BBDEB2005F5}"/>
          </ac:spMkLst>
        </pc:spChg>
        <pc:spChg chg="mod ord">
          <ac:chgData name="Rahatul" userId="7ce4721e-e34e-4f6c-a016-27c9052af19c" providerId="ADAL" clId="{EF06CF9E-77E1-4596-B572-383FB5B4B8AB}" dt="2020-08-25T22:09:00.054" v="3572" actId="20577"/>
          <ac:spMkLst>
            <pc:docMk/>
            <pc:sldMk cId="2026949942" sldId="258"/>
            <ac:spMk id="3" creationId="{2C6875E5-7465-4C6B-9D06-07142071E9BE}"/>
          </ac:spMkLst>
        </pc:spChg>
        <pc:spChg chg="add del">
          <ac:chgData name="Rahatul" userId="7ce4721e-e34e-4f6c-a016-27c9052af19c" providerId="ADAL" clId="{EF06CF9E-77E1-4596-B572-383FB5B4B8AB}" dt="2020-08-23T18:35:19.944" v="1838" actId="26606"/>
          <ac:spMkLst>
            <pc:docMk/>
            <pc:sldMk cId="2026949942" sldId="258"/>
            <ac:spMk id="10" creationId="{5CF81D86-BDBA-477C-B7DD-8D359BB9965B}"/>
          </ac:spMkLst>
        </pc:spChg>
        <pc:spChg chg="add del">
          <ac:chgData name="Rahatul" userId="7ce4721e-e34e-4f6c-a016-27c9052af19c" providerId="ADAL" clId="{EF06CF9E-77E1-4596-B572-383FB5B4B8AB}" dt="2020-08-23T18:35:19.944" v="1838" actId="26606"/>
          <ac:spMkLst>
            <pc:docMk/>
            <pc:sldMk cId="2026949942" sldId="258"/>
            <ac:spMk id="14" creationId="{88AA064E-5F6E-4024-BC28-EDDC3DFC70E1}"/>
          </ac:spMkLst>
        </pc:spChg>
        <pc:spChg chg="add del">
          <ac:chgData name="Rahatul" userId="7ce4721e-e34e-4f6c-a016-27c9052af19c" providerId="ADAL" clId="{EF06CF9E-77E1-4596-B572-383FB5B4B8AB}" dt="2020-08-23T18:35:19.944" v="1838" actId="26606"/>
          <ac:spMkLst>
            <pc:docMk/>
            <pc:sldMk cId="2026949942" sldId="258"/>
            <ac:spMk id="16" creationId="{03B29638-4838-4B9B-B9DB-96E542BAF3E6}"/>
          </ac:spMkLst>
        </pc:spChg>
        <pc:spChg chg="add del">
          <ac:chgData name="Rahatul" userId="7ce4721e-e34e-4f6c-a016-27c9052af19c" providerId="ADAL" clId="{EF06CF9E-77E1-4596-B572-383FB5B4B8AB}" dt="2020-08-23T18:35:23.960" v="1840" actId="26606"/>
          <ac:spMkLst>
            <pc:docMk/>
            <pc:sldMk cId="2026949942" sldId="258"/>
            <ac:spMk id="18" creationId="{311973C2-EB8B-452A-A698-4A252FD3AE28}"/>
          </ac:spMkLst>
        </pc:spChg>
        <pc:spChg chg="add del">
          <ac:chgData name="Rahatul" userId="7ce4721e-e34e-4f6c-a016-27c9052af19c" providerId="ADAL" clId="{EF06CF9E-77E1-4596-B572-383FB5B4B8AB}" dt="2020-08-23T18:35:23.960" v="1840" actId="26606"/>
          <ac:spMkLst>
            <pc:docMk/>
            <pc:sldMk cId="2026949942" sldId="258"/>
            <ac:spMk id="19" creationId="{10162E77-11AD-44A7-84EC-40C59EEFBD2E}"/>
          </ac:spMkLst>
        </pc:spChg>
        <pc:spChg chg="add">
          <ac:chgData name="Rahatul" userId="7ce4721e-e34e-4f6c-a016-27c9052af19c" providerId="ADAL" clId="{EF06CF9E-77E1-4596-B572-383FB5B4B8AB}" dt="2020-08-23T18:35:23.994" v="1841" actId="26606"/>
          <ac:spMkLst>
            <pc:docMk/>
            <pc:sldMk cId="2026949942" sldId="258"/>
            <ac:spMk id="22" creationId="{5CF81D86-BDBA-477C-B7DD-8D359BB9965B}"/>
          </ac:spMkLst>
        </pc:spChg>
        <pc:spChg chg="add">
          <ac:chgData name="Rahatul" userId="7ce4721e-e34e-4f6c-a016-27c9052af19c" providerId="ADAL" clId="{EF06CF9E-77E1-4596-B572-383FB5B4B8AB}" dt="2020-08-23T18:35:23.994" v="1841" actId="26606"/>
          <ac:spMkLst>
            <pc:docMk/>
            <pc:sldMk cId="2026949942" sldId="258"/>
            <ac:spMk id="24" creationId="{88AA064E-5F6E-4024-BC28-EDDC3DFC70E1}"/>
          </ac:spMkLst>
        </pc:spChg>
        <pc:spChg chg="add">
          <ac:chgData name="Rahatul" userId="7ce4721e-e34e-4f6c-a016-27c9052af19c" providerId="ADAL" clId="{EF06CF9E-77E1-4596-B572-383FB5B4B8AB}" dt="2020-08-23T18:35:23.994" v="1841" actId="26606"/>
          <ac:spMkLst>
            <pc:docMk/>
            <pc:sldMk cId="2026949942" sldId="258"/>
            <ac:spMk id="25" creationId="{03B29638-4838-4B9B-B9DB-96E542BAF3E6}"/>
          </ac:spMkLst>
        </pc:spChg>
        <pc:picChg chg="add mod modCrop">
          <ac:chgData name="Rahatul" userId="7ce4721e-e34e-4f6c-a016-27c9052af19c" providerId="ADAL" clId="{EF06CF9E-77E1-4596-B572-383FB5B4B8AB}" dt="2020-08-23T18:35:28.598" v="1842" actId="18131"/>
          <ac:picMkLst>
            <pc:docMk/>
            <pc:sldMk cId="2026949942" sldId="258"/>
            <ac:picMk id="5" creationId="{DD4A2446-CE6B-49A1-8533-0EEF50C7DE2D}"/>
          </ac:picMkLst>
        </pc:picChg>
        <pc:cxnChg chg="add del">
          <ac:chgData name="Rahatul" userId="7ce4721e-e34e-4f6c-a016-27c9052af19c" providerId="ADAL" clId="{EF06CF9E-77E1-4596-B572-383FB5B4B8AB}" dt="2020-08-23T18:35:19.944" v="1838" actId="26606"/>
          <ac:cxnSpMkLst>
            <pc:docMk/>
            <pc:sldMk cId="2026949942" sldId="258"/>
            <ac:cxnSpMk id="12" creationId="{C65F3E9C-EF11-4F8F-A621-399C7A3E6401}"/>
          </ac:cxnSpMkLst>
        </pc:cxnChg>
        <pc:cxnChg chg="add del">
          <ac:chgData name="Rahatul" userId="7ce4721e-e34e-4f6c-a016-27c9052af19c" providerId="ADAL" clId="{EF06CF9E-77E1-4596-B572-383FB5B4B8AB}" dt="2020-08-23T18:35:23.960" v="1840" actId="26606"/>
          <ac:cxnSpMkLst>
            <pc:docMk/>
            <pc:sldMk cId="2026949942" sldId="258"/>
            <ac:cxnSpMk id="20" creationId="{5AB158E9-1B40-4CD6-95F0-95CA11DF7B7A}"/>
          </ac:cxnSpMkLst>
        </pc:cxnChg>
        <pc:cxnChg chg="add">
          <ac:chgData name="Rahatul" userId="7ce4721e-e34e-4f6c-a016-27c9052af19c" providerId="ADAL" clId="{EF06CF9E-77E1-4596-B572-383FB5B4B8AB}" dt="2020-08-23T18:35:23.994" v="1841" actId="26606"/>
          <ac:cxnSpMkLst>
            <pc:docMk/>
            <pc:sldMk cId="2026949942" sldId="258"/>
            <ac:cxnSpMk id="23" creationId="{C65F3E9C-EF11-4F8F-A621-399C7A3E6401}"/>
          </ac:cxnSpMkLst>
        </pc:cxnChg>
      </pc:sldChg>
      <pc:sldChg chg="addSp delSp modSp add mod setBg modAnim modNotesTx">
        <pc:chgData name="Rahatul" userId="7ce4721e-e34e-4f6c-a016-27c9052af19c" providerId="ADAL" clId="{EF06CF9E-77E1-4596-B572-383FB5B4B8AB}" dt="2020-08-25T22:28:53.358" v="3784" actId="1076"/>
        <pc:sldMkLst>
          <pc:docMk/>
          <pc:sldMk cId="3361559277" sldId="259"/>
        </pc:sldMkLst>
        <pc:spChg chg="mod">
          <ac:chgData name="Rahatul" userId="7ce4721e-e34e-4f6c-a016-27c9052af19c" providerId="ADAL" clId="{EF06CF9E-77E1-4596-B572-383FB5B4B8AB}" dt="2020-08-23T21:04:15.001" v="2047" actId="20577"/>
          <ac:spMkLst>
            <pc:docMk/>
            <pc:sldMk cId="3361559277" sldId="259"/>
            <ac:spMk id="2" creationId="{538DE522-79D5-49DB-9E29-3CD8C367D85B}"/>
          </ac:spMkLst>
        </pc:spChg>
        <pc:spChg chg="add del mod">
          <ac:chgData name="Rahatul" userId="7ce4721e-e34e-4f6c-a016-27c9052af19c" providerId="ADAL" clId="{EF06CF9E-77E1-4596-B572-383FB5B4B8AB}" dt="2020-08-25T22:11:59.629" v="3585" actId="14100"/>
          <ac:spMkLst>
            <pc:docMk/>
            <pc:sldMk cId="3361559277" sldId="259"/>
            <ac:spMk id="3" creationId="{CF77221D-2E13-4BC7-A56F-DFE89B8C8FBC}"/>
          </ac:spMkLst>
        </pc:spChg>
        <pc:spChg chg="add del mod">
          <ac:chgData name="Rahatul" userId="7ce4721e-e34e-4f6c-a016-27c9052af19c" providerId="ADAL" clId="{EF06CF9E-77E1-4596-B572-383FB5B4B8AB}" dt="2020-08-25T22:10:54.112" v="3576"/>
          <ac:spMkLst>
            <pc:docMk/>
            <pc:sldMk cId="3361559277" sldId="259"/>
            <ac:spMk id="4" creationId="{0CF3E893-6101-4AAE-AF9F-B23AB781AF4A}"/>
          </ac:spMkLst>
        </pc:spChg>
        <pc:spChg chg="add del">
          <ac:chgData name="Rahatul" userId="7ce4721e-e34e-4f6c-a016-27c9052af19c" providerId="ADAL" clId="{EF06CF9E-77E1-4596-B572-383FB5B4B8AB}" dt="2020-08-23T18:32:28.628" v="1812" actId="26606"/>
          <ac:spMkLst>
            <pc:docMk/>
            <pc:sldMk cId="3361559277" sldId="259"/>
            <ac:spMk id="9" creationId="{FB5993E2-C02B-4335-ABA5-D8EC465551E3}"/>
          </ac:spMkLst>
        </pc:spChg>
        <pc:spChg chg="add del mod">
          <ac:chgData name="Rahatul" userId="7ce4721e-e34e-4f6c-a016-27c9052af19c" providerId="ADAL" clId="{EF06CF9E-77E1-4596-B572-383FB5B4B8AB}" dt="2020-08-25T22:10:54.112" v="3576"/>
          <ac:spMkLst>
            <pc:docMk/>
            <pc:sldMk cId="3361559277" sldId="259"/>
            <ac:spMk id="10" creationId="{7915F2A1-F466-44D3-A6D0-02BC75B00DE8}"/>
          </ac:spMkLst>
        </pc:spChg>
        <pc:spChg chg="add del">
          <ac:chgData name="Rahatul" userId="7ce4721e-e34e-4f6c-a016-27c9052af19c" providerId="ADAL" clId="{EF06CF9E-77E1-4596-B572-383FB5B4B8AB}" dt="2020-08-23T18:32:28.628" v="1812" actId="26606"/>
          <ac:spMkLst>
            <pc:docMk/>
            <pc:sldMk cId="3361559277" sldId="259"/>
            <ac:spMk id="11" creationId="{C0B801A2-5622-4BE8-9AD2-C337A2CD0022}"/>
          </ac:spMkLst>
        </pc:spChg>
        <pc:spChg chg="add del mod">
          <ac:chgData name="Rahatul" userId="7ce4721e-e34e-4f6c-a016-27c9052af19c" providerId="ADAL" clId="{EF06CF9E-77E1-4596-B572-383FB5B4B8AB}" dt="2020-08-25T22:10:54.112" v="3576"/>
          <ac:spMkLst>
            <pc:docMk/>
            <pc:sldMk cId="3361559277" sldId="259"/>
            <ac:spMk id="12" creationId="{DA94D860-0BA0-4BC0-BA4F-69B460BD9810}"/>
          </ac:spMkLst>
        </pc:spChg>
        <pc:spChg chg="add del">
          <ac:chgData name="Rahatul" userId="7ce4721e-e34e-4f6c-a016-27c9052af19c" providerId="ADAL" clId="{EF06CF9E-77E1-4596-B572-383FB5B4B8AB}" dt="2020-08-23T18:32:28.628" v="1812" actId="26606"/>
          <ac:spMkLst>
            <pc:docMk/>
            <pc:sldMk cId="3361559277" sldId="259"/>
            <ac:spMk id="13" creationId="{B7AF614F-5BC3-4086-99F5-B87C5847A071}"/>
          </ac:spMkLst>
        </pc:spChg>
        <pc:spChg chg="add mod">
          <ac:chgData name="Rahatul" userId="7ce4721e-e34e-4f6c-a016-27c9052af19c" providerId="ADAL" clId="{EF06CF9E-77E1-4596-B572-383FB5B4B8AB}" dt="2020-08-25T22:25:00.522" v="3776"/>
          <ac:spMkLst>
            <pc:docMk/>
            <pc:sldMk cId="3361559277" sldId="259"/>
            <ac:spMk id="18" creationId="{9EC112C2-4AFF-45FD-8123-A23A02486C33}"/>
          </ac:spMkLst>
        </pc:spChg>
        <pc:spChg chg="add mod">
          <ac:chgData name="Rahatul" userId="7ce4721e-e34e-4f6c-a016-27c9052af19c" providerId="ADAL" clId="{EF06CF9E-77E1-4596-B572-383FB5B4B8AB}" dt="2020-08-25T22:25:11.516" v="3777" actId="1076"/>
          <ac:spMkLst>
            <pc:docMk/>
            <pc:sldMk cId="3361559277" sldId="259"/>
            <ac:spMk id="19" creationId="{735958A8-440E-463F-9152-C4A5C3CF22C3}"/>
          </ac:spMkLst>
        </pc:spChg>
        <pc:spChg chg="add mod">
          <ac:chgData name="Rahatul" userId="7ce4721e-e34e-4f6c-a016-27c9052af19c" providerId="ADAL" clId="{EF06CF9E-77E1-4596-B572-383FB5B4B8AB}" dt="2020-08-25T22:28:53.358" v="3784" actId="1076"/>
          <ac:spMkLst>
            <pc:docMk/>
            <pc:sldMk cId="3361559277" sldId="259"/>
            <ac:spMk id="20" creationId="{D8BAA119-147A-40B9-8693-8E185511D839}"/>
          </ac:spMkLst>
        </pc:spChg>
        <pc:graphicFrameChg chg="add del">
          <ac:chgData name="Rahatul" userId="7ce4721e-e34e-4f6c-a016-27c9052af19c" providerId="ADAL" clId="{EF06CF9E-77E1-4596-B572-383FB5B4B8AB}" dt="2020-08-23T18:32:18.753" v="1810" actId="26606"/>
          <ac:graphicFrameMkLst>
            <pc:docMk/>
            <pc:sldMk cId="3361559277" sldId="259"/>
            <ac:graphicFrameMk id="5" creationId="{259F048C-9C31-4051-BB3A-5DD192F5EC6E}"/>
          </ac:graphicFrameMkLst>
        </pc:graphicFrameChg>
        <pc:graphicFrameChg chg="add del">
          <ac:chgData name="Rahatul" userId="7ce4721e-e34e-4f6c-a016-27c9052af19c" providerId="ADAL" clId="{EF06CF9E-77E1-4596-B572-383FB5B4B8AB}" dt="2020-08-23T18:32:28.628" v="1812" actId="26606"/>
          <ac:graphicFrameMkLst>
            <pc:docMk/>
            <pc:sldMk cId="3361559277" sldId="259"/>
            <ac:graphicFrameMk id="6" creationId="{BC84CE1A-FBDD-4568-8CC1-150D6BBF633C}"/>
          </ac:graphicFrameMkLst>
        </pc:graphicFrameChg>
        <pc:picChg chg="add mod">
          <ac:chgData name="Rahatul" userId="7ce4721e-e34e-4f6c-a016-27c9052af19c" providerId="ADAL" clId="{EF06CF9E-77E1-4596-B572-383FB5B4B8AB}" dt="2020-08-25T22:18:39.036" v="3606" actId="1076"/>
          <ac:picMkLst>
            <pc:docMk/>
            <pc:sldMk cId="3361559277" sldId="259"/>
            <ac:picMk id="8" creationId="{070B2847-94C1-40FC-8673-B250DB38B9D6}"/>
          </ac:picMkLst>
        </pc:picChg>
        <pc:picChg chg="add mod">
          <ac:chgData name="Rahatul" userId="7ce4721e-e34e-4f6c-a016-27c9052af19c" providerId="ADAL" clId="{EF06CF9E-77E1-4596-B572-383FB5B4B8AB}" dt="2020-08-25T22:18:30.356" v="3602" actId="14100"/>
          <ac:picMkLst>
            <pc:docMk/>
            <pc:sldMk cId="3361559277" sldId="259"/>
            <ac:picMk id="15" creationId="{73B3D40D-3D71-440F-90B5-FF9ECCA01AA8}"/>
          </ac:picMkLst>
        </pc:picChg>
        <pc:picChg chg="add mod">
          <ac:chgData name="Rahatul" userId="7ce4721e-e34e-4f6c-a016-27c9052af19c" providerId="ADAL" clId="{EF06CF9E-77E1-4596-B572-383FB5B4B8AB}" dt="2020-08-25T22:18:33.077" v="3603" actId="1076"/>
          <ac:picMkLst>
            <pc:docMk/>
            <pc:sldMk cId="3361559277" sldId="259"/>
            <ac:picMk id="17" creationId="{3E8B0300-A114-49E8-94B4-13A56C9BAFDA}"/>
          </ac:picMkLst>
        </pc:picChg>
      </pc:sldChg>
      <pc:sldChg chg="addSp delSp modSp add del mod setBg modAnim modNotesTx">
        <pc:chgData name="Rahatul" userId="7ce4721e-e34e-4f6c-a016-27c9052af19c" providerId="ADAL" clId="{EF06CF9E-77E1-4596-B572-383FB5B4B8AB}" dt="2020-08-25T17:01:22.400" v="3382" actId="2696"/>
        <pc:sldMkLst>
          <pc:docMk/>
          <pc:sldMk cId="3511132724" sldId="260"/>
        </pc:sldMkLst>
        <pc:spChg chg="mod ord">
          <ac:chgData name="Rahatul" userId="7ce4721e-e34e-4f6c-a016-27c9052af19c" providerId="ADAL" clId="{EF06CF9E-77E1-4596-B572-383FB5B4B8AB}" dt="2020-08-23T18:44:52.774" v="1926" actId="26606"/>
          <ac:spMkLst>
            <pc:docMk/>
            <pc:sldMk cId="3511132724" sldId="260"/>
            <ac:spMk id="2" creationId="{CA4EDD8B-2E5B-4F63-92F1-762789AF303F}"/>
          </ac:spMkLst>
        </pc:spChg>
        <pc:spChg chg="add del mod">
          <ac:chgData name="Rahatul" userId="7ce4721e-e34e-4f6c-a016-27c9052af19c" providerId="ADAL" clId="{EF06CF9E-77E1-4596-B572-383FB5B4B8AB}" dt="2020-08-23T18:38:48.108" v="1898" actId="26606"/>
          <ac:spMkLst>
            <pc:docMk/>
            <pc:sldMk cId="3511132724" sldId="260"/>
            <ac:spMk id="3" creationId="{AEE0B872-BD9B-4BFF-981F-C896211CE246}"/>
          </ac:spMkLst>
        </pc:spChg>
        <pc:spChg chg="add mod">
          <ac:chgData name="Rahatul" userId="7ce4721e-e34e-4f6c-a016-27c9052af19c" providerId="ADAL" clId="{EF06CF9E-77E1-4596-B572-383FB5B4B8AB}" dt="2020-08-23T23:55:22.519" v="3024" actId="20577"/>
          <ac:spMkLst>
            <pc:docMk/>
            <pc:sldMk cId="3511132724" sldId="260"/>
            <ac:spMk id="8" creationId="{AEE0B872-BD9B-4BFF-981F-C896211CE246}"/>
          </ac:spMkLst>
        </pc:spChg>
        <pc:spChg chg="add del">
          <ac:chgData name="Rahatul" userId="7ce4721e-e34e-4f6c-a016-27c9052af19c" providerId="ADAL" clId="{EF06CF9E-77E1-4596-B572-383FB5B4B8AB}" dt="2020-08-23T18:44:52.774" v="1926" actId="26606"/>
          <ac:spMkLst>
            <pc:docMk/>
            <pc:sldMk cId="3511132724" sldId="260"/>
            <ac:spMk id="9" creationId="{311973C2-EB8B-452A-A698-4A252FD3AE28}"/>
          </ac:spMkLst>
        </pc:spChg>
        <pc:spChg chg="add del">
          <ac:chgData name="Rahatul" userId="7ce4721e-e34e-4f6c-a016-27c9052af19c" providerId="ADAL" clId="{EF06CF9E-77E1-4596-B572-383FB5B4B8AB}" dt="2020-08-23T18:44:52.774" v="1926" actId="26606"/>
          <ac:spMkLst>
            <pc:docMk/>
            <pc:sldMk cId="3511132724" sldId="260"/>
            <ac:spMk id="11" creationId="{10162E77-11AD-44A7-84EC-40C59EEFBD2E}"/>
          </ac:spMkLst>
        </pc:spChg>
        <pc:spChg chg="add">
          <ac:chgData name="Rahatul" userId="7ce4721e-e34e-4f6c-a016-27c9052af19c" providerId="ADAL" clId="{EF06CF9E-77E1-4596-B572-383FB5B4B8AB}" dt="2020-08-23T18:44:52.774" v="1926" actId="26606"/>
          <ac:spMkLst>
            <pc:docMk/>
            <pc:sldMk cId="3511132724" sldId="260"/>
            <ac:spMk id="20" creationId="{154480E5-678B-478F-9170-46502C5FB3E3}"/>
          </ac:spMkLst>
        </pc:spChg>
        <pc:spChg chg="add">
          <ac:chgData name="Rahatul" userId="7ce4721e-e34e-4f6c-a016-27c9052af19c" providerId="ADAL" clId="{EF06CF9E-77E1-4596-B572-383FB5B4B8AB}" dt="2020-08-23T18:44:52.774" v="1926" actId="26606"/>
          <ac:spMkLst>
            <pc:docMk/>
            <pc:sldMk cId="3511132724" sldId="260"/>
            <ac:spMk id="22" creationId="{B598D875-841B-47A7-B4C8-237DBCE2FBC7}"/>
          </ac:spMkLst>
        </pc:spChg>
        <pc:graphicFrameChg chg="add del">
          <ac:chgData name="Rahatul" userId="7ce4721e-e34e-4f6c-a016-27c9052af19c" providerId="ADAL" clId="{EF06CF9E-77E1-4596-B572-383FB5B4B8AB}" dt="2020-08-23T18:38:48.095" v="1897" actId="26606"/>
          <ac:graphicFrameMkLst>
            <pc:docMk/>
            <pc:sldMk cId="3511132724" sldId="260"/>
            <ac:graphicFrameMk id="5" creationId="{824AC507-E78D-4222-BCE2-B0F94DDDF7E5}"/>
          </ac:graphicFrameMkLst>
        </pc:graphicFrameChg>
        <pc:picChg chg="add mod">
          <ac:chgData name="Rahatul" userId="7ce4721e-e34e-4f6c-a016-27c9052af19c" providerId="ADAL" clId="{EF06CF9E-77E1-4596-B572-383FB5B4B8AB}" dt="2020-08-23T18:44:52.774" v="1926" actId="26606"/>
          <ac:picMkLst>
            <pc:docMk/>
            <pc:sldMk cId="3511132724" sldId="260"/>
            <ac:picMk id="7" creationId="{0C2F2EF7-CA22-4AD9-B1C9-349C704AD9CB}"/>
          </ac:picMkLst>
        </pc:picChg>
        <pc:cxnChg chg="add del">
          <ac:chgData name="Rahatul" userId="7ce4721e-e34e-4f6c-a016-27c9052af19c" providerId="ADAL" clId="{EF06CF9E-77E1-4596-B572-383FB5B4B8AB}" dt="2020-08-23T18:44:52.774" v="1926" actId="26606"/>
          <ac:cxnSpMkLst>
            <pc:docMk/>
            <pc:sldMk cId="3511132724" sldId="260"/>
            <ac:cxnSpMk id="13" creationId="{5AB158E9-1B40-4CD6-95F0-95CA11DF7B7A}"/>
          </ac:cxnSpMkLst>
        </pc:cxnChg>
        <pc:cxnChg chg="add">
          <ac:chgData name="Rahatul" userId="7ce4721e-e34e-4f6c-a016-27c9052af19c" providerId="ADAL" clId="{EF06CF9E-77E1-4596-B572-383FB5B4B8AB}" dt="2020-08-23T18:44:52.774" v="1926" actId="26606"/>
          <ac:cxnSpMkLst>
            <pc:docMk/>
            <pc:sldMk cId="3511132724" sldId="260"/>
            <ac:cxnSpMk id="18" creationId="{E9F7CBA9-9D9B-479F-AAB5-BF785971CD85}"/>
          </ac:cxnSpMkLst>
        </pc:cxnChg>
      </pc:sldChg>
      <pc:sldChg chg="addSp modSp add mod setBg modAnim modNotesTx">
        <pc:chgData name="Rahatul" userId="7ce4721e-e34e-4f6c-a016-27c9052af19c" providerId="ADAL" clId="{EF06CF9E-77E1-4596-B572-383FB5B4B8AB}" dt="2020-08-25T16:27:43.160" v="3269" actId="26606"/>
        <pc:sldMkLst>
          <pc:docMk/>
          <pc:sldMk cId="1698030792" sldId="261"/>
        </pc:sldMkLst>
        <pc:spChg chg="mod">
          <ac:chgData name="Rahatul" userId="7ce4721e-e34e-4f6c-a016-27c9052af19c" providerId="ADAL" clId="{EF06CF9E-77E1-4596-B572-383FB5B4B8AB}" dt="2020-08-25T16:27:43.160" v="3269" actId="26606"/>
          <ac:spMkLst>
            <pc:docMk/>
            <pc:sldMk cId="1698030792" sldId="261"/>
            <ac:spMk id="2" creationId="{B9867522-E462-412D-8B82-15AE00759B8B}"/>
          </ac:spMkLst>
        </pc:spChg>
        <pc:spChg chg="mod">
          <ac:chgData name="Rahatul" userId="7ce4721e-e34e-4f6c-a016-27c9052af19c" providerId="ADAL" clId="{EF06CF9E-77E1-4596-B572-383FB5B4B8AB}" dt="2020-08-25T16:27:43.160" v="3269" actId="26606"/>
          <ac:spMkLst>
            <pc:docMk/>
            <pc:sldMk cId="1698030792" sldId="261"/>
            <ac:spMk id="3" creationId="{C42D1072-328D-438D-B2DD-FABC8A695428}"/>
          </ac:spMkLst>
        </pc:spChg>
        <pc:spChg chg="add">
          <ac:chgData name="Rahatul" userId="7ce4721e-e34e-4f6c-a016-27c9052af19c" providerId="ADAL" clId="{EF06CF9E-77E1-4596-B572-383FB5B4B8AB}" dt="2020-08-25T16:27:43.160" v="3269" actId="26606"/>
          <ac:spMkLst>
            <pc:docMk/>
            <pc:sldMk cId="1698030792" sldId="261"/>
            <ac:spMk id="8" creationId="{3741B58E-3B65-4A01-A276-975AB2CF8A08}"/>
          </ac:spMkLst>
        </pc:spChg>
        <pc:spChg chg="add">
          <ac:chgData name="Rahatul" userId="7ce4721e-e34e-4f6c-a016-27c9052af19c" providerId="ADAL" clId="{EF06CF9E-77E1-4596-B572-383FB5B4B8AB}" dt="2020-08-25T16:27:43.160" v="3269" actId="26606"/>
          <ac:spMkLst>
            <pc:docMk/>
            <pc:sldMk cId="1698030792" sldId="261"/>
            <ac:spMk id="10" creationId="{7AAC67C3-831B-4AB1-A259-DFB839CAFAFC}"/>
          </ac:spMkLst>
        </pc:spChg>
        <pc:spChg chg="add">
          <ac:chgData name="Rahatul" userId="7ce4721e-e34e-4f6c-a016-27c9052af19c" providerId="ADAL" clId="{EF06CF9E-77E1-4596-B572-383FB5B4B8AB}" dt="2020-08-25T16:27:43.160" v="3269" actId="26606"/>
          <ac:spMkLst>
            <pc:docMk/>
            <pc:sldMk cId="1698030792" sldId="261"/>
            <ac:spMk id="12" creationId="{054B3F04-9EAC-45C0-B3CE-0387EEA10A0C}"/>
          </ac:spMkLst>
        </pc:spChg>
      </pc:sldChg>
      <pc:sldChg chg="addSp delSp modSp add mod setBg">
        <pc:chgData name="Rahatul" userId="7ce4721e-e34e-4f6c-a016-27c9052af19c" providerId="ADAL" clId="{EF06CF9E-77E1-4596-B572-383FB5B4B8AB}" dt="2020-08-25T16:23:38.265" v="3268" actId="1076"/>
        <pc:sldMkLst>
          <pc:docMk/>
          <pc:sldMk cId="757628282" sldId="262"/>
        </pc:sldMkLst>
        <pc:spChg chg="mod">
          <ac:chgData name="Rahatul" userId="7ce4721e-e34e-4f6c-a016-27c9052af19c" providerId="ADAL" clId="{EF06CF9E-77E1-4596-B572-383FB5B4B8AB}" dt="2020-08-25T16:23:38.265" v="3268" actId="1076"/>
          <ac:spMkLst>
            <pc:docMk/>
            <pc:sldMk cId="757628282" sldId="262"/>
            <ac:spMk id="2" creationId="{2F2C91FE-0D13-49BE-A8CC-B721147A1480}"/>
          </ac:spMkLst>
        </pc:spChg>
        <pc:spChg chg="del">
          <ac:chgData name="Rahatul" userId="7ce4721e-e34e-4f6c-a016-27c9052af19c" providerId="ADAL" clId="{EF06CF9E-77E1-4596-B572-383FB5B4B8AB}" dt="2020-08-23T18:34:05.011" v="1831" actId="478"/>
          <ac:spMkLst>
            <pc:docMk/>
            <pc:sldMk cId="757628282" sldId="262"/>
            <ac:spMk id="3" creationId="{FBE60FF3-1055-4400-88E6-C6312A6C9EF3}"/>
          </ac:spMkLst>
        </pc:spChg>
        <pc:spChg chg="add del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7" creationId="{52C0B2E1-0268-42EC-ABD3-94F81A05BCBD}"/>
          </ac:spMkLst>
        </pc:spChg>
        <pc:spChg chg="add del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9" creationId="{7D2256B4-48EA-40FC-BBC0-AA1EE6E0080C}"/>
          </ac:spMkLst>
        </pc:spChg>
        <pc:spChg chg="add del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13" creationId="{FBDCECDC-EEE3-4128-AA5E-82A8C08796E8}"/>
          </ac:spMkLst>
        </pc:spChg>
        <pc:spChg chg="add del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15" creationId="{4260EDE0-989C-4E16-AF94-F652294D828E}"/>
          </ac:spMkLst>
        </pc:spChg>
        <pc:spChg chg="add del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17" creationId="{1F3985C0-E548-44D2-B30E-F3E42DADE133}"/>
          </ac:spMkLst>
        </pc:spChg>
        <pc:spChg chg="add mod">
          <ac:chgData name="Rahatul" userId="7ce4721e-e34e-4f6c-a016-27c9052af19c" providerId="ADAL" clId="{EF06CF9E-77E1-4596-B572-383FB5B4B8AB}" dt="2020-08-25T16:23:27.433" v="3266" actId="1076"/>
          <ac:spMkLst>
            <pc:docMk/>
            <pc:sldMk cId="757628282" sldId="262"/>
            <ac:spMk id="19" creationId="{066A23FB-BBF7-4867-AE9F-A9D0D872B106}"/>
          </ac:spMkLst>
        </pc:spChg>
        <pc:spChg chg="add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22" creationId="{25C8D2C1-DA83-420D-9635-D52CE066B5DA}"/>
          </ac:spMkLst>
        </pc:spChg>
        <pc:spChg chg="add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24" creationId="{434F74C9-6A0B-409E-AD1C-45B58BE91BB8}"/>
          </ac:spMkLst>
        </pc:spChg>
        <pc:spChg chg="add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28" creationId="{A9286AD2-18A9-4868-A4E3-7A2097A20810}"/>
          </ac:spMkLst>
        </pc:spChg>
        <pc:spChg chg="add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32" creationId="{1AB8ECB2-FB64-476F-A62F-36D68C8C7C60}"/>
          </ac:spMkLst>
        </pc:spChg>
        <pc:spChg chg="add">
          <ac:chgData name="Rahatul" userId="7ce4721e-e34e-4f6c-a016-27c9052af19c" providerId="ADAL" clId="{EF06CF9E-77E1-4596-B572-383FB5B4B8AB}" dt="2020-08-23T18:44:35.508" v="1922" actId="26606"/>
          <ac:spMkLst>
            <pc:docMk/>
            <pc:sldMk cId="757628282" sldId="262"/>
            <ac:spMk id="34" creationId="{289CEAD5-ED2F-4675-9E4C-80B8A0E8A0A1}"/>
          </ac:spMkLst>
        </pc:spChg>
        <pc:picChg chg="add mod">
          <ac:chgData name="Rahatul" userId="7ce4721e-e34e-4f6c-a016-27c9052af19c" providerId="ADAL" clId="{EF06CF9E-77E1-4596-B572-383FB5B4B8AB}" dt="2020-08-23T18:44:43.409" v="1925" actId="1076"/>
          <ac:picMkLst>
            <pc:docMk/>
            <pc:sldMk cId="757628282" sldId="262"/>
            <ac:picMk id="5" creationId="{DBA9C8B5-74C0-41F9-A179-A0266E66B421}"/>
          </ac:picMkLst>
        </pc:picChg>
        <pc:cxnChg chg="add del">
          <ac:chgData name="Rahatul" userId="7ce4721e-e34e-4f6c-a016-27c9052af19c" providerId="ADAL" clId="{EF06CF9E-77E1-4596-B572-383FB5B4B8AB}" dt="2020-08-23T18:44:35.508" v="1922" actId="26606"/>
          <ac:cxnSpMkLst>
            <pc:docMk/>
            <pc:sldMk cId="757628282" sldId="262"/>
            <ac:cxnSpMk id="11" creationId="{3D44BCCA-102D-4A9D-B1E4-2450CAF0B05E}"/>
          </ac:cxnSpMkLst>
        </pc:cxnChg>
        <pc:cxnChg chg="add">
          <ac:chgData name="Rahatul" userId="7ce4721e-e34e-4f6c-a016-27c9052af19c" providerId="ADAL" clId="{EF06CF9E-77E1-4596-B572-383FB5B4B8AB}" dt="2020-08-23T18:44:35.508" v="1922" actId="26606"/>
          <ac:cxnSpMkLst>
            <pc:docMk/>
            <pc:sldMk cId="757628282" sldId="262"/>
            <ac:cxnSpMk id="26" creationId="{F5486A9D-1265-4B57-91E6-68E666B978BC}"/>
          </ac:cxnSpMkLst>
        </pc:cxnChg>
        <pc:cxnChg chg="add">
          <ac:chgData name="Rahatul" userId="7ce4721e-e34e-4f6c-a016-27c9052af19c" providerId="ADAL" clId="{EF06CF9E-77E1-4596-B572-383FB5B4B8AB}" dt="2020-08-23T18:44:35.508" v="1922" actId="26606"/>
          <ac:cxnSpMkLst>
            <pc:docMk/>
            <pc:sldMk cId="757628282" sldId="262"/>
            <ac:cxnSpMk id="30" creationId="{E7A7CD63-7EC3-44F3-95D0-595C4019FF24}"/>
          </ac:cxnSpMkLst>
        </pc:cxnChg>
      </pc:sldChg>
      <pc:sldChg chg="addSp delSp modSp add modTransition delAnim modAnim modNotesTx">
        <pc:chgData name="Rahatul" userId="7ce4721e-e34e-4f6c-a016-27c9052af19c" providerId="ADAL" clId="{EF06CF9E-77E1-4596-B572-383FB5B4B8AB}" dt="2020-08-30T20:28:12.469" v="4592"/>
        <pc:sldMkLst>
          <pc:docMk/>
          <pc:sldMk cId="2356319438" sldId="263"/>
        </pc:sldMkLst>
        <pc:spChg chg="mod">
          <ac:chgData name="Rahatul" userId="7ce4721e-e34e-4f6c-a016-27c9052af19c" providerId="ADAL" clId="{EF06CF9E-77E1-4596-B572-383FB5B4B8AB}" dt="2020-08-25T16:44:28.531" v="3272"/>
          <ac:spMkLst>
            <pc:docMk/>
            <pc:sldMk cId="2356319438" sldId="263"/>
            <ac:spMk id="2" creationId="{538DE522-79D5-49DB-9E29-3CD8C367D85B}"/>
          </ac:spMkLst>
        </pc:spChg>
        <pc:spChg chg="del">
          <ac:chgData name="Rahatul" userId="7ce4721e-e34e-4f6c-a016-27c9052af19c" providerId="ADAL" clId="{EF06CF9E-77E1-4596-B572-383FB5B4B8AB}" dt="2020-08-25T17:01:14.534" v="3376" actId="478"/>
          <ac:spMkLst>
            <pc:docMk/>
            <pc:sldMk cId="2356319438" sldId="263"/>
            <ac:spMk id="3" creationId="{CF77221D-2E13-4BC7-A56F-DFE89B8C8FBC}"/>
          </ac:spMkLst>
        </pc:spChg>
        <pc:spChg chg="del">
          <ac:chgData name="Rahatul" userId="7ce4721e-e34e-4f6c-a016-27c9052af19c" providerId="ADAL" clId="{EF06CF9E-77E1-4596-B572-383FB5B4B8AB}" dt="2020-08-25T17:01:16.575" v="3378" actId="478"/>
          <ac:spMkLst>
            <pc:docMk/>
            <pc:sldMk cId="2356319438" sldId="263"/>
            <ac:spMk id="4" creationId="{0CF3E893-6101-4AAE-AF9F-B23AB781AF4A}"/>
          </ac:spMkLst>
        </pc:spChg>
        <pc:spChg chg="add del mod">
          <ac:chgData name="Rahatul" userId="7ce4721e-e34e-4f6c-a016-27c9052af19c" providerId="ADAL" clId="{EF06CF9E-77E1-4596-B572-383FB5B4B8AB}" dt="2020-08-25T17:01:16.110" v="3377" actId="478"/>
          <ac:spMkLst>
            <pc:docMk/>
            <pc:sldMk cId="2356319438" sldId="263"/>
            <ac:spMk id="6" creationId="{7AC2DB06-E4BE-4358-9245-15685BC918B4}"/>
          </ac:spMkLst>
        </pc:spChg>
        <pc:spChg chg="add del">
          <ac:chgData name="Rahatul" userId="7ce4721e-e34e-4f6c-a016-27c9052af19c" providerId="ADAL" clId="{EF06CF9E-77E1-4596-B572-383FB5B4B8AB}" dt="2020-08-25T17:01:12.505" v="3375"/>
          <ac:spMkLst>
            <pc:docMk/>
            <pc:sldMk cId="2356319438" sldId="263"/>
            <ac:spMk id="7" creationId="{DFA65B4A-8721-4406-ADDC-1A76D2736F45}"/>
          </ac:spMkLst>
        </pc:spChg>
        <pc:spChg chg="del">
          <ac:chgData name="Rahatul" userId="7ce4721e-e34e-4f6c-a016-27c9052af19c" providerId="ADAL" clId="{EF06CF9E-77E1-4596-B572-383FB5B4B8AB}" dt="2020-08-25T17:01:16.912" v="3379" actId="478"/>
          <ac:spMkLst>
            <pc:docMk/>
            <pc:sldMk cId="2356319438" sldId="263"/>
            <ac:spMk id="10" creationId="{7915F2A1-F466-44D3-A6D0-02BC75B00DE8}"/>
          </ac:spMkLst>
        </pc:spChg>
        <pc:spChg chg="add mod">
          <ac:chgData name="Rahatul" userId="7ce4721e-e34e-4f6c-a016-27c9052af19c" providerId="ADAL" clId="{EF06CF9E-77E1-4596-B572-383FB5B4B8AB}" dt="2020-08-25T17:01:25.578" v="3383" actId="1076"/>
          <ac:spMkLst>
            <pc:docMk/>
            <pc:sldMk cId="2356319438" sldId="263"/>
            <ac:spMk id="11" creationId="{D92ED67C-1A4E-49CB-A903-BDA4BEAA7D84}"/>
          </ac:spMkLst>
        </pc:spChg>
        <pc:spChg chg="del">
          <ac:chgData name="Rahatul" userId="7ce4721e-e34e-4f6c-a016-27c9052af19c" providerId="ADAL" clId="{EF06CF9E-77E1-4596-B572-383FB5B4B8AB}" dt="2020-08-25T17:01:17.237" v="3380" actId="478"/>
          <ac:spMkLst>
            <pc:docMk/>
            <pc:sldMk cId="2356319438" sldId="263"/>
            <ac:spMk id="12" creationId="{DA94D860-0BA0-4BC0-BA4F-69B460BD9810}"/>
          </ac:spMkLst>
        </pc:spChg>
      </pc:sldChg>
      <pc:sldChg chg="addSp delSp modSp add modAnim modNotesTx">
        <pc:chgData name="Rahatul" userId="7ce4721e-e34e-4f6c-a016-27c9052af19c" providerId="ADAL" clId="{EF06CF9E-77E1-4596-B572-383FB5B4B8AB}" dt="2020-08-25T22:29:45.870" v="3790" actId="20577"/>
        <pc:sldMkLst>
          <pc:docMk/>
          <pc:sldMk cId="29803636" sldId="264"/>
        </pc:sldMkLst>
        <pc:spChg chg="del">
          <ac:chgData name="Rahatul" userId="7ce4721e-e34e-4f6c-a016-27c9052af19c" providerId="ADAL" clId="{EF06CF9E-77E1-4596-B572-383FB5B4B8AB}" dt="2020-08-25T22:10:42.047" v="3575" actId="478"/>
          <ac:spMkLst>
            <pc:docMk/>
            <pc:sldMk cId="29803636" sldId="264"/>
            <ac:spMk id="2" creationId="{CB35F5FF-C14E-4198-A664-820E0CFE360D}"/>
          </ac:spMkLst>
        </pc:spChg>
        <pc:spChg chg="del">
          <ac:chgData name="Rahatul" userId="7ce4721e-e34e-4f6c-a016-27c9052af19c" providerId="ADAL" clId="{EF06CF9E-77E1-4596-B572-383FB5B4B8AB}" dt="2020-08-25T22:10:40.309" v="3574" actId="478"/>
          <ac:spMkLst>
            <pc:docMk/>
            <pc:sldMk cId="29803636" sldId="264"/>
            <ac:spMk id="3" creationId="{E761E771-545D-4924-93FB-DE60BD8FB338}"/>
          </ac:spMkLst>
        </pc:spChg>
        <pc:spChg chg="add mod">
          <ac:chgData name="Rahatul" userId="7ce4721e-e34e-4f6c-a016-27c9052af19c" providerId="ADAL" clId="{EF06CF9E-77E1-4596-B572-383FB5B4B8AB}" dt="2020-08-25T22:21:37.028" v="3747" actId="1076"/>
          <ac:spMkLst>
            <pc:docMk/>
            <pc:sldMk cId="29803636" sldId="264"/>
            <ac:spMk id="4" creationId="{93CB0F21-D953-41FF-BBA3-8C95B7416A9B}"/>
          </ac:spMkLst>
        </pc:spChg>
        <pc:spChg chg="add mod">
          <ac:chgData name="Rahatul" userId="7ce4721e-e34e-4f6c-a016-27c9052af19c" providerId="ADAL" clId="{EF06CF9E-77E1-4596-B572-383FB5B4B8AB}" dt="2020-08-25T22:21:37.028" v="3747" actId="1076"/>
          <ac:spMkLst>
            <pc:docMk/>
            <pc:sldMk cId="29803636" sldId="264"/>
            <ac:spMk id="5" creationId="{74E1DD4F-3FBE-4A8D-865E-6DFB4AC4AB5D}"/>
          </ac:spMkLst>
        </pc:spChg>
        <pc:spChg chg="add mod">
          <ac:chgData name="Rahatul" userId="7ce4721e-e34e-4f6c-a016-27c9052af19c" providerId="ADAL" clId="{EF06CF9E-77E1-4596-B572-383FB5B4B8AB}" dt="2020-08-25T22:21:37.028" v="3747" actId="1076"/>
          <ac:spMkLst>
            <pc:docMk/>
            <pc:sldMk cId="29803636" sldId="264"/>
            <ac:spMk id="6" creationId="{1391A122-ADFD-43C7-B2E1-8D8324078215}"/>
          </ac:spMkLst>
        </pc:spChg>
        <pc:spChg chg="add mod">
          <ac:chgData name="Rahatul" userId="7ce4721e-e34e-4f6c-a016-27c9052af19c" providerId="ADAL" clId="{EF06CF9E-77E1-4596-B572-383FB5B4B8AB}" dt="2020-08-25T22:21:33.007" v="3746" actId="1037"/>
          <ac:spMkLst>
            <pc:docMk/>
            <pc:sldMk cId="29803636" sldId="264"/>
            <ac:spMk id="7" creationId="{B87FF5E3-F6CF-46F2-B34B-D5FE7D853443}"/>
          </ac:spMkLst>
        </pc:spChg>
      </pc:sldChg>
    </pc:docChg>
  </pc:docChgLst>
  <pc:docChgLst>
    <pc:chgData name="Rahatul" userId="7ce4721e-e34e-4f6c-a016-27c9052af19c" providerId="ADAL" clId="{CFC064CD-4264-40FF-ABE8-6D65B9CEB1DE}"/>
    <pc:docChg chg="delSld modSld">
      <pc:chgData name="Rahatul" userId="7ce4721e-e34e-4f6c-a016-27c9052af19c" providerId="ADAL" clId="{CFC064CD-4264-40FF-ABE8-6D65B9CEB1DE}" dt="2020-08-30T20:40:45.166" v="7" actId="20577"/>
      <pc:docMkLst>
        <pc:docMk/>
      </pc:docMkLst>
      <pc:sldChg chg="modNotesTx">
        <pc:chgData name="Rahatul" userId="7ce4721e-e34e-4f6c-a016-27c9052af19c" providerId="ADAL" clId="{CFC064CD-4264-40FF-ABE8-6D65B9CEB1DE}" dt="2020-08-30T20:40:28.766" v="1" actId="5793"/>
        <pc:sldMkLst>
          <pc:docMk/>
          <pc:sldMk cId="1927332955" sldId="257"/>
        </pc:sldMkLst>
      </pc:sldChg>
      <pc:sldChg chg="modNotesTx">
        <pc:chgData name="Rahatul" userId="7ce4721e-e34e-4f6c-a016-27c9052af19c" providerId="ADAL" clId="{CFC064CD-4264-40FF-ABE8-6D65B9CEB1DE}" dt="2020-08-30T20:40:34.518" v="3" actId="5793"/>
        <pc:sldMkLst>
          <pc:docMk/>
          <pc:sldMk cId="3361559277" sldId="259"/>
        </pc:sldMkLst>
      </pc:sldChg>
      <pc:sldChg chg="modNotesTx">
        <pc:chgData name="Rahatul" userId="7ce4721e-e34e-4f6c-a016-27c9052af19c" providerId="ADAL" clId="{CFC064CD-4264-40FF-ABE8-6D65B9CEB1DE}" dt="2020-08-30T20:40:45.166" v="7" actId="20577"/>
        <pc:sldMkLst>
          <pc:docMk/>
          <pc:sldMk cId="1698030792" sldId="261"/>
        </pc:sldMkLst>
      </pc:sldChg>
      <pc:sldChg chg="del">
        <pc:chgData name="Rahatul" userId="7ce4721e-e34e-4f6c-a016-27c9052af19c" providerId="ADAL" clId="{CFC064CD-4264-40FF-ABE8-6D65B9CEB1DE}" dt="2020-08-30T20:40:42.336" v="6" actId="2696"/>
        <pc:sldMkLst>
          <pc:docMk/>
          <pc:sldMk cId="2356319438" sldId="263"/>
        </pc:sldMkLst>
      </pc:sldChg>
      <pc:sldChg chg="modNotesTx">
        <pc:chgData name="Rahatul" userId="7ce4721e-e34e-4f6c-a016-27c9052af19c" providerId="ADAL" clId="{CFC064CD-4264-40FF-ABE8-6D65B9CEB1DE}" dt="2020-08-30T20:40:37.438" v="5" actId="5793"/>
        <pc:sldMkLst>
          <pc:docMk/>
          <pc:sldMk cId="29803636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9DE5-DDB5-4463-84D0-DF07C72F900E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6D3E2-19E4-49BC-913F-65C7A3DA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6D3E2-19E4-49BC-913F-65C7A3DAEC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6D3E2-19E4-49BC-913F-65C7A3DAEC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6D3E2-19E4-49BC-913F-65C7A3DAEC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6D3E2-19E4-49BC-913F-65C7A3DAEC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2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6D3E2-19E4-49BC-913F-65C7A3DAEC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13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1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8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9B06A3-8977-4F73-A2FE-DF2E7B42BF7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7B3DE3-1428-4693-800B-CD7914AF2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4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g"/><Relationship Id="rId7" Type="http://schemas.openxmlformats.org/officeDocument/2006/relationships/hyperlink" Target="https://www.japantrendshop.com/paro-robot-seal-healing-pet-p-144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mp.com/week-asia/society/article/3004622/are-companion-robots-cure-asias-emerging-loneliness-epidemic" TargetMode="External"/><Relationship Id="rId5" Type="http://schemas.openxmlformats.org/officeDocument/2006/relationships/hyperlink" Target="https://www.nytimes.com/interactive/2018/11/23/technology/robot-nurse-zora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702E-1B4A-4C5E-B831-799BBCE66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935331"/>
            <a:ext cx="10058400" cy="2221135"/>
          </a:xfrm>
        </p:spPr>
        <p:txBody>
          <a:bodyPr>
            <a:normAutofit/>
          </a:bodyPr>
          <a:lstStyle/>
          <a:p>
            <a:r>
              <a:rPr lang="en-US" sz="5400" dirty="0"/>
              <a:t>Robot Pets for Everyone:</a:t>
            </a:r>
            <a:br>
              <a:rPr lang="en-US" sz="5400" dirty="0"/>
            </a:br>
            <a:r>
              <a:rPr lang="en-US" sz="5400" dirty="0"/>
              <a:t>The Untapped Potential for Domestic Social Robots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4F0A1-BFD0-4810-9420-5AF20DD32772}"/>
              </a:ext>
            </a:extLst>
          </p:cNvPr>
          <p:cNvSpPr txBox="1"/>
          <p:nvPr/>
        </p:nvSpPr>
        <p:spPr>
          <a:xfrm>
            <a:off x="1100051" y="4509856"/>
            <a:ext cx="329070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Rahatul Amin Ananto</a:t>
            </a:r>
          </a:p>
          <a:p>
            <a:r>
              <a:rPr lang="en-US" sz="2000" dirty="0"/>
              <a:t>anantor@myumanitoba.ca</a:t>
            </a:r>
            <a:br>
              <a:rPr lang="en-US" sz="2000" dirty="0"/>
            </a:br>
            <a:r>
              <a:rPr lang="en-US" sz="2000" dirty="0"/>
              <a:t>University of Manitoba</a:t>
            </a:r>
          </a:p>
        </p:txBody>
      </p:sp>
    </p:spTree>
    <p:extLst>
      <p:ext uri="{BB962C8B-B14F-4D97-AF65-F5344CB8AC3E}">
        <p14:creationId xmlns:p14="http://schemas.microsoft.com/office/powerpoint/2010/main" val="351594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indoor, sitting, person, small&#10;&#10;Description automatically generated">
            <a:extLst>
              <a:ext uri="{FF2B5EF4-FFF2-40B4-BE49-F238E27FC236}">
                <a16:creationId xmlns:a16="http://schemas.microsoft.com/office/drawing/2014/main" id="{A45AE26F-B3D4-4B7C-8FA4-47A401BF3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4472" b="1"/>
          <a:stretch/>
        </p:blipFill>
        <p:spPr>
          <a:xfrm>
            <a:off x="-2" y="-1"/>
            <a:ext cx="3052441" cy="391677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animal, mammal, white, indoor&#10;&#10;Description automatically generated">
            <a:extLst>
              <a:ext uri="{FF2B5EF4-FFF2-40B4-BE49-F238E27FC236}">
                <a16:creationId xmlns:a16="http://schemas.microsoft.com/office/drawing/2014/main" id="{8BEB4A25-C269-492D-8B63-C6BE49BAB2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2" b="-2"/>
          <a:stretch/>
        </p:blipFill>
        <p:spPr>
          <a:xfrm>
            <a:off x="5832661" y="-2"/>
            <a:ext cx="6359339" cy="39167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AF98-FCAA-4C20-823E-BBFCB3F3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908" y="4225760"/>
            <a:ext cx="6405063" cy="3670180"/>
          </a:xfrm>
        </p:spPr>
        <p:txBody>
          <a:bodyPr>
            <a:normAutofit/>
          </a:bodyPr>
          <a:lstStyle/>
          <a:p>
            <a:r>
              <a:rPr lang="en-US" dirty="0"/>
              <a:t>social robots interact like living things</a:t>
            </a:r>
          </a:p>
          <a:p>
            <a:r>
              <a:rPr lang="en-US" dirty="0"/>
              <a:t>social robots had successes in care homes and clinical practices</a:t>
            </a:r>
          </a:p>
          <a:p>
            <a:r>
              <a:rPr lang="en-US" dirty="0"/>
              <a:t>not a lot of people adopt social robots into their homes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3629C-ABF7-4794-B630-CD85CB7765DD}"/>
              </a:ext>
            </a:extLst>
          </p:cNvPr>
          <p:cNvSpPr txBox="1"/>
          <p:nvPr/>
        </p:nvSpPr>
        <p:spPr>
          <a:xfrm>
            <a:off x="223503" y="6442869"/>
            <a:ext cx="1151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9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https://www.nytimes.com/interactive/2018/11/23/technology/robot-nurse-zora.html</a:t>
            </a:r>
            <a:r>
              <a:rPr lang="en-US" sz="900" dirty="0"/>
              <a:t>           2. </a:t>
            </a:r>
            <a:r>
              <a:rPr lang="en-US" sz="9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https://www.scmp.com/week-asia/society/article/3004622/are-companion-robots-cure-asias-emerging-loneliness-epidemic</a:t>
            </a:r>
            <a:r>
              <a:rPr lang="en-US" sz="900" dirty="0"/>
              <a:t> </a:t>
            </a:r>
          </a:p>
          <a:p>
            <a:r>
              <a:rPr lang="en-US" sz="900" dirty="0"/>
              <a:t>3.      </a:t>
            </a:r>
            <a:r>
              <a:rPr lang="en-US" sz="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https://www.japantrendshop.com/paro-robot-seal-healing-pet-p-144.html</a:t>
            </a:r>
            <a:endParaRPr lang="en-US" sz="900" dirty="0"/>
          </a:p>
        </p:txBody>
      </p:sp>
      <p:pic>
        <p:nvPicPr>
          <p:cNvPr id="15" name="Picture 14" descr="A picture containing person, zombie, object, man&#10;&#10;Description automatically generated">
            <a:extLst>
              <a:ext uri="{FF2B5EF4-FFF2-40B4-BE49-F238E27FC236}">
                <a16:creationId xmlns:a16="http://schemas.microsoft.com/office/drawing/2014/main" id="{A97A1154-B28C-4F60-9B67-D00D0842C2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12738" b="-5"/>
          <a:stretch/>
        </p:blipFill>
        <p:spPr>
          <a:xfrm>
            <a:off x="2928908" y="0"/>
            <a:ext cx="3052441" cy="39167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DD8D45-87CC-4EE9-9BF7-6B2CA4653E53}"/>
              </a:ext>
            </a:extLst>
          </p:cNvPr>
          <p:cNvSpPr txBox="1"/>
          <p:nvPr/>
        </p:nvSpPr>
        <p:spPr>
          <a:xfrm>
            <a:off x="148243" y="3688403"/>
            <a:ext cx="6132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sz="1100" dirty="0"/>
              <a:t>                                                                                    2                                                                                               3</a:t>
            </a:r>
          </a:p>
        </p:txBody>
      </p:sp>
    </p:spTree>
    <p:extLst>
      <p:ext uri="{BB962C8B-B14F-4D97-AF65-F5344CB8AC3E}">
        <p14:creationId xmlns:p14="http://schemas.microsoft.com/office/powerpoint/2010/main" val="19273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87117-0499-4D53-818F-3BBDEB20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sz="3600" dirty="0"/>
              <a:t>Why don’t we have successful domestic robots</a:t>
            </a:r>
          </a:p>
        </p:txBody>
      </p:sp>
      <p:pic>
        <p:nvPicPr>
          <p:cNvPr id="5" name="Picture 4" descr="A person sitting in front of a window&#10;&#10;Description automatically generated">
            <a:extLst>
              <a:ext uri="{FF2B5EF4-FFF2-40B4-BE49-F238E27FC236}">
                <a16:creationId xmlns:a16="http://schemas.microsoft.com/office/drawing/2014/main" id="{DD4A2446-CE6B-49A1-8533-0EEF50C7D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97" r="11697" b="-99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75E5-7465-4C6B-9D06-07142071E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most work on clinical or in lab studies </a:t>
            </a:r>
          </a:p>
          <a:p>
            <a:pPr lvl="1"/>
            <a:r>
              <a:rPr lang="en-US" dirty="0"/>
              <a:t>relies heavily on Wizard-of-Oz</a:t>
            </a:r>
          </a:p>
          <a:p>
            <a:pPr lvl="1"/>
            <a:r>
              <a:rPr lang="en-US" dirty="0"/>
              <a:t>does not reflect real-world use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existing social robots may not be suitable for homes</a:t>
            </a:r>
          </a:p>
          <a:p>
            <a:r>
              <a:rPr lang="en-US" dirty="0"/>
              <a:t>need more research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69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522-79D5-49DB-9E29-3CD8C367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 to Develop Improved Domestic Robots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7221D-2E13-4BC7-A56F-DFE89B8C8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9977"/>
            <a:ext cx="10058400" cy="481729"/>
          </a:xfrm>
        </p:spPr>
        <p:txBody>
          <a:bodyPr>
            <a:normAutofit/>
          </a:bodyPr>
          <a:lstStyle/>
          <a:p>
            <a:r>
              <a:rPr lang="en-US" sz="2400" dirty="0"/>
              <a:t>Involving users early-on and throughout (e.g., User-Centered Design)</a:t>
            </a:r>
          </a:p>
        </p:txBody>
      </p:sp>
      <p:pic>
        <p:nvPicPr>
          <p:cNvPr id="8" name="Picture 7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070B2847-94C1-40FC-8673-B250DB38B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" y="2826635"/>
            <a:ext cx="3438323" cy="2578743"/>
          </a:xfrm>
          <a:prstGeom prst="rect">
            <a:avLst/>
          </a:prstGeom>
        </p:spPr>
      </p:pic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73B3D40D-3D71-440F-90B5-FF9ECCA01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53" y="2902505"/>
            <a:ext cx="3968897" cy="2480561"/>
          </a:xfrm>
          <a:prstGeom prst="rect">
            <a:avLst/>
          </a:prstGeom>
        </p:spPr>
      </p:pic>
      <p:pic>
        <p:nvPicPr>
          <p:cNvPr id="17" name="Picture 16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3E8B0300-A114-49E8-94B4-13A56C9BA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47" y="2804323"/>
            <a:ext cx="3223429" cy="25787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C112C2-4AFF-45FD-8123-A23A02486C33}"/>
              </a:ext>
            </a:extLst>
          </p:cNvPr>
          <p:cNvSpPr txBox="1"/>
          <p:nvPr/>
        </p:nvSpPr>
        <p:spPr>
          <a:xfrm>
            <a:off x="1058267" y="5597196"/>
            <a:ext cx="265579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Human-robot communication</a:t>
            </a:r>
            <a:br>
              <a:rPr lang="en-US" sz="1600" dirty="0"/>
            </a:br>
            <a:r>
              <a:rPr lang="en-US" sz="1200" dirty="0"/>
              <a:t>doi.org/10.1007/s12369-020-00670-9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958A8-440E-463F-9152-C4A5C3CF22C3}"/>
              </a:ext>
            </a:extLst>
          </p:cNvPr>
          <p:cNvSpPr txBox="1"/>
          <p:nvPr/>
        </p:nvSpPr>
        <p:spPr>
          <a:xfrm>
            <a:off x="4677059" y="5597196"/>
            <a:ext cx="239700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Human-robot interaction</a:t>
            </a:r>
            <a:br>
              <a:rPr lang="en-US" sz="1600" dirty="0"/>
            </a:br>
            <a:r>
              <a:rPr lang="en-US" sz="1200" dirty="0"/>
              <a:t>doi.org/10.1145/3284432.3284447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BAA119-147A-40B9-8693-8E185511D839}"/>
              </a:ext>
            </a:extLst>
          </p:cNvPr>
          <p:cNvSpPr txBox="1"/>
          <p:nvPr/>
        </p:nvSpPr>
        <p:spPr>
          <a:xfrm>
            <a:off x="8597088" y="5597196"/>
            <a:ext cx="270490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Robot-teleoperation</a:t>
            </a:r>
            <a:br>
              <a:rPr lang="en-US" sz="1600" dirty="0"/>
            </a:br>
            <a:r>
              <a:rPr lang="da-DK" sz="1200" dirty="0"/>
              <a:t>doi.org/10.1109/ROMAN.2017.8172419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1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CB0F21-D953-41FF-BBA3-8C95B7416A9B}"/>
              </a:ext>
            </a:extLst>
          </p:cNvPr>
          <p:cNvSpPr/>
          <p:nvPr/>
        </p:nvSpPr>
        <p:spPr>
          <a:xfrm>
            <a:off x="834650" y="2570739"/>
            <a:ext cx="3296653" cy="20453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Participatory Design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E1DD4F-3FBE-4A8D-865E-6DFB4AC4AB5D}"/>
              </a:ext>
            </a:extLst>
          </p:cNvPr>
          <p:cNvSpPr/>
          <p:nvPr/>
        </p:nvSpPr>
        <p:spPr>
          <a:xfrm>
            <a:off x="4360708" y="2570740"/>
            <a:ext cx="3296653" cy="20453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Short-term Usability Study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91A122-ADFD-43C7-B2E1-8D8324078215}"/>
              </a:ext>
            </a:extLst>
          </p:cNvPr>
          <p:cNvSpPr/>
          <p:nvPr/>
        </p:nvSpPr>
        <p:spPr>
          <a:xfrm>
            <a:off x="7886766" y="2570738"/>
            <a:ext cx="3296653" cy="20453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Long-term Acceptance Study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7FF5E3-F6CF-46F2-B34B-D5FE7D853443}"/>
              </a:ext>
            </a:extLst>
          </p:cNvPr>
          <p:cNvSpPr txBox="1">
            <a:spLocks/>
          </p:cNvSpPr>
          <p:nvPr/>
        </p:nvSpPr>
        <p:spPr>
          <a:xfrm>
            <a:off x="1101869" y="1119981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Agenda to Develop Improved Domestic Robots</a:t>
            </a:r>
          </a:p>
        </p:txBody>
      </p:sp>
    </p:spTree>
    <p:extLst>
      <p:ext uri="{BB962C8B-B14F-4D97-AF65-F5344CB8AC3E}">
        <p14:creationId xmlns:p14="http://schemas.microsoft.com/office/powerpoint/2010/main" val="298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67522-E462-412D-8B82-15AE0075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D1072-328D-438D-B2DD-FABC8A69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/>
              <a:t>understanding the issues is important</a:t>
            </a:r>
          </a:p>
          <a:p>
            <a:r>
              <a:rPr lang="en-US"/>
              <a:t>more research work is needed</a:t>
            </a:r>
          </a:p>
          <a:p>
            <a:r>
              <a:rPr lang="en-US"/>
              <a:t>may help developers create better domestic robots</a:t>
            </a:r>
          </a:p>
        </p:txBody>
      </p:sp>
    </p:spTree>
    <p:extLst>
      <p:ext uri="{BB962C8B-B14F-4D97-AF65-F5344CB8AC3E}">
        <p14:creationId xmlns:p14="http://schemas.microsoft.com/office/powerpoint/2010/main" val="16980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C91FE-0D13-49BE-A8CC-B721147A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-457200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</a:p>
        </p:txBody>
      </p:sp>
      <p:pic>
        <p:nvPicPr>
          <p:cNvPr id="5" name="Picture 4" descr="A picture containing bear, sitting, teddy, table&#10;&#10;Description automatically generated">
            <a:extLst>
              <a:ext uri="{FF2B5EF4-FFF2-40B4-BE49-F238E27FC236}">
                <a16:creationId xmlns:a16="http://schemas.microsoft.com/office/drawing/2014/main" id="{DBA9C8B5-74C0-41F9-A179-A0266E66B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17576" b="-3"/>
          <a:stretch/>
        </p:blipFill>
        <p:spPr>
          <a:xfrm>
            <a:off x="1155466" y="1036422"/>
            <a:ext cx="3182782" cy="404632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6A23FB-BBF7-4867-AE9F-A9D0D872B106}"/>
              </a:ext>
            </a:extLst>
          </p:cNvPr>
          <p:cNvSpPr txBox="1"/>
          <p:nvPr/>
        </p:nvSpPr>
        <p:spPr>
          <a:xfrm>
            <a:off x="5447071" y="3148227"/>
            <a:ext cx="329070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Rahatul Amin Ananto</a:t>
            </a:r>
          </a:p>
          <a:p>
            <a:r>
              <a:rPr lang="en-US" sz="2000" dirty="0"/>
              <a:t>anantor@myumanitoba.ca</a:t>
            </a:r>
            <a:br>
              <a:rPr lang="en-US" sz="2000" dirty="0"/>
            </a:br>
            <a:r>
              <a:rPr lang="en-US" sz="2000" dirty="0"/>
              <a:t>University of Manitoba</a:t>
            </a:r>
          </a:p>
        </p:txBody>
      </p:sp>
    </p:spTree>
    <p:extLst>
      <p:ext uri="{BB962C8B-B14F-4D97-AF65-F5344CB8AC3E}">
        <p14:creationId xmlns:p14="http://schemas.microsoft.com/office/powerpoint/2010/main" val="7576282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D49FA30536647857CC441BFCCEB14" ma:contentTypeVersion="12" ma:contentTypeDescription="Create a new document." ma:contentTypeScope="" ma:versionID="ab07f70ac399e3059d34109076325775">
  <xsd:schema xmlns:xsd="http://www.w3.org/2001/XMLSchema" xmlns:xs="http://www.w3.org/2001/XMLSchema" xmlns:p="http://schemas.microsoft.com/office/2006/metadata/properties" xmlns:ns3="3f913ccf-e805-4651-9c9b-9d7a778f0bf8" xmlns:ns4="6a8a74a0-0c51-4555-b230-83d03f1638de" targetNamespace="http://schemas.microsoft.com/office/2006/metadata/properties" ma:root="true" ma:fieldsID="6fa821336ba81339dd01d0de6e6aa0c1" ns3:_="" ns4:_="">
    <xsd:import namespace="3f913ccf-e805-4651-9c9b-9d7a778f0bf8"/>
    <xsd:import namespace="6a8a74a0-0c51-4555-b230-83d03f1638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13ccf-e805-4651-9c9b-9d7a778f0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a74a0-0c51-4555-b230-83d03f1638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1851EF-4AE8-4B21-9D9A-FFAB5B36A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13ccf-e805-4651-9c9b-9d7a778f0bf8"/>
    <ds:schemaRef ds:uri="6a8a74a0-0c51-4555-b230-83d03f1638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76419A-CACB-412F-8B0C-3CD686786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4F730-7CF6-47AE-8EC0-9E08FA8E69B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240</Words>
  <Application>Microsoft Office PowerPoint</Application>
  <PresentationFormat>Widescreen</PresentationFormat>
  <Paragraphs>36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Robot Pets for Everyone: The Untapped Potential for Domestic Social Robots</vt:lpstr>
      <vt:lpstr>PowerPoint Presentation</vt:lpstr>
      <vt:lpstr>Why don’t we have successful domestic robots</vt:lpstr>
      <vt:lpstr>Agenda to Develop Improved Domestic Robots</vt:lpstr>
      <vt:lpstr>PowerPoint Presentation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Pets for Everyone: The Untapped Potential for Domestic Social Robots</dc:title>
  <dc:creator>Rahatul Amin</dc:creator>
  <cp:lastModifiedBy>Rahatul Amin</cp:lastModifiedBy>
  <cp:revision>2</cp:revision>
  <dcterms:created xsi:type="dcterms:W3CDTF">2020-08-25T16:27:43Z</dcterms:created>
  <dcterms:modified xsi:type="dcterms:W3CDTF">2020-08-30T20:40:46Z</dcterms:modified>
</cp:coreProperties>
</file>