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2" r:id="rId2"/>
    <p:sldId id="292" r:id="rId3"/>
    <p:sldId id="353" r:id="rId4"/>
    <p:sldId id="354" r:id="rId5"/>
    <p:sldId id="355" r:id="rId6"/>
    <p:sldId id="298" r:id="rId7"/>
    <p:sldId id="300" r:id="rId8"/>
    <p:sldId id="301" r:id="rId9"/>
    <p:sldId id="356" r:id="rId10"/>
    <p:sldId id="357" r:id="rId11"/>
    <p:sldId id="311" r:id="rId12"/>
    <p:sldId id="358" r:id="rId13"/>
    <p:sldId id="262" r:id="rId14"/>
    <p:sldId id="366" r:id="rId15"/>
    <p:sldId id="363" r:id="rId16"/>
    <p:sldId id="367" r:id="rId17"/>
    <p:sldId id="364" r:id="rId18"/>
    <p:sldId id="263" r:id="rId19"/>
    <p:sldId id="370" r:id="rId20"/>
    <p:sldId id="365" r:id="rId21"/>
    <p:sldId id="359" r:id="rId22"/>
    <p:sldId id="318" r:id="rId23"/>
    <p:sldId id="360" r:id="rId24"/>
    <p:sldId id="361" r:id="rId25"/>
    <p:sldId id="368" r:id="rId26"/>
    <p:sldId id="3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038" autoAdjust="0"/>
  </p:normalViewPr>
  <p:slideViewPr>
    <p:cSldViewPr snapToGrid="0">
      <p:cViewPr varScale="1">
        <p:scale>
          <a:sx n="80" d="100"/>
          <a:sy n="80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ta Chowdhury" userId="1b9b6848-115f-4c86-a903-5bac1d300b34" providerId="ADAL" clId="{74C72A3D-82D1-4694-91CA-4FB138DF57DE}"/>
    <pc:docChg chg="undo custSel addSld delSld modSld">
      <pc:chgData name="Ananta Chowdhury" userId="1b9b6848-115f-4c86-a903-5bac1d300b34" providerId="ADAL" clId="{74C72A3D-82D1-4694-91CA-4FB138DF57DE}" dt="2023-05-14T22:18:23.951" v="39" actId="20577"/>
      <pc:docMkLst>
        <pc:docMk/>
      </pc:docMkLst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994360940" sldId="257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401578318" sldId="258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1578111151" sldId="259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787550532" sldId="260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615774809" sldId="261"/>
        </pc:sldMkLst>
      </pc:sldChg>
      <pc:sldChg chg="modNotesTx">
        <pc:chgData name="Ananta Chowdhury" userId="1b9b6848-115f-4c86-a903-5bac1d300b34" providerId="ADAL" clId="{74C72A3D-82D1-4694-91CA-4FB138DF57DE}" dt="2023-05-14T22:17:12.558" v="25" actId="20577"/>
        <pc:sldMkLst>
          <pc:docMk/>
          <pc:sldMk cId="2548328133" sldId="262"/>
        </pc:sldMkLst>
      </pc:sldChg>
      <pc:sldChg chg="modNotesTx">
        <pc:chgData name="Ananta Chowdhury" userId="1b9b6848-115f-4c86-a903-5bac1d300b34" providerId="ADAL" clId="{74C72A3D-82D1-4694-91CA-4FB138DF57DE}" dt="2023-05-14T22:17:31.921" v="32" actId="20577"/>
        <pc:sldMkLst>
          <pc:docMk/>
          <pc:sldMk cId="1826378831" sldId="263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2179504942" sldId="264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782331527" sldId="265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2434715490" sldId="266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678733295" sldId="267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858734996" sldId="268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3912150823" sldId="269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2015031336" sldId="270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2975471955" sldId="271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3054878151" sldId="272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4273166684" sldId="273"/>
        </pc:sldMkLst>
      </pc:sldChg>
      <pc:sldChg chg="del">
        <pc:chgData name="Ananta Chowdhury" userId="1b9b6848-115f-4c86-a903-5bac1d300b34" providerId="ADAL" clId="{74C72A3D-82D1-4694-91CA-4FB138DF57DE}" dt="2023-05-14T22:16:23.870" v="9" actId="47"/>
        <pc:sldMkLst>
          <pc:docMk/>
          <pc:sldMk cId="3514076268" sldId="274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3230922256" sldId="275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3993387395" sldId="276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6727028" sldId="277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2582158185" sldId="278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2154361336" sldId="279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751952654" sldId="280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3074053379" sldId="281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4187103971" sldId="282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1091587158" sldId="283"/>
        </pc:sldMkLst>
      </pc:sldChg>
      <pc:sldChg chg="add del">
        <pc:chgData name="Ananta Chowdhury" userId="1b9b6848-115f-4c86-a903-5bac1d300b34" providerId="ADAL" clId="{74C72A3D-82D1-4694-91CA-4FB138DF57DE}" dt="2023-05-14T22:15:46.092" v="7" actId="47"/>
        <pc:sldMkLst>
          <pc:docMk/>
          <pc:sldMk cId="1638253354" sldId="284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1125496291" sldId="285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3779898980" sldId="289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2283548565" sldId="290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3477283232" sldId="291"/>
        </pc:sldMkLst>
      </pc:sldChg>
      <pc:sldChg chg="modNotesTx">
        <pc:chgData name="Ananta Chowdhury" userId="1b9b6848-115f-4c86-a903-5bac1d300b34" providerId="ADAL" clId="{74C72A3D-82D1-4694-91CA-4FB138DF57DE}" dt="2023-05-14T22:16:39.908" v="13" actId="20577"/>
        <pc:sldMkLst>
          <pc:docMk/>
          <pc:sldMk cId="78274509" sldId="292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1975190967" sldId="295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348115565" sldId="296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2390555584" sldId="297"/>
        </pc:sldMkLst>
      </pc:sldChg>
      <pc:sldChg chg="modNotesTx">
        <pc:chgData name="Ananta Chowdhury" userId="1b9b6848-115f-4c86-a903-5bac1d300b34" providerId="ADAL" clId="{74C72A3D-82D1-4694-91CA-4FB138DF57DE}" dt="2023-05-14T22:16:54.778" v="18" actId="20577"/>
        <pc:sldMkLst>
          <pc:docMk/>
          <pc:sldMk cId="3052348272" sldId="298"/>
        </pc:sldMkLst>
      </pc:sldChg>
      <pc:sldChg chg="add del">
        <pc:chgData name="Ananta Chowdhury" userId="1b9b6848-115f-4c86-a903-5bac1d300b34" providerId="ADAL" clId="{74C72A3D-82D1-4694-91CA-4FB138DF57DE}" dt="2023-05-14T22:15:35.313" v="6" actId="47"/>
        <pc:sldMkLst>
          <pc:docMk/>
          <pc:sldMk cId="3427878236" sldId="299"/>
        </pc:sldMkLst>
      </pc:sldChg>
      <pc:sldChg chg="modNotesTx">
        <pc:chgData name="Ananta Chowdhury" userId="1b9b6848-115f-4c86-a903-5bac1d300b34" providerId="ADAL" clId="{74C72A3D-82D1-4694-91CA-4FB138DF57DE}" dt="2023-05-14T22:16:57.357" v="19" actId="20577"/>
        <pc:sldMkLst>
          <pc:docMk/>
          <pc:sldMk cId="2697994128" sldId="300"/>
        </pc:sldMkLst>
      </pc:sldChg>
      <pc:sldChg chg="modNotesTx">
        <pc:chgData name="Ananta Chowdhury" userId="1b9b6848-115f-4c86-a903-5bac1d300b34" providerId="ADAL" clId="{74C72A3D-82D1-4694-91CA-4FB138DF57DE}" dt="2023-05-14T22:17:00.037" v="20" actId="20577"/>
        <pc:sldMkLst>
          <pc:docMk/>
          <pc:sldMk cId="2216358882" sldId="301"/>
        </pc:sldMkLst>
      </pc:sldChg>
      <pc:sldChg chg="modNotesTx">
        <pc:chgData name="Ananta Chowdhury" userId="1b9b6848-115f-4c86-a903-5bac1d300b34" providerId="ADAL" clId="{74C72A3D-82D1-4694-91CA-4FB138DF57DE}" dt="2023-05-14T22:17:07.317" v="23" actId="20577"/>
        <pc:sldMkLst>
          <pc:docMk/>
          <pc:sldMk cId="532865262" sldId="311"/>
        </pc:sldMkLst>
      </pc:sldChg>
      <pc:sldChg chg="modNotesTx">
        <pc:chgData name="Ananta Chowdhury" userId="1b9b6848-115f-4c86-a903-5bac1d300b34" providerId="ADAL" clId="{74C72A3D-82D1-4694-91CA-4FB138DF57DE}" dt="2023-05-14T22:17:39.918" v="34" actId="20577"/>
        <pc:sldMkLst>
          <pc:docMk/>
          <pc:sldMk cId="2849930541" sldId="318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1082620739" sldId="328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777902854" sldId="331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213748950" sldId="337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796332780" sldId="346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726896435" sldId="348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853213718" sldId="349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3404925114" sldId="350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1584300386" sldId="351"/>
        </pc:sldMkLst>
      </pc:sldChg>
      <pc:sldChg chg="add del modNotesTx">
        <pc:chgData name="Ananta Chowdhury" userId="1b9b6848-115f-4c86-a903-5bac1d300b34" providerId="ADAL" clId="{74C72A3D-82D1-4694-91CA-4FB138DF57DE}" dt="2023-05-14T22:18:00.243" v="38" actId="20577"/>
        <pc:sldMkLst>
          <pc:docMk/>
          <pc:sldMk cId="772464254" sldId="352"/>
        </pc:sldMkLst>
      </pc:sldChg>
      <pc:sldChg chg="modNotesTx">
        <pc:chgData name="Ananta Chowdhury" userId="1b9b6848-115f-4c86-a903-5bac1d300b34" providerId="ADAL" clId="{74C72A3D-82D1-4694-91CA-4FB138DF57DE}" dt="2023-05-14T22:16:42.589" v="14" actId="20577"/>
        <pc:sldMkLst>
          <pc:docMk/>
          <pc:sldMk cId="3610558343" sldId="353"/>
        </pc:sldMkLst>
      </pc:sldChg>
      <pc:sldChg chg="modNotesTx">
        <pc:chgData name="Ananta Chowdhury" userId="1b9b6848-115f-4c86-a903-5bac1d300b34" providerId="ADAL" clId="{74C72A3D-82D1-4694-91CA-4FB138DF57DE}" dt="2023-05-14T22:16:46.941" v="15" actId="20577"/>
        <pc:sldMkLst>
          <pc:docMk/>
          <pc:sldMk cId="2507984981" sldId="354"/>
        </pc:sldMkLst>
      </pc:sldChg>
      <pc:sldChg chg="modNotesTx">
        <pc:chgData name="Ananta Chowdhury" userId="1b9b6848-115f-4c86-a903-5bac1d300b34" providerId="ADAL" clId="{74C72A3D-82D1-4694-91CA-4FB138DF57DE}" dt="2023-05-14T22:16:52.261" v="17" actId="20577"/>
        <pc:sldMkLst>
          <pc:docMk/>
          <pc:sldMk cId="2643434491" sldId="355"/>
        </pc:sldMkLst>
      </pc:sldChg>
      <pc:sldChg chg="modNotesTx">
        <pc:chgData name="Ananta Chowdhury" userId="1b9b6848-115f-4c86-a903-5bac1d300b34" providerId="ADAL" clId="{74C72A3D-82D1-4694-91CA-4FB138DF57DE}" dt="2023-05-14T22:17:02.137" v="21" actId="20577"/>
        <pc:sldMkLst>
          <pc:docMk/>
          <pc:sldMk cId="2780104116" sldId="356"/>
        </pc:sldMkLst>
      </pc:sldChg>
      <pc:sldChg chg="modNotesTx">
        <pc:chgData name="Ananta Chowdhury" userId="1b9b6848-115f-4c86-a903-5bac1d300b34" providerId="ADAL" clId="{74C72A3D-82D1-4694-91CA-4FB138DF57DE}" dt="2023-05-14T22:17:04.528" v="22" actId="20577"/>
        <pc:sldMkLst>
          <pc:docMk/>
          <pc:sldMk cId="390268007" sldId="357"/>
        </pc:sldMkLst>
      </pc:sldChg>
      <pc:sldChg chg="modNotesTx">
        <pc:chgData name="Ananta Chowdhury" userId="1b9b6848-115f-4c86-a903-5bac1d300b34" providerId="ADAL" clId="{74C72A3D-82D1-4694-91CA-4FB138DF57DE}" dt="2023-05-14T22:17:10.135" v="24" actId="20577"/>
        <pc:sldMkLst>
          <pc:docMk/>
          <pc:sldMk cId="946904821" sldId="358"/>
        </pc:sldMkLst>
      </pc:sldChg>
      <pc:sldChg chg="modNotesTx">
        <pc:chgData name="Ananta Chowdhury" userId="1b9b6848-115f-4c86-a903-5bac1d300b34" providerId="ADAL" clId="{74C72A3D-82D1-4694-91CA-4FB138DF57DE}" dt="2023-05-14T22:17:37.774" v="33" actId="20577"/>
        <pc:sldMkLst>
          <pc:docMk/>
          <pc:sldMk cId="1747670731" sldId="359"/>
        </pc:sldMkLst>
      </pc:sldChg>
      <pc:sldChg chg="modNotesTx">
        <pc:chgData name="Ananta Chowdhury" userId="1b9b6848-115f-4c86-a903-5bac1d300b34" providerId="ADAL" clId="{74C72A3D-82D1-4694-91CA-4FB138DF57DE}" dt="2023-05-14T22:17:42.935" v="35" actId="20577"/>
        <pc:sldMkLst>
          <pc:docMk/>
          <pc:sldMk cId="1027013450" sldId="360"/>
        </pc:sldMkLst>
      </pc:sldChg>
      <pc:sldChg chg="modNotesTx">
        <pc:chgData name="Ananta Chowdhury" userId="1b9b6848-115f-4c86-a903-5bac1d300b34" providerId="ADAL" clId="{74C72A3D-82D1-4694-91CA-4FB138DF57DE}" dt="2023-05-14T22:17:51.430" v="37" actId="20577"/>
        <pc:sldMkLst>
          <pc:docMk/>
          <pc:sldMk cId="1826201335" sldId="361"/>
        </pc:sldMkLst>
      </pc:sldChg>
      <pc:sldChg chg="del">
        <pc:chgData name="Ananta Chowdhury" userId="1b9b6848-115f-4c86-a903-5bac1d300b34" providerId="ADAL" clId="{74C72A3D-82D1-4694-91CA-4FB138DF57DE}" dt="2023-05-14T22:16:18.539" v="8" actId="47"/>
        <pc:sldMkLst>
          <pc:docMk/>
          <pc:sldMk cId="1770711071" sldId="362"/>
        </pc:sldMkLst>
      </pc:sldChg>
      <pc:sldChg chg="modNotesTx">
        <pc:chgData name="Ananta Chowdhury" userId="1b9b6848-115f-4c86-a903-5bac1d300b34" providerId="ADAL" clId="{74C72A3D-82D1-4694-91CA-4FB138DF57DE}" dt="2023-05-14T22:17:17.138" v="27" actId="20577"/>
        <pc:sldMkLst>
          <pc:docMk/>
          <pc:sldMk cId="3614523254" sldId="363"/>
        </pc:sldMkLst>
      </pc:sldChg>
      <pc:sldChg chg="modNotesTx">
        <pc:chgData name="Ananta Chowdhury" userId="1b9b6848-115f-4c86-a903-5bac1d300b34" providerId="ADAL" clId="{74C72A3D-82D1-4694-91CA-4FB138DF57DE}" dt="2023-05-14T22:17:22.295" v="29" actId="20577"/>
        <pc:sldMkLst>
          <pc:docMk/>
          <pc:sldMk cId="818161875" sldId="364"/>
        </pc:sldMkLst>
      </pc:sldChg>
      <pc:sldChg chg="modNotesTx">
        <pc:chgData name="Ananta Chowdhury" userId="1b9b6848-115f-4c86-a903-5bac1d300b34" providerId="ADAL" clId="{74C72A3D-82D1-4694-91CA-4FB138DF57DE}" dt="2023-05-14T22:17:27.874" v="31" actId="20577"/>
        <pc:sldMkLst>
          <pc:docMk/>
          <pc:sldMk cId="1297869517" sldId="365"/>
        </pc:sldMkLst>
      </pc:sldChg>
      <pc:sldChg chg="modNotesTx">
        <pc:chgData name="Ananta Chowdhury" userId="1b9b6848-115f-4c86-a903-5bac1d300b34" providerId="ADAL" clId="{74C72A3D-82D1-4694-91CA-4FB138DF57DE}" dt="2023-05-14T22:17:15.028" v="26" actId="20577"/>
        <pc:sldMkLst>
          <pc:docMk/>
          <pc:sldMk cId="517411163" sldId="366"/>
        </pc:sldMkLst>
      </pc:sldChg>
      <pc:sldChg chg="modNotesTx">
        <pc:chgData name="Ananta Chowdhury" userId="1b9b6848-115f-4c86-a903-5bac1d300b34" providerId="ADAL" clId="{74C72A3D-82D1-4694-91CA-4FB138DF57DE}" dt="2023-05-14T22:17:19.810" v="28" actId="20577"/>
        <pc:sldMkLst>
          <pc:docMk/>
          <pc:sldMk cId="3152846634" sldId="367"/>
        </pc:sldMkLst>
      </pc:sldChg>
      <pc:sldChg chg="modNotesTx">
        <pc:chgData name="Ananta Chowdhury" userId="1b9b6848-115f-4c86-a903-5bac1d300b34" providerId="ADAL" clId="{74C72A3D-82D1-4694-91CA-4FB138DF57DE}" dt="2023-05-14T22:17:45.748" v="36" actId="20577"/>
        <pc:sldMkLst>
          <pc:docMk/>
          <pc:sldMk cId="3549106692" sldId="368"/>
        </pc:sldMkLst>
      </pc:sldChg>
      <pc:sldChg chg="modNotesTx">
        <pc:chgData name="Ananta Chowdhury" userId="1b9b6848-115f-4c86-a903-5bac1d300b34" providerId="ADAL" clId="{74C72A3D-82D1-4694-91CA-4FB138DF57DE}" dt="2023-05-14T22:18:23.951" v="39" actId="20577"/>
        <pc:sldMkLst>
          <pc:docMk/>
          <pc:sldMk cId="3849826352" sldId="369"/>
        </pc:sldMkLst>
      </pc:sldChg>
      <pc:sldChg chg="modNotesTx">
        <pc:chgData name="Ananta Chowdhury" userId="1b9b6848-115f-4c86-a903-5bac1d300b34" providerId="ADAL" clId="{74C72A3D-82D1-4694-91CA-4FB138DF57DE}" dt="2023-05-14T22:17:25.061" v="30" actId="20577"/>
        <pc:sldMkLst>
          <pc:docMk/>
          <pc:sldMk cId="4269391753" sldId="370"/>
        </pc:sldMkLst>
      </pc:sldChg>
    </pc:docChg>
  </pc:docChgLst>
  <pc:docChgLst>
    <pc:chgData name="Ananta Chowdhury" userId="1b9b6848-115f-4c86-a903-5bac1d300b34" providerId="ADAL" clId="{39A0F0FB-5D2C-40CD-A691-24C83EEE233F}"/>
    <pc:docChg chg="undo redo custSel addSld delSld modSld sldOrd modShowInfo">
      <pc:chgData name="Ananta Chowdhury" userId="1b9b6848-115f-4c86-a903-5bac1d300b34" providerId="ADAL" clId="{39A0F0FB-5D2C-40CD-A691-24C83EEE233F}" dt="2023-04-23T08:10:53.874" v="5798" actId="113"/>
      <pc:docMkLst>
        <pc:docMk/>
      </pc:docMkLst>
      <pc:sldChg chg="modSp del mod">
        <pc:chgData name="Ananta Chowdhury" userId="1b9b6848-115f-4c86-a903-5bac1d300b34" providerId="ADAL" clId="{39A0F0FB-5D2C-40CD-A691-24C83EEE233F}" dt="2023-04-17T05:33:31.044" v="58" actId="47"/>
        <pc:sldMkLst>
          <pc:docMk/>
          <pc:sldMk cId="3265473902" sldId="256"/>
        </pc:sldMkLst>
        <pc:spChg chg="mod">
          <ac:chgData name="Ananta Chowdhury" userId="1b9b6848-115f-4c86-a903-5bac1d300b34" providerId="ADAL" clId="{39A0F0FB-5D2C-40CD-A691-24C83EEE233F}" dt="2023-04-17T05:30:36.342" v="4"/>
          <ac:spMkLst>
            <pc:docMk/>
            <pc:sldMk cId="3265473902" sldId="256"/>
            <ac:spMk id="2" creationId="{6D54698C-7383-ECC5-CEA8-181FF27FF3C3}"/>
          </ac:spMkLst>
        </pc:spChg>
      </pc:sldChg>
      <pc:sldChg chg="addSp delSp modSp add mod ord modAnim">
        <pc:chgData name="Ananta Chowdhury" userId="1b9b6848-115f-4c86-a903-5bac1d300b34" providerId="ADAL" clId="{39A0F0FB-5D2C-40CD-A691-24C83EEE233F}" dt="2023-04-20T00:50:30.779" v="5254" actId="20577"/>
        <pc:sldMkLst>
          <pc:docMk/>
          <pc:sldMk cId="2548328133" sldId="262"/>
        </pc:sldMkLst>
        <pc:spChg chg="add del mod">
          <ac:chgData name="Ananta Chowdhury" userId="1b9b6848-115f-4c86-a903-5bac1d300b34" providerId="ADAL" clId="{39A0F0FB-5D2C-40CD-A691-24C83EEE233F}" dt="2023-04-17T17:16:01.703" v="3589"/>
          <ac:spMkLst>
            <pc:docMk/>
            <pc:sldMk cId="2548328133" sldId="262"/>
            <ac:spMk id="3" creationId="{C0BBDF3A-FAF8-0E05-F36A-D085938B8AA7}"/>
          </ac:spMkLst>
        </pc:spChg>
        <pc:spChg chg="add mod">
          <ac:chgData name="Ananta Chowdhury" userId="1b9b6848-115f-4c86-a903-5bac1d300b34" providerId="ADAL" clId="{39A0F0FB-5D2C-40CD-A691-24C83EEE233F}" dt="2023-04-17T17:16:36.338" v="3605" actId="20577"/>
          <ac:spMkLst>
            <pc:docMk/>
            <pc:sldMk cId="2548328133" sldId="262"/>
            <ac:spMk id="6" creationId="{7A4B8A26-4052-35ED-0812-FC5F534D8A2E}"/>
          </ac:spMkLst>
        </pc:spChg>
        <pc:spChg chg="del">
          <ac:chgData name="Ananta Chowdhury" userId="1b9b6848-115f-4c86-a903-5bac1d300b34" providerId="ADAL" clId="{39A0F0FB-5D2C-40CD-A691-24C83EEE233F}" dt="2023-04-17T17:16:08.038" v="3590" actId="478"/>
          <ac:spMkLst>
            <pc:docMk/>
            <pc:sldMk cId="2548328133" sldId="262"/>
            <ac:spMk id="12" creationId="{97E75DF2-284C-19C3-F5FD-E71797677CC8}"/>
          </ac:spMkLst>
        </pc:spChg>
        <pc:spChg chg="mod">
          <ac:chgData name="Ananta Chowdhury" userId="1b9b6848-115f-4c86-a903-5bac1d300b34" providerId="ADAL" clId="{39A0F0FB-5D2C-40CD-A691-24C83EEE233F}" dt="2023-04-20T00:50:30.779" v="5254" actId="20577"/>
          <ac:spMkLst>
            <pc:docMk/>
            <pc:sldMk cId="2548328133" sldId="262"/>
            <ac:spMk id="21" creationId="{C6C8A924-7D54-CFD0-1D0F-75E6B0F8859C}"/>
          </ac:spMkLst>
        </pc:spChg>
        <pc:picChg chg="add del mod">
          <ac:chgData name="Ananta Chowdhury" userId="1b9b6848-115f-4c86-a903-5bac1d300b34" providerId="ADAL" clId="{39A0F0FB-5D2C-40CD-A691-24C83EEE233F}" dt="2023-04-17T17:16:01.703" v="3589"/>
          <ac:picMkLst>
            <pc:docMk/>
            <pc:sldMk cId="2548328133" sldId="262"/>
            <ac:picMk id="2" creationId="{9C47E034-05C2-1307-C603-BC8030F2D404}"/>
          </ac:picMkLst>
        </pc:picChg>
      </pc:sldChg>
      <pc:sldChg chg="del">
        <pc:chgData name="Ananta Chowdhury" userId="1b9b6848-115f-4c86-a903-5bac1d300b34" providerId="ADAL" clId="{39A0F0FB-5D2C-40CD-A691-24C83EEE233F}" dt="2023-04-17T17:03:18.957" v="3492" actId="2696"/>
        <pc:sldMkLst>
          <pc:docMk/>
          <pc:sldMk cId="2999901292" sldId="262"/>
        </pc:sldMkLst>
      </pc:sldChg>
      <pc:sldChg chg="del">
        <pc:chgData name="Ananta Chowdhury" userId="1b9b6848-115f-4c86-a903-5bac1d300b34" providerId="ADAL" clId="{39A0F0FB-5D2C-40CD-A691-24C83EEE233F}" dt="2023-04-17T17:03:18.957" v="3492" actId="2696"/>
        <pc:sldMkLst>
          <pc:docMk/>
          <pc:sldMk cId="1589083956" sldId="263"/>
        </pc:sldMkLst>
      </pc:sldChg>
      <pc:sldChg chg="modSp add mod">
        <pc:chgData name="Ananta Chowdhury" userId="1b9b6848-115f-4c86-a903-5bac1d300b34" providerId="ADAL" clId="{39A0F0FB-5D2C-40CD-A691-24C83EEE233F}" dt="2023-04-17T17:37:54.444" v="3804" actId="20577"/>
        <pc:sldMkLst>
          <pc:docMk/>
          <pc:sldMk cId="1826378831" sldId="263"/>
        </pc:sldMkLst>
        <pc:spChg chg="mod">
          <ac:chgData name="Ananta Chowdhury" userId="1b9b6848-115f-4c86-a903-5bac1d300b34" providerId="ADAL" clId="{39A0F0FB-5D2C-40CD-A691-24C83EEE233F}" dt="2023-04-17T17:37:54.444" v="3804" actId="20577"/>
          <ac:spMkLst>
            <pc:docMk/>
            <pc:sldMk cId="1826378831" sldId="263"/>
            <ac:spMk id="4" creationId="{B46DBEA1-3441-4144-8184-61E26712F623}"/>
          </ac:spMkLst>
        </pc:spChg>
      </pc:sldChg>
      <pc:sldChg chg="ord">
        <pc:chgData name="Ananta Chowdhury" userId="1b9b6848-115f-4c86-a903-5bac1d300b34" providerId="ADAL" clId="{39A0F0FB-5D2C-40CD-A691-24C83EEE233F}" dt="2023-04-17T05:31:31.875" v="6"/>
        <pc:sldMkLst>
          <pc:docMk/>
          <pc:sldMk cId="3514076268" sldId="274"/>
        </pc:sldMkLst>
      </pc:sldChg>
      <pc:sldChg chg="ord">
        <pc:chgData name="Ananta Chowdhury" userId="1b9b6848-115f-4c86-a903-5bac1d300b34" providerId="ADAL" clId="{39A0F0FB-5D2C-40CD-A691-24C83EEE233F}" dt="2023-04-17T14:49:01.381" v="2805"/>
        <pc:sldMkLst>
          <pc:docMk/>
          <pc:sldMk cId="3993387395" sldId="276"/>
        </pc:sldMkLst>
      </pc:sldChg>
      <pc:sldChg chg="del">
        <pc:chgData name="Ananta Chowdhury" userId="1b9b6848-115f-4c86-a903-5bac1d300b34" providerId="ADAL" clId="{39A0F0FB-5D2C-40CD-A691-24C83EEE233F}" dt="2023-04-17T13:28:20.100" v="2580" actId="47"/>
        <pc:sldMkLst>
          <pc:docMk/>
          <pc:sldMk cId="3934968630" sldId="286"/>
        </pc:sldMkLst>
      </pc:sldChg>
      <pc:sldChg chg="del">
        <pc:chgData name="Ananta Chowdhury" userId="1b9b6848-115f-4c86-a903-5bac1d300b34" providerId="ADAL" clId="{39A0F0FB-5D2C-40CD-A691-24C83EEE233F}" dt="2023-04-17T05:48:42.138" v="68" actId="47"/>
        <pc:sldMkLst>
          <pc:docMk/>
          <pc:sldMk cId="1970687397" sldId="287"/>
        </pc:sldMkLst>
      </pc:sldChg>
      <pc:sldChg chg="del">
        <pc:chgData name="Ananta Chowdhury" userId="1b9b6848-115f-4c86-a903-5bac1d300b34" providerId="ADAL" clId="{39A0F0FB-5D2C-40CD-A691-24C83EEE233F}" dt="2023-04-17T05:48:42.138" v="68" actId="47"/>
        <pc:sldMkLst>
          <pc:docMk/>
          <pc:sldMk cId="2334108213" sldId="288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2374216010" sldId="289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3779898980" sldId="289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2283548565" sldId="290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4107632260" sldId="290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869024880" sldId="291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3477283232" sldId="291"/>
        </pc:sldMkLst>
      </pc:sldChg>
      <pc:sldChg chg="addSp delSp modSp mod ord delAnim modAnim modNotesTx">
        <pc:chgData name="Ananta Chowdhury" userId="1b9b6848-115f-4c86-a903-5bac1d300b34" providerId="ADAL" clId="{39A0F0FB-5D2C-40CD-A691-24C83EEE233F}" dt="2023-04-20T06:25:57.374" v="5546" actId="20577"/>
        <pc:sldMkLst>
          <pc:docMk/>
          <pc:sldMk cId="78274509" sldId="292"/>
        </pc:sldMkLst>
        <pc:spChg chg="mod">
          <ac:chgData name="Ananta Chowdhury" userId="1b9b6848-115f-4c86-a903-5bac1d300b34" providerId="ADAL" clId="{39A0F0FB-5D2C-40CD-A691-24C83EEE233F}" dt="2023-04-17T16:31:09.467" v="3180" actId="1076"/>
          <ac:spMkLst>
            <pc:docMk/>
            <pc:sldMk cId="78274509" sldId="292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0:40:15.828" v="191" actId="20577"/>
          <ac:spMkLst>
            <pc:docMk/>
            <pc:sldMk cId="78274509" sldId="292"/>
            <ac:spMk id="190" creationId="{00000000-0000-0000-0000-000000000000}"/>
          </ac:spMkLst>
        </pc:spChg>
        <pc:spChg chg="del mod">
          <ac:chgData name="Ananta Chowdhury" userId="1b9b6848-115f-4c86-a903-5bac1d300b34" providerId="ADAL" clId="{39A0F0FB-5D2C-40CD-A691-24C83EEE233F}" dt="2023-04-17T10:53:23.654" v="269" actId="478"/>
          <ac:spMkLst>
            <pc:docMk/>
            <pc:sldMk cId="78274509" sldId="292"/>
            <ac:spMk id="195" creationId="{00000000-0000-0000-0000-000000000000}"/>
          </ac:spMkLst>
        </pc:spChg>
        <pc:picChg chg="add del mod">
          <ac:chgData name="Ananta Chowdhury" userId="1b9b6848-115f-4c86-a903-5bac1d300b34" providerId="ADAL" clId="{39A0F0FB-5D2C-40CD-A691-24C83EEE233F}" dt="2023-04-17T16:30:32.835" v="3164" actId="21"/>
          <ac:picMkLst>
            <pc:docMk/>
            <pc:sldMk cId="78274509" sldId="292"/>
            <ac:picMk id="2" creationId="{750748DD-A7E0-2209-AE85-98FFC46B23B9}"/>
          </ac:picMkLst>
        </pc:picChg>
        <pc:picChg chg="add mod">
          <ac:chgData name="Ananta Chowdhury" userId="1b9b6848-115f-4c86-a903-5bac1d300b34" providerId="ADAL" clId="{39A0F0FB-5D2C-40CD-A691-24C83EEE233F}" dt="2023-04-17T16:30:51.798" v="3172" actId="1076"/>
          <ac:picMkLst>
            <pc:docMk/>
            <pc:sldMk cId="78274509" sldId="292"/>
            <ac:picMk id="3" creationId="{E29C1E89-39A2-0B0F-EB09-5AF28BC43833}"/>
          </ac:picMkLst>
        </pc:picChg>
        <pc:picChg chg="del">
          <ac:chgData name="Ananta Chowdhury" userId="1b9b6848-115f-4c86-a903-5bac1d300b34" providerId="ADAL" clId="{39A0F0FB-5D2C-40CD-A691-24C83EEE233F}" dt="2023-04-17T10:53:20.176" v="267" actId="478"/>
          <ac:picMkLst>
            <pc:docMk/>
            <pc:sldMk cId="78274509" sldId="292"/>
            <ac:picMk id="194" creationId="{00000000-0000-0000-0000-000000000000}"/>
          </ac:picMkLst>
        </pc:picChg>
      </pc:sldChg>
      <pc:sldChg chg="del">
        <pc:chgData name="Ananta Chowdhury" userId="1b9b6848-115f-4c86-a903-5bac1d300b34" providerId="ADAL" clId="{39A0F0FB-5D2C-40CD-A691-24C83EEE233F}" dt="2023-04-17T05:48:56.491" v="69" actId="47"/>
        <pc:sldMkLst>
          <pc:docMk/>
          <pc:sldMk cId="2742667622" sldId="293"/>
        </pc:sldMkLst>
      </pc:sldChg>
      <pc:sldChg chg="del">
        <pc:chgData name="Ananta Chowdhury" userId="1b9b6848-115f-4c86-a903-5bac1d300b34" providerId="ADAL" clId="{39A0F0FB-5D2C-40CD-A691-24C83EEE233F}" dt="2023-04-17T05:48:56.491" v="69" actId="47"/>
        <pc:sldMkLst>
          <pc:docMk/>
          <pc:sldMk cId="1299579634" sldId="294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1372677502" sldId="295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1975190967" sldId="295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348115565" sldId="296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3927348238" sldId="296"/>
        </pc:sldMkLst>
      </pc:sldChg>
      <pc:sldChg chg="add">
        <pc:chgData name="Ananta Chowdhury" userId="1b9b6848-115f-4c86-a903-5bac1d300b34" providerId="ADAL" clId="{39A0F0FB-5D2C-40CD-A691-24C83EEE233F}" dt="2023-04-17T14:49:02.953" v="2806"/>
        <pc:sldMkLst>
          <pc:docMk/>
          <pc:sldMk cId="2390555584" sldId="297"/>
        </pc:sldMkLst>
      </pc:sldChg>
      <pc:sldChg chg="addSp delSp modSp del mod ord">
        <pc:chgData name="Ananta Chowdhury" userId="1b9b6848-115f-4c86-a903-5bac1d300b34" providerId="ADAL" clId="{39A0F0FB-5D2C-40CD-A691-24C83EEE233F}" dt="2023-04-17T14:48:49.376" v="2803" actId="2696"/>
        <pc:sldMkLst>
          <pc:docMk/>
          <pc:sldMk cId="3703681072" sldId="297"/>
        </pc:sldMkLst>
        <pc:spChg chg="add mod">
          <ac:chgData name="Ananta Chowdhury" userId="1b9b6848-115f-4c86-a903-5bac1d300b34" providerId="ADAL" clId="{39A0F0FB-5D2C-40CD-A691-24C83EEE233F}" dt="2023-04-17T13:18:53.826" v="2097" actId="20577"/>
          <ac:spMkLst>
            <pc:docMk/>
            <pc:sldMk cId="3703681072" sldId="297"/>
            <ac:spMk id="2" creationId="{27A0F89C-B2F7-EE4E-6282-A2900823FD7B}"/>
          </ac:spMkLst>
        </pc:spChg>
        <pc:spChg chg="del">
          <ac:chgData name="Ananta Chowdhury" userId="1b9b6848-115f-4c86-a903-5bac1d300b34" providerId="ADAL" clId="{39A0F0FB-5D2C-40CD-A691-24C83EEE233F}" dt="2023-04-17T13:18:37.576" v="2073" actId="478"/>
          <ac:spMkLst>
            <pc:docMk/>
            <pc:sldMk cId="3703681072" sldId="297"/>
            <ac:spMk id="229" creationId="{00000000-0000-0000-0000-000000000000}"/>
          </ac:spMkLst>
        </pc:spChg>
      </pc:sldChg>
      <pc:sldChg chg="addSp delSp modSp mod ord delAnim modAnim modNotesTx">
        <pc:chgData name="Ananta Chowdhury" userId="1b9b6848-115f-4c86-a903-5bac1d300b34" providerId="ADAL" clId="{39A0F0FB-5D2C-40CD-A691-24C83EEE233F}" dt="2023-04-17T14:46:13.054" v="2724" actId="20577"/>
        <pc:sldMkLst>
          <pc:docMk/>
          <pc:sldMk cId="3052348272" sldId="298"/>
        </pc:sldMkLst>
        <pc:spChg chg="add del mod">
          <ac:chgData name="Ananta Chowdhury" userId="1b9b6848-115f-4c86-a903-5bac1d300b34" providerId="ADAL" clId="{39A0F0FB-5D2C-40CD-A691-24C83EEE233F}" dt="2023-04-17T13:11:32.865" v="1999" actId="21"/>
          <ac:spMkLst>
            <pc:docMk/>
            <pc:sldMk cId="3052348272" sldId="298"/>
            <ac:spMk id="3" creationId="{59720F00-9353-F3B8-09B5-F20502CD727B}"/>
          </ac:spMkLst>
        </pc:spChg>
        <pc:spChg chg="add mod">
          <ac:chgData name="Ananta Chowdhury" userId="1b9b6848-115f-4c86-a903-5bac1d300b34" providerId="ADAL" clId="{39A0F0FB-5D2C-40CD-A691-24C83EEE233F}" dt="2023-04-17T13:16:13.575" v="2061" actId="1076"/>
          <ac:spMkLst>
            <pc:docMk/>
            <pc:sldMk cId="3052348272" sldId="298"/>
            <ac:spMk id="5" creationId="{9BEC047B-D04D-8633-2844-4F5F211A1321}"/>
          </ac:spMkLst>
        </pc:spChg>
        <pc:spChg chg="add mod">
          <ac:chgData name="Ananta Chowdhury" userId="1b9b6848-115f-4c86-a903-5bac1d300b34" providerId="ADAL" clId="{39A0F0FB-5D2C-40CD-A691-24C83EEE233F}" dt="2023-04-17T13:16:20.156" v="2063" actId="1076"/>
          <ac:spMkLst>
            <pc:docMk/>
            <pc:sldMk cId="3052348272" sldId="298"/>
            <ac:spMk id="7" creationId="{1C229C59-788A-8231-5C3E-1BEFA2DDECC7}"/>
          </ac:spMkLst>
        </pc:spChg>
        <pc:spChg chg="mod">
          <ac:chgData name="Ananta Chowdhury" userId="1b9b6848-115f-4c86-a903-5bac1d300b34" providerId="ADAL" clId="{39A0F0FB-5D2C-40CD-A691-24C83EEE233F}" dt="2023-04-17T13:15:47.256" v="2054" actId="1076"/>
          <ac:spMkLst>
            <pc:docMk/>
            <pc:sldMk cId="3052348272" sldId="298"/>
            <ac:spMk id="237" creationId="{00000000-0000-0000-0000-000000000000}"/>
          </ac:spMkLst>
        </pc:spChg>
        <pc:spChg chg="mod">
          <ac:chgData name="Ananta Chowdhury" userId="1b9b6848-115f-4c86-a903-5bac1d300b34" providerId="ADAL" clId="{39A0F0FB-5D2C-40CD-A691-24C83EEE233F}" dt="2023-04-17T13:15:39.128" v="2051" actId="1076"/>
          <ac:spMkLst>
            <pc:docMk/>
            <pc:sldMk cId="3052348272" sldId="298"/>
            <ac:spMk id="238" creationId="{00000000-0000-0000-0000-000000000000}"/>
          </ac:spMkLst>
        </pc:spChg>
        <pc:spChg chg="mod">
          <ac:chgData name="Ananta Chowdhury" userId="1b9b6848-115f-4c86-a903-5bac1d300b34" providerId="ADAL" clId="{39A0F0FB-5D2C-40CD-A691-24C83EEE233F}" dt="2023-04-17T13:22:27.809" v="2112" actId="20577"/>
          <ac:spMkLst>
            <pc:docMk/>
            <pc:sldMk cId="3052348272" sldId="298"/>
            <ac:spMk id="244" creationId="{00000000-0000-0000-0000-000000000000}"/>
          </ac:spMkLst>
        </pc:spChg>
        <pc:picChg chg="add del mod">
          <ac:chgData name="Ananta Chowdhury" userId="1b9b6848-115f-4c86-a903-5bac1d300b34" providerId="ADAL" clId="{39A0F0FB-5D2C-40CD-A691-24C83EEE233F}" dt="2023-04-17T13:11:32.865" v="1999" actId="21"/>
          <ac:picMkLst>
            <pc:docMk/>
            <pc:sldMk cId="3052348272" sldId="298"/>
            <ac:picMk id="2" creationId="{06EE5530-9804-923B-2FFB-E47B7E8A7768}"/>
          </ac:picMkLst>
        </pc:picChg>
        <pc:picChg chg="add mod">
          <ac:chgData name="Ananta Chowdhury" userId="1b9b6848-115f-4c86-a903-5bac1d300b34" providerId="ADAL" clId="{39A0F0FB-5D2C-40CD-A691-24C83EEE233F}" dt="2023-04-17T13:16:13.575" v="2061" actId="1076"/>
          <ac:picMkLst>
            <pc:docMk/>
            <pc:sldMk cId="3052348272" sldId="298"/>
            <ac:picMk id="4" creationId="{8D656893-9CD1-5F04-A407-9E09D741AA8A}"/>
          </ac:picMkLst>
        </pc:picChg>
        <pc:picChg chg="add mod">
          <ac:chgData name="Ananta Chowdhury" userId="1b9b6848-115f-4c86-a903-5bac1d300b34" providerId="ADAL" clId="{39A0F0FB-5D2C-40CD-A691-24C83EEE233F}" dt="2023-04-17T13:16:20.156" v="2063" actId="1076"/>
          <ac:picMkLst>
            <pc:docMk/>
            <pc:sldMk cId="3052348272" sldId="298"/>
            <ac:picMk id="6" creationId="{90087CCD-F6D2-E8A6-58E3-C74AF7BE8765}"/>
          </ac:picMkLst>
        </pc:picChg>
        <pc:picChg chg="add mod">
          <ac:chgData name="Ananta Chowdhury" userId="1b9b6848-115f-4c86-a903-5bac1d300b34" providerId="ADAL" clId="{39A0F0FB-5D2C-40CD-A691-24C83EEE233F}" dt="2023-04-17T13:15:43.751" v="2053" actId="1076"/>
          <ac:picMkLst>
            <pc:docMk/>
            <pc:sldMk cId="3052348272" sldId="298"/>
            <ac:picMk id="8" creationId="{6CAF93D6-AB59-6588-8219-3629C7CEA388}"/>
          </ac:picMkLst>
        </pc:picChg>
        <pc:picChg chg="add mod">
          <ac:chgData name="Ananta Chowdhury" userId="1b9b6848-115f-4c86-a903-5bac1d300b34" providerId="ADAL" clId="{39A0F0FB-5D2C-40CD-A691-24C83EEE233F}" dt="2023-04-17T13:16:40.413" v="2069" actId="1076"/>
          <ac:picMkLst>
            <pc:docMk/>
            <pc:sldMk cId="3052348272" sldId="298"/>
            <ac:picMk id="9" creationId="{CFC446BD-764A-3063-2970-3B37170E02FD}"/>
          </ac:picMkLst>
        </pc:picChg>
        <pc:picChg chg="del mod">
          <ac:chgData name="Ananta Chowdhury" userId="1b9b6848-115f-4c86-a903-5bac1d300b34" providerId="ADAL" clId="{39A0F0FB-5D2C-40CD-A691-24C83EEE233F}" dt="2023-04-17T13:14:14.274" v="2041" actId="478"/>
          <ac:picMkLst>
            <pc:docMk/>
            <pc:sldMk cId="3052348272" sldId="298"/>
            <ac:picMk id="242" creationId="{00000000-0000-0000-0000-000000000000}"/>
          </ac:picMkLst>
        </pc:picChg>
        <pc:picChg chg="del mod">
          <ac:chgData name="Ananta Chowdhury" userId="1b9b6848-115f-4c86-a903-5bac1d300b34" providerId="ADAL" clId="{39A0F0FB-5D2C-40CD-A691-24C83EEE233F}" dt="2023-04-17T13:14:20.574" v="2044" actId="478"/>
          <ac:picMkLst>
            <pc:docMk/>
            <pc:sldMk cId="3052348272" sldId="298"/>
            <ac:picMk id="243" creationId="{00000000-0000-0000-0000-000000000000}"/>
          </ac:picMkLst>
        </pc:picChg>
      </pc:sldChg>
      <pc:sldChg chg="add ord">
        <pc:chgData name="Ananta Chowdhury" userId="1b9b6848-115f-4c86-a903-5bac1d300b34" providerId="ADAL" clId="{39A0F0FB-5D2C-40CD-A691-24C83EEE233F}" dt="2023-04-17T14:58:51.166" v="2846"/>
        <pc:sldMkLst>
          <pc:docMk/>
          <pc:sldMk cId="3427878236" sldId="299"/>
        </pc:sldMkLst>
      </pc:sldChg>
      <pc:sldChg chg="del">
        <pc:chgData name="Ananta Chowdhury" userId="1b9b6848-115f-4c86-a903-5bac1d300b34" providerId="ADAL" clId="{39A0F0FB-5D2C-40CD-A691-24C83EEE233F}" dt="2023-04-17T14:48:49.376" v="2803" actId="2696"/>
        <pc:sldMkLst>
          <pc:docMk/>
          <pc:sldMk cId="4048338392" sldId="299"/>
        </pc:sldMkLst>
      </pc:sldChg>
      <pc:sldChg chg="addSp delSp modSp mod ord delAnim modNotesTx">
        <pc:chgData name="Ananta Chowdhury" userId="1b9b6848-115f-4c86-a903-5bac1d300b34" providerId="ADAL" clId="{39A0F0FB-5D2C-40CD-A691-24C83EEE233F}" dt="2023-04-17T15:02:23.829" v="2907" actId="20577"/>
        <pc:sldMkLst>
          <pc:docMk/>
          <pc:sldMk cId="2697994128" sldId="300"/>
        </pc:sldMkLst>
        <pc:spChg chg="add mod">
          <ac:chgData name="Ananta Chowdhury" userId="1b9b6848-115f-4c86-a903-5bac1d300b34" providerId="ADAL" clId="{39A0F0FB-5D2C-40CD-A691-24C83EEE233F}" dt="2023-04-17T15:02:23.829" v="2907" actId="20577"/>
          <ac:spMkLst>
            <pc:docMk/>
            <pc:sldMk cId="2697994128" sldId="300"/>
            <ac:spMk id="4" creationId="{9A077184-8F66-45CF-FED7-51A7DFC14EE6}"/>
          </ac:spMkLst>
        </pc:spChg>
        <pc:spChg chg="del mod">
          <ac:chgData name="Ananta Chowdhury" userId="1b9b6848-115f-4c86-a903-5bac1d300b34" providerId="ADAL" clId="{39A0F0FB-5D2C-40CD-A691-24C83EEE233F}" dt="2023-04-17T15:02:11.522" v="2890" actId="478"/>
          <ac:spMkLst>
            <pc:docMk/>
            <pc:sldMk cId="2697994128" sldId="300"/>
            <ac:spMk id="9" creationId="{A63A18CC-8FA3-9376-76CF-1F01FF0ACDB1}"/>
          </ac:spMkLst>
        </pc:spChg>
        <pc:picChg chg="add mod">
          <ac:chgData name="Ananta Chowdhury" userId="1b9b6848-115f-4c86-a903-5bac1d300b34" providerId="ADAL" clId="{39A0F0FB-5D2C-40CD-A691-24C83EEE233F}" dt="2023-04-17T15:01:17.746" v="2889" actId="1076"/>
          <ac:picMkLst>
            <pc:docMk/>
            <pc:sldMk cId="2697994128" sldId="300"/>
            <ac:picMk id="2" creationId="{AB2B1CE5-9239-4165-F13D-95A0D62F32BF}"/>
          </ac:picMkLst>
        </pc:picChg>
        <pc:picChg chg="del">
          <ac:chgData name="Ananta Chowdhury" userId="1b9b6848-115f-4c86-a903-5bac1d300b34" providerId="ADAL" clId="{39A0F0FB-5D2C-40CD-A691-24C83EEE233F}" dt="2023-04-17T14:58:44.582" v="2844" actId="478"/>
          <ac:picMkLst>
            <pc:docMk/>
            <pc:sldMk cId="2697994128" sldId="300"/>
            <ac:picMk id="7" creationId="{62159EF9-42EC-2002-D49D-5D18A80D2349}"/>
          </ac:picMkLst>
        </pc:picChg>
      </pc:sldChg>
      <pc:sldChg chg="addSp delSp modSp mod ord modNotesTx">
        <pc:chgData name="Ananta Chowdhury" userId="1b9b6848-115f-4c86-a903-5bac1d300b34" providerId="ADAL" clId="{39A0F0FB-5D2C-40CD-A691-24C83EEE233F}" dt="2023-04-17T16:13:03.664" v="3021" actId="1076"/>
        <pc:sldMkLst>
          <pc:docMk/>
          <pc:sldMk cId="2216358882" sldId="301"/>
        </pc:sldMkLst>
        <pc:spChg chg="del">
          <ac:chgData name="Ananta Chowdhury" userId="1b9b6848-115f-4c86-a903-5bac1d300b34" providerId="ADAL" clId="{39A0F0FB-5D2C-40CD-A691-24C83EEE233F}" dt="2023-04-17T14:49:20.921" v="2807" actId="478"/>
          <ac:spMkLst>
            <pc:docMk/>
            <pc:sldMk cId="2216358882" sldId="301"/>
            <ac:spMk id="9" creationId="{A63A18CC-8FA3-9376-76CF-1F01FF0ACDB1}"/>
          </ac:spMkLst>
        </pc:spChg>
        <pc:spChg chg="del">
          <ac:chgData name="Ananta Chowdhury" userId="1b9b6848-115f-4c86-a903-5bac1d300b34" providerId="ADAL" clId="{39A0F0FB-5D2C-40CD-A691-24C83EEE233F}" dt="2023-04-17T14:49:20.921" v="2807" actId="478"/>
          <ac:spMkLst>
            <pc:docMk/>
            <pc:sldMk cId="2216358882" sldId="301"/>
            <ac:spMk id="281" creationId="{00000000-0000-0000-0000-000000000000}"/>
          </ac:spMkLst>
        </pc:spChg>
        <pc:spChg chg="del mod">
          <ac:chgData name="Ananta Chowdhury" userId="1b9b6848-115f-4c86-a903-5bac1d300b34" providerId="ADAL" clId="{39A0F0FB-5D2C-40CD-A691-24C83EEE233F}" dt="2023-04-17T14:58:37.188" v="2843" actId="478"/>
          <ac:spMkLst>
            <pc:docMk/>
            <pc:sldMk cId="2216358882" sldId="301"/>
            <ac:spMk id="284" creationId="{00000000-0000-0000-0000-000000000000}"/>
          </ac:spMkLst>
        </pc:spChg>
        <pc:picChg chg="add del mod">
          <ac:chgData name="Ananta Chowdhury" userId="1b9b6848-115f-4c86-a903-5bac1d300b34" providerId="ADAL" clId="{39A0F0FB-5D2C-40CD-A691-24C83EEE233F}" dt="2023-04-17T14:55:50.513" v="2836" actId="478"/>
          <ac:picMkLst>
            <pc:docMk/>
            <pc:sldMk cId="2216358882" sldId="301"/>
            <ac:picMk id="3" creationId="{3275291E-B92C-FBE4-EC58-C4D7D19C994B}"/>
          </ac:picMkLst>
        </pc:picChg>
        <pc:picChg chg="add del mod">
          <ac:chgData name="Ananta Chowdhury" userId="1b9b6848-115f-4c86-a903-5bac1d300b34" providerId="ADAL" clId="{39A0F0FB-5D2C-40CD-A691-24C83EEE233F}" dt="2023-04-17T14:51:01.787" v="2820" actId="478"/>
          <ac:picMkLst>
            <pc:docMk/>
            <pc:sldMk cId="2216358882" sldId="301"/>
            <ac:picMk id="3" creationId="{93AB7250-D6EB-1DBD-06DD-2BDFAFE476BC}"/>
          </ac:picMkLst>
        </pc:picChg>
        <pc:picChg chg="add del mod">
          <ac:chgData name="Ananta Chowdhury" userId="1b9b6848-115f-4c86-a903-5bac1d300b34" providerId="ADAL" clId="{39A0F0FB-5D2C-40CD-A691-24C83EEE233F}" dt="2023-04-17T14:53:29.044" v="2833" actId="478"/>
          <ac:picMkLst>
            <pc:docMk/>
            <pc:sldMk cId="2216358882" sldId="301"/>
            <ac:picMk id="5" creationId="{13499C82-7DDE-2CC0-CB2B-1A2EABAC33FE}"/>
          </ac:picMkLst>
        </pc:picChg>
        <pc:picChg chg="add mod modCrop">
          <ac:chgData name="Ananta Chowdhury" userId="1b9b6848-115f-4c86-a903-5bac1d300b34" providerId="ADAL" clId="{39A0F0FB-5D2C-40CD-A691-24C83EEE233F}" dt="2023-04-17T16:13:03.664" v="3021" actId="1076"/>
          <ac:picMkLst>
            <pc:docMk/>
            <pc:sldMk cId="2216358882" sldId="301"/>
            <ac:picMk id="6" creationId="{5C89EE0C-6159-E372-76E7-9038368B3062}"/>
          </ac:picMkLst>
        </pc:picChg>
        <pc:picChg chg="del">
          <ac:chgData name="Ananta Chowdhury" userId="1b9b6848-115f-4c86-a903-5bac1d300b34" providerId="ADAL" clId="{39A0F0FB-5D2C-40CD-A691-24C83EEE233F}" dt="2023-04-17T14:49:20.921" v="2807" actId="478"/>
          <ac:picMkLst>
            <pc:docMk/>
            <pc:sldMk cId="2216358882" sldId="301"/>
            <ac:picMk id="283" creationId="{00000000-0000-0000-0000-000000000000}"/>
          </ac:picMkLst>
        </pc:picChg>
        <pc:picChg chg="del mod">
          <ac:chgData name="Ananta Chowdhury" userId="1b9b6848-115f-4c86-a903-5bac1d300b34" providerId="ADAL" clId="{39A0F0FB-5D2C-40CD-A691-24C83EEE233F}" dt="2023-04-17T14:50:57.708" v="2814" actId="478"/>
          <ac:picMkLst>
            <pc:docMk/>
            <pc:sldMk cId="2216358882" sldId="301"/>
            <ac:picMk id="285" creationId="{00000000-0000-0000-0000-000000000000}"/>
          </ac:picMkLst>
        </pc:picChg>
      </pc:sldChg>
      <pc:sldChg chg="del">
        <pc:chgData name="Ananta Chowdhury" userId="1b9b6848-115f-4c86-a903-5bac1d300b34" providerId="ADAL" clId="{39A0F0FB-5D2C-40CD-A691-24C83EEE233F}" dt="2023-04-17T13:34:15.607" v="2582" actId="47"/>
        <pc:sldMkLst>
          <pc:docMk/>
          <pc:sldMk cId="2422772623" sldId="302"/>
        </pc:sldMkLst>
      </pc:sldChg>
      <pc:sldChg chg="modSp del mod">
        <pc:chgData name="Ananta Chowdhury" userId="1b9b6848-115f-4c86-a903-5bac1d300b34" providerId="ADAL" clId="{39A0F0FB-5D2C-40CD-A691-24C83EEE233F}" dt="2023-04-17T13:34:10.779" v="2581" actId="47"/>
        <pc:sldMkLst>
          <pc:docMk/>
          <pc:sldMk cId="520291969" sldId="303"/>
        </pc:sldMkLst>
        <pc:spChg chg="mod">
          <ac:chgData name="Ananta Chowdhury" userId="1b9b6848-115f-4c86-a903-5bac1d300b34" providerId="ADAL" clId="{39A0F0FB-5D2C-40CD-A691-24C83EEE233F}" dt="2023-04-17T05:50:01.252" v="74" actId="20577"/>
          <ac:spMkLst>
            <pc:docMk/>
            <pc:sldMk cId="520291969" sldId="303"/>
            <ac:spMk id="300" creationId="{00000000-0000-0000-0000-000000000000}"/>
          </ac:spMkLst>
        </pc:spChg>
      </pc:sldChg>
      <pc:sldChg chg="del ord">
        <pc:chgData name="Ananta Chowdhury" userId="1b9b6848-115f-4c86-a903-5bac1d300b34" providerId="ADAL" clId="{39A0F0FB-5D2C-40CD-A691-24C83EEE233F}" dt="2023-04-17T16:16:35.279" v="3071" actId="47"/>
        <pc:sldMkLst>
          <pc:docMk/>
          <pc:sldMk cId="2649976982" sldId="304"/>
        </pc:sldMkLst>
      </pc:sldChg>
      <pc:sldChg chg="del ord">
        <pc:chgData name="Ananta Chowdhury" userId="1b9b6848-115f-4c86-a903-5bac1d300b34" providerId="ADAL" clId="{39A0F0FB-5D2C-40CD-A691-24C83EEE233F}" dt="2023-04-17T16:16:55.266" v="3072" actId="2696"/>
        <pc:sldMkLst>
          <pc:docMk/>
          <pc:sldMk cId="2466167543" sldId="305"/>
        </pc:sldMkLst>
      </pc:sldChg>
      <pc:sldChg chg="add del">
        <pc:chgData name="Ananta Chowdhury" userId="1b9b6848-115f-4c86-a903-5bac1d300b34" providerId="ADAL" clId="{39A0F0FB-5D2C-40CD-A691-24C83EEE233F}" dt="2023-04-17T16:46:34.223" v="3471" actId="47"/>
        <pc:sldMkLst>
          <pc:docMk/>
          <pc:sldMk cId="3268288748" sldId="305"/>
        </pc:sldMkLst>
      </pc:sldChg>
      <pc:sldChg chg="del">
        <pc:chgData name="Ananta Chowdhury" userId="1b9b6848-115f-4c86-a903-5bac1d300b34" providerId="ADAL" clId="{39A0F0FB-5D2C-40CD-A691-24C83EEE233F}" dt="2023-04-17T16:46:34.223" v="3471" actId="47"/>
        <pc:sldMkLst>
          <pc:docMk/>
          <pc:sldMk cId="3122616763" sldId="306"/>
        </pc:sldMkLst>
      </pc:sldChg>
      <pc:sldChg chg="del">
        <pc:chgData name="Ananta Chowdhury" userId="1b9b6848-115f-4c86-a903-5bac1d300b34" providerId="ADAL" clId="{39A0F0FB-5D2C-40CD-A691-24C83EEE233F}" dt="2023-04-17T16:46:34.223" v="3471" actId="47"/>
        <pc:sldMkLst>
          <pc:docMk/>
          <pc:sldMk cId="1875921362" sldId="307"/>
        </pc:sldMkLst>
      </pc:sldChg>
      <pc:sldChg chg="del">
        <pc:chgData name="Ananta Chowdhury" userId="1b9b6848-115f-4c86-a903-5bac1d300b34" providerId="ADAL" clId="{39A0F0FB-5D2C-40CD-A691-24C83EEE233F}" dt="2023-04-17T16:46:40.450" v="3472" actId="47"/>
        <pc:sldMkLst>
          <pc:docMk/>
          <pc:sldMk cId="3005087866" sldId="308"/>
        </pc:sldMkLst>
      </pc:sldChg>
      <pc:sldChg chg="del">
        <pc:chgData name="Ananta Chowdhury" userId="1b9b6848-115f-4c86-a903-5bac1d300b34" providerId="ADAL" clId="{39A0F0FB-5D2C-40CD-A691-24C83EEE233F}" dt="2023-04-17T16:47:06.563" v="3476" actId="47"/>
        <pc:sldMkLst>
          <pc:docMk/>
          <pc:sldMk cId="2313403857" sldId="309"/>
        </pc:sldMkLst>
      </pc:sldChg>
      <pc:sldChg chg="del">
        <pc:chgData name="Ananta Chowdhury" userId="1b9b6848-115f-4c86-a903-5bac1d300b34" providerId="ADAL" clId="{39A0F0FB-5D2C-40CD-A691-24C83EEE233F}" dt="2023-04-17T15:03:50.677" v="2923" actId="47"/>
        <pc:sldMkLst>
          <pc:docMk/>
          <pc:sldMk cId="3015974755" sldId="310"/>
        </pc:sldMkLst>
      </pc:sldChg>
      <pc:sldChg chg="add modNotesTx">
        <pc:chgData name="Ananta Chowdhury" userId="1b9b6848-115f-4c86-a903-5bac1d300b34" providerId="ADAL" clId="{39A0F0FB-5D2C-40CD-A691-24C83EEE233F}" dt="2023-04-23T08:09:45.237" v="5792" actId="113"/>
        <pc:sldMkLst>
          <pc:docMk/>
          <pc:sldMk cId="532865262" sldId="311"/>
        </pc:sldMkLst>
      </pc:sldChg>
      <pc:sldChg chg="addSp delSp modSp add del mod delAnim">
        <pc:chgData name="Ananta Chowdhury" userId="1b9b6848-115f-4c86-a903-5bac1d300b34" providerId="ADAL" clId="{39A0F0FB-5D2C-40CD-A691-24C83EEE233F}" dt="2023-04-17T16:44:57.609" v="3387" actId="2696"/>
        <pc:sldMkLst>
          <pc:docMk/>
          <pc:sldMk cId="3604666324" sldId="311"/>
        </pc:sldMkLst>
        <pc:spChg chg="del">
          <ac:chgData name="Ananta Chowdhury" userId="1b9b6848-115f-4c86-a903-5bac1d300b34" providerId="ADAL" clId="{39A0F0FB-5D2C-40CD-A691-24C83EEE233F}" dt="2023-04-17T15:04:24.609" v="2937" actId="478"/>
          <ac:spMkLst>
            <pc:docMk/>
            <pc:sldMk cId="3604666324" sldId="311"/>
            <ac:spMk id="4" creationId="{975AE10C-9D37-B21E-EA27-E989796EAABE}"/>
          </ac:spMkLst>
        </pc:spChg>
        <pc:picChg chg="add del mod">
          <ac:chgData name="Ananta Chowdhury" userId="1b9b6848-115f-4c86-a903-5bac1d300b34" providerId="ADAL" clId="{39A0F0FB-5D2C-40CD-A691-24C83EEE233F}" dt="2023-04-17T15:04:23.075" v="2936" actId="21"/>
          <ac:picMkLst>
            <pc:docMk/>
            <pc:sldMk cId="3604666324" sldId="311"/>
            <ac:picMk id="3" creationId="{26ED8FC6-305C-B658-BFBB-D882A6B62B08}"/>
          </ac:picMkLst>
        </pc:picChg>
        <pc:picChg chg="add mod">
          <ac:chgData name="Ananta Chowdhury" userId="1b9b6848-115f-4c86-a903-5bac1d300b34" providerId="ADAL" clId="{39A0F0FB-5D2C-40CD-A691-24C83EEE233F}" dt="2023-04-17T15:04:37.633" v="2946" actId="14100"/>
          <ac:picMkLst>
            <pc:docMk/>
            <pc:sldMk cId="3604666324" sldId="311"/>
            <ac:picMk id="5" creationId="{D508DEFC-64D0-5F99-5758-0CC53E49CB6C}"/>
          </ac:picMkLst>
        </pc:picChg>
        <pc:picChg chg="del">
          <ac:chgData name="Ananta Chowdhury" userId="1b9b6848-115f-4c86-a903-5bac1d300b34" providerId="ADAL" clId="{39A0F0FB-5D2C-40CD-A691-24C83EEE233F}" dt="2023-04-17T15:03:56.396" v="2924" actId="478"/>
          <ac:picMkLst>
            <pc:docMk/>
            <pc:sldMk cId="3604666324" sldId="311"/>
            <ac:picMk id="378" creationId="{00000000-0000-0000-0000-000000000000}"/>
          </ac:picMkLst>
        </pc:picChg>
      </pc:sldChg>
      <pc:sldChg chg="del">
        <pc:chgData name="Ananta Chowdhury" userId="1b9b6848-115f-4c86-a903-5bac1d300b34" providerId="ADAL" clId="{39A0F0FB-5D2C-40CD-A691-24C83EEE233F}" dt="2023-04-17T05:50:29.465" v="77" actId="47"/>
        <pc:sldMkLst>
          <pc:docMk/>
          <pc:sldMk cId="780092018" sldId="312"/>
        </pc:sldMkLst>
      </pc:sldChg>
      <pc:sldChg chg="del">
        <pc:chgData name="Ananta Chowdhury" userId="1b9b6848-115f-4c86-a903-5bac1d300b34" providerId="ADAL" clId="{39A0F0FB-5D2C-40CD-A691-24C83EEE233F}" dt="2023-04-17T05:50:39.443" v="78" actId="47"/>
        <pc:sldMkLst>
          <pc:docMk/>
          <pc:sldMk cId="3545146177" sldId="313"/>
        </pc:sldMkLst>
      </pc:sldChg>
      <pc:sldChg chg="del">
        <pc:chgData name="Ananta Chowdhury" userId="1b9b6848-115f-4c86-a903-5bac1d300b34" providerId="ADAL" clId="{39A0F0FB-5D2C-40CD-A691-24C83EEE233F}" dt="2023-04-17T05:50:39.443" v="78" actId="47"/>
        <pc:sldMkLst>
          <pc:docMk/>
          <pc:sldMk cId="971970651" sldId="314"/>
        </pc:sldMkLst>
      </pc:sldChg>
      <pc:sldChg chg="del">
        <pc:chgData name="Ananta Chowdhury" userId="1b9b6848-115f-4c86-a903-5bac1d300b34" providerId="ADAL" clId="{39A0F0FB-5D2C-40CD-A691-24C83EEE233F}" dt="2023-04-17T16:47:13.910" v="3477" actId="47"/>
        <pc:sldMkLst>
          <pc:docMk/>
          <pc:sldMk cId="2636217518" sldId="315"/>
        </pc:sldMkLst>
      </pc:sldChg>
      <pc:sldChg chg="del">
        <pc:chgData name="Ananta Chowdhury" userId="1b9b6848-115f-4c86-a903-5bac1d300b34" providerId="ADAL" clId="{39A0F0FB-5D2C-40CD-A691-24C83EEE233F}" dt="2023-04-17T16:47:17.535" v="3478" actId="47"/>
        <pc:sldMkLst>
          <pc:docMk/>
          <pc:sldMk cId="3551002110" sldId="316"/>
        </pc:sldMkLst>
      </pc:sldChg>
      <pc:sldChg chg="del">
        <pc:chgData name="Ananta Chowdhury" userId="1b9b6848-115f-4c86-a903-5bac1d300b34" providerId="ADAL" clId="{39A0F0FB-5D2C-40CD-A691-24C83EEE233F}" dt="2023-04-17T16:47:23.006" v="3479" actId="47"/>
        <pc:sldMkLst>
          <pc:docMk/>
          <pc:sldMk cId="824121670" sldId="317"/>
        </pc:sldMkLst>
      </pc:sldChg>
      <pc:sldChg chg="addSp delSp modSp add mod delAnim modAnim">
        <pc:chgData name="Ananta Chowdhury" userId="1b9b6848-115f-4c86-a903-5bac1d300b34" providerId="ADAL" clId="{39A0F0FB-5D2C-40CD-A691-24C83EEE233F}" dt="2023-04-23T04:29:13.271" v="5566"/>
        <pc:sldMkLst>
          <pc:docMk/>
          <pc:sldMk cId="2849930541" sldId="318"/>
        </pc:sldMkLst>
        <pc:spChg chg="add mod">
          <ac:chgData name="Ananta Chowdhury" userId="1b9b6848-115f-4c86-a903-5bac1d300b34" providerId="ADAL" clId="{39A0F0FB-5D2C-40CD-A691-24C83EEE233F}" dt="2023-04-23T04:29:13.271" v="5566"/>
          <ac:spMkLst>
            <pc:docMk/>
            <pc:sldMk cId="2849930541" sldId="318"/>
            <ac:spMk id="3" creationId="{DB7050C0-AB23-1F1F-F124-07FFFA61E4EE}"/>
          </ac:spMkLst>
        </pc:spChg>
        <pc:spChg chg="mod">
          <ac:chgData name="Ananta Chowdhury" userId="1b9b6848-115f-4c86-a903-5bac1d300b34" providerId="ADAL" clId="{39A0F0FB-5D2C-40CD-A691-24C83EEE233F}" dt="2023-04-20T00:00:52.089" v="5155" actId="20577"/>
          <ac:spMkLst>
            <pc:docMk/>
            <pc:sldMk cId="2849930541" sldId="318"/>
            <ac:spMk id="9" creationId="{8B593F19-7DFC-2C3E-78EF-430591ED1C7C}"/>
          </ac:spMkLst>
        </pc:spChg>
        <pc:spChg chg="del mod">
          <ac:chgData name="Ananta Chowdhury" userId="1b9b6848-115f-4c86-a903-5bac1d300b34" providerId="ADAL" clId="{39A0F0FB-5D2C-40CD-A691-24C83EEE233F}" dt="2023-04-23T04:28:56.613" v="5565" actId="478"/>
          <ac:spMkLst>
            <pc:docMk/>
            <pc:sldMk cId="2849930541" sldId="318"/>
            <ac:spMk id="519" creationId="{00000000-0000-0000-0000-000000000000}"/>
          </ac:spMkLst>
        </pc:spChg>
        <pc:spChg chg="del">
          <ac:chgData name="Ananta Chowdhury" userId="1b9b6848-115f-4c86-a903-5bac1d300b34" providerId="ADAL" clId="{39A0F0FB-5D2C-40CD-A691-24C83EEE233F}" dt="2023-04-17T17:54:30.948" v="4200" actId="478"/>
          <ac:spMkLst>
            <pc:docMk/>
            <pc:sldMk cId="2849930541" sldId="318"/>
            <ac:spMk id="521" creationId="{00000000-0000-0000-0000-000000000000}"/>
          </ac:spMkLst>
        </pc:spChg>
        <pc:picChg chg="add del mod">
          <ac:chgData name="Ananta Chowdhury" userId="1b9b6848-115f-4c86-a903-5bac1d300b34" providerId="ADAL" clId="{39A0F0FB-5D2C-40CD-A691-24C83EEE233F}" dt="2023-04-23T04:28:56.613" v="5565" actId="478"/>
          <ac:picMkLst>
            <pc:docMk/>
            <pc:sldMk cId="2849930541" sldId="318"/>
            <ac:picMk id="2" creationId="{F0D22DD0-6FAC-1492-B57D-B5440B0D1DB0}"/>
          </ac:picMkLst>
        </pc:picChg>
        <pc:picChg chg="add mod">
          <ac:chgData name="Ananta Chowdhury" userId="1b9b6848-115f-4c86-a903-5bac1d300b34" providerId="ADAL" clId="{39A0F0FB-5D2C-40CD-A691-24C83EEE233F}" dt="2023-04-23T04:29:13.271" v="5566"/>
          <ac:picMkLst>
            <pc:docMk/>
            <pc:sldMk cId="2849930541" sldId="318"/>
            <ac:picMk id="4" creationId="{6833EA08-3085-F093-DFB1-B5E481752368}"/>
          </ac:picMkLst>
        </pc:picChg>
        <pc:picChg chg="del">
          <ac:chgData name="Ananta Chowdhury" userId="1b9b6848-115f-4c86-a903-5bac1d300b34" providerId="ADAL" clId="{39A0F0FB-5D2C-40CD-A691-24C83EEE233F}" dt="2023-04-17T17:54:30.948" v="4200" actId="478"/>
          <ac:picMkLst>
            <pc:docMk/>
            <pc:sldMk cId="2849930541" sldId="318"/>
            <ac:picMk id="520" creationId="{00000000-0000-0000-0000-000000000000}"/>
          </ac:picMkLst>
        </pc:picChg>
      </pc:sldChg>
      <pc:sldChg chg="del">
        <pc:chgData name="Ananta Chowdhury" userId="1b9b6848-115f-4c86-a903-5bac1d300b34" providerId="ADAL" clId="{39A0F0FB-5D2C-40CD-A691-24C83EEE233F}" dt="2023-04-17T16:47:41.887" v="3480" actId="2696"/>
        <pc:sldMkLst>
          <pc:docMk/>
          <pc:sldMk cId="3549041686" sldId="318"/>
        </pc:sldMkLst>
      </pc:sldChg>
      <pc:sldChg chg="del">
        <pc:chgData name="Ananta Chowdhury" userId="1b9b6848-115f-4c86-a903-5bac1d300b34" providerId="ADAL" clId="{39A0F0FB-5D2C-40CD-A691-24C83EEE233F}" dt="2023-04-17T16:47:56.556" v="3485" actId="47"/>
        <pc:sldMkLst>
          <pc:docMk/>
          <pc:sldMk cId="4037767916" sldId="319"/>
        </pc:sldMkLst>
      </pc:sldChg>
      <pc:sldChg chg="del">
        <pc:chgData name="Ananta Chowdhury" userId="1b9b6848-115f-4c86-a903-5bac1d300b34" providerId="ADAL" clId="{39A0F0FB-5D2C-40CD-A691-24C83EEE233F}" dt="2023-04-17T16:48:00.725" v="3486" actId="47"/>
        <pc:sldMkLst>
          <pc:docMk/>
          <pc:sldMk cId="3974930197" sldId="320"/>
        </pc:sldMkLst>
      </pc:sldChg>
      <pc:sldChg chg="del">
        <pc:chgData name="Ananta Chowdhury" userId="1b9b6848-115f-4c86-a903-5bac1d300b34" providerId="ADAL" clId="{39A0F0FB-5D2C-40CD-A691-24C83EEE233F}" dt="2023-04-17T16:48:04.083" v="3487" actId="47"/>
        <pc:sldMkLst>
          <pc:docMk/>
          <pc:sldMk cId="2203315617" sldId="321"/>
        </pc:sldMkLst>
      </pc:sldChg>
      <pc:sldChg chg="del">
        <pc:chgData name="Ananta Chowdhury" userId="1b9b6848-115f-4c86-a903-5bac1d300b34" providerId="ADAL" clId="{39A0F0FB-5D2C-40CD-A691-24C83EEE233F}" dt="2023-04-17T05:50:51.561" v="79" actId="47"/>
        <pc:sldMkLst>
          <pc:docMk/>
          <pc:sldMk cId="1693564513" sldId="322"/>
        </pc:sldMkLst>
      </pc:sldChg>
      <pc:sldChg chg="del">
        <pc:chgData name="Ananta Chowdhury" userId="1b9b6848-115f-4c86-a903-5bac1d300b34" providerId="ADAL" clId="{39A0F0FB-5D2C-40CD-A691-24C83EEE233F}" dt="2023-04-17T05:51:03.561" v="80" actId="2696"/>
        <pc:sldMkLst>
          <pc:docMk/>
          <pc:sldMk cId="759640647" sldId="323"/>
        </pc:sldMkLst>
      </pc:sldChg>
      <pc:sldChg chg="add del">
        <pc:chgData name="Ananta Chowdhury" userId="1b9b6848-115f-4c86-a903-5bac1d300b34" providerId="ADAL" clId="{39A0F0FB-5D2C-40CD-A691-24C83EEE233F}" dt="2023-04-17T05:51:22.991" v="82" actId="47"/>
        <pc:sldMkLst>
          <pc:docMk/>
          <pc:sldMk cId="3812869646" sldId="323"/>
        </pc:sldMkLst>
      </pc:sldChg>
      <pc:sldChg chg="del">
        <pc:chgData name="Ananta Chowdhury" userId="1b9b6848-115f-4c86-a903-5bac1d300b34" providerId="ADAL" clId="{39A0F0FB-5D2C-40CD-A691-24C83EEE233F}" dt="2023-04-17T05:51:03.561" v="80" actId="2696"/>
        <pc:sldMkLst>
          <pc:docMk/>
          <pc:sldMk cId="1285689061" sldId="324"/>
        </pc:sldMkLst>
      </pc:sldChg>
      <pc:sldChg chg="add del">
        <pc:chgData name="Ananta Chowdhury" userId="1b9b6848-115f-4c86-a903-5bac1d300b34" providerId="ADAL" clId="{39A0F0FB-5D2C-40CD-A691-24C83EEE233F}" dt="2023-04-17T05:51:22.991" v="82" actId="47"/>
        <pc:sldMkLst>
          <pc:docMk/>
          <pc:sldMk cId="3118668360" sldId="324"/>
        </pc:sldMkLst>
      </pc:sldChg>
      <pc:sldChg chg="del">
        <pc:chgData name="Ananta Chowdhury" userId="1b9b6848-115f-4c86-a903-5bac1d300b34" providerId="ADAL" clId="{39A0F0FB-5D2C-40CD-A691-24C83EEE233F}" dt="2023-04-17T05:51:22.991" v="82" actId="47"/>
        <pc:sldMkLst>
          <pc:docMk/>
          <pc:sldMk cId="1719186583" sldId="325"/>
        </pc:sldMkLst>
      </pc:sldChg>
      <pc:sldChg chg="del">
        <pc:chgData name="Ananta Chowdhury" userId="1b9b6848-115f-4c86-a903-5bac1d300b34" providerId="ADAL" clId="{39A0F0FB-5D2C-40CD-A691-24C83EEE233F}" dt="2023-04-17T05:51:22.991" v="82" actId="47"/>
        <pc:sldMkLst>
          <pc:docMk/>
          <pc:sldMk cId="1103843602" sldId="326"/>
        </pc:sldMkLst>
      </pc:sldChg>
      <pc:sldChg chg="del">
        <pc:chgData name="Ananta Chowdhury" userId="1b9b6848-115f-4c86-a903-5bac1d300b34" providerId="ADAL" clId="{39A0F0FB-5D2C-40CD-A691-24C83EEE233F}" dt="2023-04-17T05:51:22.991" v="82" actId="47"/>
        <pc:sldMkLst>
          <pc:docMk/>
          <pc:sldMk cId="710240987" sldId="327"/>
        </pc:sldMkLst>
      </pc:sldChg>
      <pc:sldChg chg="add del">
        <pc:chgData name="Ananta Chowdhury" userId="1b9b6848-115f-4c86-a903-5bac1d300b34" providerId="ADAL" clId="{39A0F0FB-5D2C-40CD-A691-24C83EEE233F}" dt="2023-04-17T05:53:48.114" v="94" actId="2696"/>
        <pc:sldMkLst>
          <pc:docMk/>
          <pc:sldMk cId="1082620739" sldId="328"/>
        </pc:sldMkLst>
      </pc:sldChg>
      <pc:sldChg chg="del">
        <pc:chgData name="Ananta Chowdhury" userId="1b9b6848-115f-4c86-a903-5bac1d300b34" providerId="ADAL" clId="{39A0F0FB-5D2C-40CD-A691-24C83EEE233F}" dt="2023-04-17T05:51:32.255" v="83" actId="47"/>
        <pc:sldMkLst>
          <pc:docMk/>
          <pc:sldMk cId="3758291197" sldId="329"/>
        </pc:sldMkLst>
      </pc:sldChg>
      <pc:sldChg chg="add del">
        <pc:chgData name="Ananta Chowdhury" userId="1b9b6848-115f-4c86-a903-5bac1d300b34" providerId="ADAL" clId="{39A0F0FB-5D2C-40CD-A691-24C83EEE233F}" dt="2023-04-17T16:48:10.580" v="3488" actId="47"/>
        <pc:sldMkLst>
          <pc:docMk/>
          <pc:sldMk cId="2323831317" sldId="330"/>
        </pc:sldMkLst>
      </pc:sldChg>
      <pc:sldChg chg="add del">
        <pc:chgData name="Ananta Chowdhury" userId="1b9b6848-115f-4c86-a903-5bac1d300b34" providerId="ADAL" clId="{39A0F0FB-5D2C-40CD-A691-24C83EEE233F}" dt="2023-04-17T05:53:48.114" v="94" actId="2696"/>
        <pc:sldMkLst>
          <pc:docMk/>
          <pc:sldMk cId="3777902854" sldId="331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3388483660" sldId="332"/>
        </pc:sldMkLst>
      </pc:sldChg>
      <pc:sldChg chg="del">
        <pc:chgData name="Ananta Chowdhury" userId="1b9b6848-115f-4c86-a903-5bac1d300b34" providerId="ADAL" clId="{39A0F0FB-5D2C-40CD-A691-24C83EEE233F}" dt="2023-04-17T05:51:54.554" v="86" actId="47"/>
        <pc:sldMkLst>
          <pc:docMk/>
          <pc:sldMk cId="2261289386" sldId="333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2030433292" sldId="334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4190039514" sldId="335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453756621" sldId="336"/>
        </pc:sldMkLst>
      </pc:sldChg>
      <pc:sldChg chg="add del">
        <pc:chgData name="Ananta Chowdhury" userId="1b9b6848-115f-4c86-a903-5bac1d300b34" providerId="ADAL" clId="{39A0F0FB-5D2C-40CD-A691-24C83EEE233F}" dt="2023-04-17T05:53:48.114" v="94" actId="2696"/>
        <pc:sldMkLst>
          <pc:docMk/>
          <pc:sldMk cId="3213748950" sldId="337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3143865665" sldId="338"/>
        </pc:sldMkLst>
      </pc:sldChg>
      <pc:sldChg chg="del">
        <pc:chgData name="Ananta Chowdhury" userId="1b9b6848-115f-4c86-a903-5bac1d300b34" providerId="ADAL" clId="{39A0F0FB-5D2C-40CD-A691-24C83EEE233F}" dt="2023-04-17T05:52:04.503" v="87" actId="47"/>
        <pc:sldMkLst>
          <pc:docMk/>
          <pc:sldMk cId="3479841391" sldId="339"/>
        </pc:sldMkLst>
      </pc:sldChg>
      <pc:sldChg chg="delSp modSp add del mod">
        <pc:chgData name="Ananta Chowdhury" userId="1b9b6848-115f-4c86-a903-5bac1d300b34" providerId="ADAL" clId="{39A0F0FB-5D2C-40CD-A691-24C83EEE233F}" dt="2023-04-17T15:00:16.914" v="2871" actId="47"/>
        <pc:sldMkLst>
          <pc:docMk/>
          <pc:sldMk cId="1569629726" sldId="340"/>
        </pc:sldMkLst>
        <pc:picChg chg="del mod modCrop">
          <ac:chgData name="Ananta Chowdhury" userId="1b9b6848-115f-4c86-a903-5bac1d300b34" providerId="ADAL" clId="{39A0F0FB-5D2C-40CD-A691-24C83EEE233F}" dt="2023-04-17T15:00:14.445" v="2870" actId="21"/>
          <ac:picMkLst>
            <pc:docMk/>
            <pc:sldMk cId="1569629726" sldId="340"/>
            <ac:picMk id="706" creationId="{00000000-0000-0000-0000-000000000000}"/>
          </ac:picMkLst>
        </pc:picChg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3058514039" sldId="341"/>
        </pc:sldMkLst>
      </pc:sldChg>
      <pc:sldChg chg="add del">
        <pc:chgData name="Ananta Chowdhury" userId="1b9b6848-115f-4c86-a903-5bac1d300b34" providerId="ADAL" clId="{39A0F0FB-5D2C-40CD-A691-24C83EEE233F}" dt="2023-04-17T15:00:35.230" v="2872" actId="47"/>
        <pc:sldMkLst>
          <pc:docMk/>
          <pc:sldMk cId="1012095785" sldId="342"/>
        </pc:sldMkLst>
      </pc:sldChg>
      <pc:sldChg chg="del">
        <pc:chgData name="Ananta Chowdhury" userId="1b9b6848-115f-4c86-a903-5bac1d300b34" providerId="ADAL" clId="{39A0F0FB-5D2C-40CD-A691-24C83EEE233F}" dt="2023-04-17T05:52:15.378" v="88" actId="47"/>
        <pc:sldMkLst>
          <pc:docMk/>
          <pc:sldMk cId="1284745532" sldId="343"/>
        </pc:sldMkLst>
      </pc:sldChg>
      <pc:sldChg chg="add del">
        <pc:chgData name="Ananta Chowdhury" userId="1b9b6848-115f-4c86-a903-5bac1d300b34" providerId="ADAL" clId="{39A0F0FB-5D2C-40CD-A691-24C83EEE233F}" dt="2023-04-17T16:48:18.889" v="3489" actId="47"/>
        <pc:sldMkLst>
          <pc:docMk/>
          <pc:sldMk cId="2400941627" sldId="344"/>
        </pc:sldMkLst>
      </pc:sldChg>
      <pc:sldChg chg="add del">
        <pc:chgData name="Ananta Chowdhury" userId="1b9b6848-115f-4c86-a903-5bac1d300b34" providerId="ADAL" clId="{39A0F0FB-5D2C-40CD-A691-24C83EEE233F}" dt="2023-04-17T16:48:20.195" v="3490" actId="47"/>
        <pc:sldMkLst>
          <pc:docMk/>
          <pc:sldMk cId="4138489618" sldId="345"/>
        </pc:sldMkLst>
      </pc:sldChg>
      <pc:sldChg chg="add del">
        <pc:chgData name="Ananta Chowdhury" userId="1b9b6848-115f-4c86-a903-5bac1d300b34" providerId="ADAL" clId="{39A0F0FB-5D2C-40CD-A691-24C83EEE233F}" dt="2023-04-17T05:53:48.114" v="94" actId="2696"/>
        <pc:sldMkLst>
          <pc:docMk/>
          <pc:sldMk cId="3796332780" sldId="346"/>
        </pc:sldMkLst>
      </pc:sldChg>
      <pc:sldChg chg="add del">
        <pc:chgData name="Ananta Chowdhury" userId="1b9b6848-115f-4c86-a903-5bac1d300b34" providerId="ADAL" clId="{39A0F0FB-5D2C-40CD-A691-24C83EEE233F}" dt="2023-04-17T16:48:23.606" v="3491" actId="47"/>
        <pc:sldMkLst>
          <pc:docMk/>
          <pc:sldMk cId="679075004" sldId="347"/>
        </pc:sldMkLst>
      </pc:sldChg>
      <pc:sldChg chg="add del">
        <pc:chgData name="Ananta Chowdhury" userId="1b9b6848-115f-4c86-a903-5bac1d300b34" providerId="ADAL" clId="{39A0F0FB-5D2C-40CD-A691-24C83EEE233F}" dt="2023-04-17T05:53:48.114" v="94" actId="2696"/>
        <pc:sldMkLst>
          <pc:docMk/>
          <pc:sldMk cId="726896435" sldId="348"/>
        </pc:sldMkLst>
      </pc:sldChg>
      <pc:sldChg chg="ord">
        <pc:chgData name="Ananta Chowdhury" userId="1b9b6848-115f-4c86-a903-5bac1d300b34" providerId="ADAL" clId="{39A0F0FB-5D2C-40CD-A691-24C83EEE233F}" dt="2023-04-17T05:53:53.831" v="96" actId="20578"/>
        <pc:sldMkLst>
          <pc:docMk/>
          <pc:sldMk cId="3404925114" sldId="350"/>
        </pc:sldMkLst>
      </pc:sldChg>
      <pc:sldChg chg="ord">
        <pc:chgData name="Ananta Chowdhury" userId="1b9b6848-115f-4c86-a903-5bac1d300b34" providerId="ADAL" clId="{39A0F0FB-5D2C-40CD-A691-24C83EEE233F}" dt="2023-04-17T05:53:52.939" v="95" actId="20578"/>
        <pc:sldMkLst>
          <pc:docMk/>
          <pc:sldMk cId="1584300386" sldId="351"/>
        </pc:sldMkLst>
      </pc:sldChg>
      <pc:sldChg chg="addSp delSp modSp add mod modNotesTx">
        <pc:chgData name="Ananta Chowdhury" userId="1b9b6848-115f-4c86-a903-5bac1d300b34" providerId="ADAL" clId="{39A0F0FB-5D2C-40CD-A691-24C83EEE233F}" dt="2023-04-17T05:34:19.872" v="67" actId="1076"/>
        <pc:sldMkLst>
          <pc:docMk/>
          <pc:sldMk cId="772464254" sldId="352"/>
        </pc:sldMkLst>
        <pc:spChg chg="mod">
          <ac:chgData name="Ananta Chowdhury" userId="1b9b6848-115f-4c86-a903-5bac1d300b34" providerId="ADAL" clId="{39A0F0FB-5D2C-40CD-A691-24C83EEE233F}" dt="2023-04-17T05:34:19.872" v="67" actId="1076"/>
          <ac:spMkLst>
            <pc:docMk/>
            <pc:sldMk cId="772464254" sldId="352"/>
            <ac:spMk id="2" creationId="{6D54698C-7383-ECC5-CEA8-181FF27FF3C3}"/>
          </ac:spMkLst>
        </pc:spChg>
        <pc:spChg chg="del">
          <ac:chgData name="Ananta Chowdhury" userId="1b9b6848-115f-4c86-a903-5bac1d300b34" providerId="ADAL" clId="{39A0F0FB-5D2C-40CD-A691-24C83EEE233F}" dt="2023-04-17T05:32:58.436" v="42" actId="478"/>
          <ac:spMkLst>
            <pc:docMk/>
            <pc:sldMk cId="772464254" sldId="352"/>
            <ac:spMk id="6" creationId="{5537508D-80C6-189A-AADC-136DDD2B700F}"/>
          </ac:spMkLst>
        </pc:spChg>
        <pc:spChg chg="add mod">
          <ac:chgData name="Ananta Chowdhury" userId="1b9b6848-115f-4c86-a903-5bac1d300b34" providerId="ADAL" clId="{39A0F0FB-5D2C-40CD-A691-24C83EEE233F}" dt="2023-04-17T05:33:10.563" v="56" actId="1036"/>
          <ac:spMkLst>
            <pc:docMk/>
            <pc:sldMk cId="772464254" sldId="352"/>
            <ac:spMk id="13" creationId="{051943E7-33AF-C03B-6D97-89CEACDA5413}"/>
          </ac:spMkLst>
        </pc:spChg>
        <pc:grpChg chg="mod">
          <ac:chgData name="Ananta Chowdhury" userId="1b9b6848-115f-4c86-a903-5bac1d300b34" providerId="ADAL" clId="{39A0F0FB-5D2C-40CD-A691-24C83EEE233F}" dt="2023-04-17T05:32:38.248" v="41" actId="1035"/>
          <ac:grpSpMkLst>
            <pc:docMk/>
            <pc:sldMk cId="772464254" sldId="352"/>
            <ac:grpSpMk id="3" creationId="{B6101E2D-5E04-44A7-2034-FF169C7B6196}"/>
          </ac:grpSpMkLst>
        </pc:grpChg>
        <pc:grpChg chg="mod">
          <ac:chgData name="Ananta Chowdhury" userId="1b9b6848-115f-4c86-a903-5bac1d300b34" providerId="ADAL" clId="{39A0F0FB-5D2C-40CD-A691-24C83EEE233F}" dt="2023-04-17T05:32:33.652" v="33" actId="1036"/>
          <ac:grpSpMkLst>
            <pc:docMk/>
            <pc:sldMk cId="772464254" sldId="352"/>
            <ac:grpSpMk id="10" creationId="{874317A5-A1C9-7EB8-A079-3B20B4AB51F1}"/>
          </ac:grpSpMkLst>
        </pc:grpChg>
        <pc:picChg chg="del">
          <ac:chgData name="Ananta Chowdhury" userId="1b9b6848-115f-4c86-a903-5bac1d300b34" providerId="ADAL" clId="{39A0F0FB-5D2C-40CD-A691-24C83EEE233F}" dt="2023-04-17T05:32:14.508" v="11" actId="478"/>
          <ac:picMkLst>
            <pc:docMk/>
            <pc:sldMk cId="772464254" sldId="352"/>
            <ac:picMk id="8" creationId="{247D5CC6-2BBA-276C-679F-3E5E171315AE}"/>
          </ac:picMkLst>
        </pc:picChg>
      </pc:sldChg>
      <pc:sldChg chg="add del">
        <pc:chgData name="Ananta Chowdhury" userId="1b9b6848-115f-4c86-a903-5bac1d300b34" providerId="ADAL" clId="{39A0F0FB-5D2C-40CD-A691-24C83EEE233F}" dt="2023-04-17T05:31:57.790" v="9"/>
        <pc:sldMkLst>
          <pc:docMk/>
          <pc:sldMk cId="2325989490" sldId="353"/>
        </pc:sldMkLst>
      </pc:sldChg>
      <pc:sldChg chg="addSp modSp add mod ord addAnim delAnim modAnim modNotesTx">
        <pc:chgData name="Ananta Chowdhury" userId="1b9b6848-115f-4c86-a903-5bac1d300b34" providerId="ADAL" clId="{39A0F0FB-5D2C-40CD-A691-24C83EEE233F}" dt="2023-04-23T08:08:48.329" v="5785" actId="113"/>
        <pc:sldMkLst>
          <pc:docMk/>
          <pc:sldMk cId="3610558343" sldId="353"/>
        </pc:sldMkLst>
        <pc:spChg chg="mod">
          <ac:chgData name="Ananta Chowdhury" userId="1b9b6848-115f-4c86-a903-5bac1d300b34" providerId="ADAL" clId="{39A0F0FB-5D2C-40CD-A691-24C83EEE233F}" dt="2023-04-17T16:31:16.563" v="3181" actId="14100"/>
          <ac:spMkLst>
            <pc:docMk/>
            <pc:sldMk cId="3610558343" sldId="353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5:32:57.495" v="2983" actId="1076"/>
          <ac:spMkLst>
            <pc:docMk/>
            <pc:sldMk cId="3610558343" sldId="353"/>
            <ac:spMk id="190" creationId="{00000000-0000-0000-0000-000000000000}"/>
          </ac:spMkLst>
        </pc:spChg>
        <pc:picChg chg="add mod modCrop">
          <ac:chgData name="Ananta Chowdhury" userId="1b9b6848-115f-4c86-a903-5bac1d300b34" providerId="ADAL" clId="{39A0F0FB-5D2C-40CD-A691-24C83EEE233F}" dt="2023-04-17T16:31:17.766" v="3182" actId="1076"/>
          <ac:picMkLst>
            <pc:docMk/>
            <pc:sldMk cId="3610558343" sldId="353"/>
            <ac:picMk id="3" creationId="{F8C3D2C1-1487-E6F1-39E7-7C6DCB75F5E0}"/>
          </ac:picMkLst>
        </pc:picChg>
      </pc:sldChg>
      <pc:sldChg chg="addSp modSp add mod modAnim modNotesTx">
        <pc:chgData name="Ananta Chowdhury" userId="1b9b6848-115f-4c86-a903-5bac1d300b34" providerId="ADAL" clId="{39A0F0FB-5D2C-40CD-A691-24C83EEE233F}" dt="2023-04-23T08:09:06.376" v="5788" actId="113"/>
        <pc:sldMkLst>
          <pc:docMk/>
          <pc:sldMk cId="2507984981" sldId="354"/>
        </pc:sldMkLst>
        <pc:spChg chg="mod">
          <ac:chgData name="Ananta Chowdhury" userId="1b9b6848-115f-4c86-a903-5bac1d300b34" providerId="ADAL" clId="{39A0F0FB-5D2C-40CD-A691-24C83EEE233F}" dt="2023-04-17T16:19:53.708" v="3135" actId="1076"/>
          <ac:spMkLst>
            <pc:docMk/>
            <pc:sldMk cId="2507984981" sldId="354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2:45:53.031" v="1730" actId="1076"/>
          <ac:spMkLst>
            <pc:docMk/>
            <pc:sldMk cId="2507984981" sldId="354"/>
            <ac:spMk id="190" creationId="{00000000-0000-0000-0000-000000000000}"/>
          </ac:spMkLst>
        </pc:spChg>
        <pc:picChg chg="add mod">
          <ac:chgData name="Ananta Chowdhury" userId="1b9b6848-115f-4c86-a903-5bac1d300b34" providerId="ADAL" clId="{39A0F0FB-5D2C-40CD-A691-24C83EEE233F}" dt="2023-04-17T16:31:27.716" v="3186" actId="1076"/>
          <ac:picMkLst>
            <pc:docMk/>
            <pc:sldMk cId="2507984981" sldId="354"/>
            <ac:picMk id="2" creationId="{0B11C2E0-DE9E-79A9-D120-086002B23081}"/>
          </ac:picMkLst>
        </pc:picChg>
      </pc:sldChg>
      <pc:sldChg chg="addSp modSp add mod modAnim modNotesTx">
        <pc:chgData name="Ananta Chowdhury" userId="1b9b6848-115f-4c86-a903-5bac1d300b34" providerId="ADAL" clId="{39A0F0FB-5D2C-40CD-A691-24C83EEE233F}" dt="2023-04-23T08:09:19.720" v="5789" actId="113"/>
        <pc:sldMkLst>
          <pc:docMk/>
          <pc:sldMk cId="2643434491" sldId="355"/>
        </pc:sldMkLst>
        <pc:spChg chg="add mod">
          <ac:chgData name="Ananta Chowdhury" userId="1b9b6848-115f-4c86-a903-5bac1d300b34" providerId="ADAL" clId="{39A0F0FB-5D2C-40CD-A691-24C83EEE233F}" dt="2023-04-23T04:22:49.088" v="5562" actId="1037"/>
          <ac:spMkLst>
            <pc:docMk/>
            <pc:sldMk cId="2643434491" sldId="355"/>
            <ac:spMk id="4" creationId="{DA9C19DA-03BA-F04A-28EF-585B9D957161}"/>
          </ac:spMkLst>
        </pc:spChg>
        <pc:spChg chg="mod">
          <ac:chgData name="Ananta Chowdhury" userId="1b9b6848-115f-4c86-a903-5bac1d300b34" providerId="ADAL" clId="{39A0F0FB-5D2C-40CD-A691-24C83EEE233F}" dt="2023-04-17T16:26:49.760" v="3142" actId="20577"/>
          <ac:spMkLst>
            <pc:docMk/>
            <pc:sldMk cId="2643434491" sldId="355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2:48:31.921" v="1792" actId="20577"/>
          <ac:spMkLst>
            <pc:docMk/>
            <pc:sldMk cId="2643434491" sldId="355"/>
            <ac:spMk id="190" creationId="{00000000-0000-0000-0000-000000000000}"/>
          </ac:spMkLst>
        </pc:spChg>
        <pc:picChg chg="add mod">
          <ac:chgData name="Ananta Chowdhury" userId="1b9b6848-115f-4c86-a903-5bac1d300b34" providerId="ADAL" clId="{39A0F0FB-5D2C-40CD-A691-24C83EEE233F}" dt="2023-04-17T12:58:32.150" v="1990" actId="1076"/>
          <ac:picMkLst>
            <pc:docMk/>
            <pc:sldMk cId="2643434491" sldId="355"/>
            <ac:picMk id="2" creationId="{8776EA3F-7575-0F8D-F4CD-9D4FB0F9B01C}"/>
          </ac:picMkLst>
        </pc:picChg>
        <pc:picChg chg="add mod">
          <ac:chgData name="Ananta Chowdhury" userId="1b9b6848-115f-4c86-a903-5bac1d300b34" providerId="ADAL" clId="{39A0F0FB-5D2C-40CD-A691-24C83EEE233F}" dt="2023-04-17T12:58:32.150" v="1990" actId="1076"/>
          <ac:picMkLst>
            <pc:docMk/>
            <pc:sldMk cId="2643434491" sldId="355"/>
            <ac:picMk id="3" creationId="{DDC8AFDF-7506-8355-D4CD-A2DFC9B07109}"/>
          </ac:picMkLst>
        </pc:picChg>
      </pc:sldChg>
      <pc:sldChg chg="add del">
        <pc:chgData name="Ananta Chowdhury" userId="1b9b6848-115f-4c86-a903-5bac1d300b34" providerId="ADAL" clId="{39A0F0FB-5D2C-40CD-A691-24C83EEE233F}" dt="2023-04-17T13:16:58.676" v="2070" actId="47"/>
        <pc:sldMkLst>
          <pc:docMk/>
          <pc:sldMk cId="852955099" sldId="356"/>
        </pc:sldMkLst>
      </pc:sldChg>
      <pc:sldChg chg="addSp delSp modSp add mod ord delAnim modAnim modNotesTx">
        <pc:chgData name="Ananta Chowdhury" userId="1b9b6848-115f-4c86-a903-5bac1d300b34" providerId="ADAL" clId="{39A0F0FB-5D2C-40CD-A691-24C83EEE233F}" dt="2023-04-23T08:09:32.107" v="5790" actId="113"/>
        <pc:sldMkLst>
          <pc:docMk/>
          <pc:sldMk cId="2780104116" sldId="356"/>
        </pc:sldMkLst>
        <pc:spChg chg="mod">
          <ac:chgData name="Ananta Chowdhury" userId="1b9b6848-115f-4c86-a903-5bac1d300b34" providerId="ADAL" clId="{39A0F0FB-5D2C-40CD-A691-24C83EEE233F}" dt="2023-04-17T15:02:51.067" v="2920" actId="20577"/>
          <ac:spMkLst>
            <pc:docMk/>
            <pc:sldMk cId="2780104116" sldId="356"/>
            <ac:spMk id="4" creationId="{9A077184-8F66-45CF-FED7-51A7DFC14EE6}"/>
          </ac:spMkLst>
        </pc:spChg>
        <pc:spChg chg="add del mod">
          <ac:chgData name="Ananta Chowdhury" userId="1b9b6848-115f-4c86-a903-5bac1d300b34" providerId="ADAL" clId="{39A0F0FB-5D2C-40CD-A691-24C83EEE233F}" dt="2023-04-17T16:05:49.007" v="3003" actId="478"/>
          <ac:spMkLst>
            <pc:docMk/>
            <pc:sldMk cId="2780104116" sldId="356"/>
            <ac:spMk id="8" creationId="{200848C3-39B2-526D-F0A7-40AF8D6AD06B}"/>
          </ac:spMkLst>
        </pc:spChg>
        <pc:spChg chg="add del mod">
          <ac:chgData name="Ananta Chowdhury" userId="1b9b6848-115f-4c86-a903-5bac1d300b34" providerId="ADAL" clId="{39A0F0FB-5D2C-40CD-A691-24C83EEE233F}" dt="2023-04-17T16:05:49.007" v="3003" actId="478"/>
          <ac:spMkLst>
            <pc:docMk/>
            <pc:sldMk cId="2780104116" sldId="356"/>
            <ac:spMk id="9" creationId="{F98F14D5-2B47-2901-3F35-236A3888F2A1}"/>
          </ac:spMkLst>
        </pc:spChg>
        <pc:spChg chg="add mod">
          <ac:chgData name="Ananta Chowdhury" userId="1b9b6848-115f-4c86-a903-5bac1d300b34" providerId="ADAL" clId="{39A0F0FB-5D2C-40CD-A691-24C83EEE233F}" dt="2023-04-17T16:45:13.948" v="3389" actId="21"/>
          <ac:spMkLst>
            <pc:docMk/>
            <pc:sldMk cId="2780104116" sldId="356"/>
            <ac:spMk id="13" creationId="{E8012F9E-1EB0-BF51-16C3-B596A74E1B54}"/>
          </ac:spMkLst>
        </pc:spChg>
        <pc:spChg chg="del">
          <ac:chgData name="Ananta Chowdhury" userId="1b9b6848-115f-4c86-a903-5bac1d300b34" providerId="ADAL" clId="{39A0F0FB-5D2C-40CD-A691-24C83EEE233F}" dt="2023-04-17T16:05:49.007" v="3003" actId="478"/>
          <ac:spMkLst>
            <pc:docMk/>
            <pc:sldMk cId="2780104116" sldId="356"/>
            <ac:spMk id="18" creationId="{996B015A-AF7D-B285-4C56-D501C8E50278}"/>
          </ac:spMkLst>
        </pc:spChg>
        <pc:spChg chg="del">
          <ac:chgData name="Ananta Chowdhury" userId="1b9b6848-115f-4c86-a903-5bac1d300b34" providerId="ADAL" clId="{39A0F0FB-5D2C-40CD-A691-24C83EEE233F}" dt="2023-04-17T16:05:53.719" v="3004" actId="478"/>
          <ac:spMkLst>
            <pc:docMk/>
            <pc:sldMk cId="2780104116" sldId="356"/>
            <ac:spMk id="19" creationId="{14E99129-2234-92E3-A8E1-25C6ED919830}"/>
          </ac:spMkLst>
        </pc:spChg>
        <pc:spChg chg="del">
          <ac:chgData name="Ananta Chowdhury" userId="1b9b6848-115f-4c86-a903-5bac1d300b34" providerId="ADAL" clId="{39A0F0FB-5D2C-40CD-A691-24C83EEE233F}" dt="2023-04-17T16:05:53.719" v="3004" actId="478"/>
          <ac:spMkLst>
            <pc:docMk/>
            <pc:sldMk cId="2780104116" sldId="356"/>
            <ac:spMk id="20" creationId="{8B7C5D01-FD2B-FFF2-71C0-3E2E64BAD291}"/>
          </ac:spMkLst>
        </pc:spChg>
        <pc:picChg chg="del">
          <ac:chgData name="Ananta Chowdhury" userId="1b9b6848-115f-4c86-a903-5bac1d300b34" providerId="ADAL" clId="{39A0F0FB-5D2C-40CD-A691-24C83EEE233F}" dt="2023-04-17T16:05:55.683" v="3005" actId="478"/>
          <ac:picMkLst>
            <pc:docMk/>
            <pc:sldMk cId="2780104116" sldId="356"/>
            <ac:picMk id="2" creationId="{AB2B1CE5-9239-4165-F13D-95A0D62F32BF}"/>
          </ac:picMkLst>
        </pc:picChg>
        <pc:picChg chg="del">
          <ac:chgData name="Ananta Chowdhury" userId="1b9b6848-115f-4c86-a903-5bac1d300b34" providerId="ADAL" clId="{39A0F0FB-5D2C-40CD-A691-24C83EEE233F}" dt="2023-04-17T16:05:53.719" v="3004" actId="478"/>
          <ac:picMkLst>
            <pc:docMk/>
            <pc:sldMk cId="2780104116" sldId="356"/>
            <ac:picMk id="3" creationId="{7F64755F-0E6B-BF34-9F57-F34D116EFCC8}"/>
          </ac:picMkLst>
        </pc:picChg>
        <pc:picChg chg="add del mod">
          <ac:chgData name="Ananta Chowdhury" userId="1b9b6848-115f-4c86-a903-5bac1d300b34" providerId="ADAL" clId="{39A0F0FB-5D2C-40CD-A691-24C83EEE233F}" dt="2023-04-17T16:05:49.007" v="3003" actId="478"/>
          <ac:picMkLst>
            <pc:docMk/>
            <pc:sldMk cId="2780104116" sldId="356"/>
            <ac:picMk id="5" creationId="{A9BDFF50-065D-8065-F128-C0CD808F7B95}"/>
          </ac:picMkLst>
        </pc:picChg>
        <pc:picChg chg="add del mod">
          <ac:chgData name="Ananta Chowdhury" userId="1b9b6848-115f-4c86-a903-5bac1d300b34" providerId="ADAL" clId="{39A0F0FB-5D2C-40CD-A691-24C83EEE233F}" dt="2023-04-17T16:05:49.007" v="3003" actId="478"/>
          <ac:picMkLst>
            <pc:docMk/>
            <pc:sldMk cId="2780104116" sldId="356"/>
            <ac:picMk id="6" creationId="{216CD71C-39F7-E41C-663F-9DF04FFAE6DF}"/>
          </ac:picMkLst>
        </pc:picChg>
        <pc:picChg chg="add del mod">
          <ac:chgData name="Ananta Chowdhury" userId="1b9b6848-115f-4c86-a903-5bac1d300b34" providerId="ADAL" clId="{39A0F0FB-5D2C-40CD-A691-24C83EEE233F}" dt="2023-04-17T16:05:49.007" v="3003" actId="478"/>
          <ac:picMkLst>
            <pc:docMk/>
            <pc:sldMk cId="2780104116" sldId="356"/>
            <ac:picMk id="7" creationId="{8310051C-CAA6-3A2E-D3B3-6B7EE68FA33D}"/>
          </ac:picMkLst>
        </pc:picChg>
        <pc:picChg chg="del">
          <ac:chgData name="Ananta Chowdhury" userId="1b9b6848-115f-4c86-a903-5bac1d300b34" providerId="ADAL" clId="{39A0F0FB-5D2C-40CD-A691-24C83EEE233F}" dt="2023-04-17T16:05:53.719" v="3004" actId="478"/>
          <ac:picMkLst>
            <pc:docMk/>
            <pc:sldMk cId="2780104116" sldId="356"/>
            <ac:picMk id="10" creationId="{D6175882-14CB-A0F9-5BAD-2BA3B158DFCB}"/>
          </ac:picMkLst>
        </pc:picChg>
        <pc:picChg chg="add mod">
          <ac:chgData name="Ananta Chowdhury" userId="1b9b6848-115f-4c86-a903-5bac1d300b34" providerId="ADAL" clId="{39A0F0FB-5D2C-40CD-A691-24C83EEE233F}" dt="2023-04-17T16:45:45.532" v="3450" actId="1076"/>
          <ac:picMkLst>
            <pc:docMk/>
            <pc:sldMk cId="2780104116" sldId="356"/>
            <ac:picMk id="11" creationId="{92863B6B-B2C4-BF9A-1E0A-BE2D2331CF1C}"/>
          </ac:picMkLst>
        </pc:picChg>
        <pc:picChg chg="del">
          <ac:chgData name="Ananta Chowdhury" userId="1b9b6848-115f-4c86-a903-5bac1d300b34" providerId="ADAL" clId="{39A0F0FB-5D2C-40CD-A691-24C83EEE233F}" dt="2023-04-17T16:05:53.719" v="3004" actId="478"/>
          <ac:picMkLst>
            <pc:docMk/>
            <pc:sldMk cId="2780104116" sldId="356"/>
            <ac:picMk id="12" creationId="{61DA55EE-1BEF-1A9F-EEFF-7E630778F702}"/>
          </ac:picMkLst>
        </pc:picChg>
      </pc:sldChg>
      <pc:sldChg chg="addSp delSp modSp add mod modAnim modNotesTx">
        <pc:chgData name="Ananta Chowdhury" userId="1b9b6848-115f-4c86-a903-5bac1d300b34" providerId="ADAL" clId="{39A0F0FB-5D2C-40CD-A691-24C83EEE233F}" dt="2023-04-23T08:09:39.626" v="5791" actId="113"/>
        <pc:sldMkLst>
          <pc:docMk/>
          <pc:sldMk cId="390268007" sldId="357"/>
        </pc:sldMkLst>
        <pc:spChg chg="mod">
          <ac:chgData name="Ananta Chowdhury" userId="1b9b6848-115f-4c86-a903-5bac1d300b34" providerId="ADAL" clId="{39A0F0FB-5D2C-40CD-A691-24C83EEE233F}" dt="2023-04-17T16:18:17.685" v="3125" actId="20577"/>
          <ac:spMkLst>
            <pc:docMk/>
            <pc:sldMk cId="390268007" sldId="357"/>
            <ac:spMk id="4" creationId="{9A077184-8F66-45CF-FED7-51A7DFC14EE6}"/>
          </ac:spMkLst>
        </pc:spChg>
        <pc:spChg chg="mod">
          <ac:chgData name="Ananta Chowdhury" userId="1b9b6848-115f-4c86-a903-5bac1d300b34" providerId="ADAL" clId="{39A0F0FB-5D2C-40CD-A691-24C83EEE233F}" dt="2023-04-17T16:44:33.759" v="3386" actId="20577"/>
          <ac:spMkLst>
            <pc:docMk/>
            <pc:sldMk cId="390268007" sldId="357"/>
            <ac:spMk id="13" creationId="{E8012F9E-1EB0-BF51-16C3-B596A74E1B54}"/>
          </ac:spMkLst>
        </pc:spChg>
        <pc:picChg chg="add mod">
          <ac:chgData name="Ananta Chowdhury" userId="1b9b6848-115f-4c86-a903-5bac1d300b34" providerId="ADAL" clId="{39A0F0FB-5D2C-40CD-A691-24C83EEE233F}" dt="2023-04-17T16:44:22.028" v="3383" actId="1076"/>
          <ac:picMkLst>
            <pc:docMk/>
            <pc:sldMk cId="390268007" sldId="357"/>
            <ac:picMk id="3" creationId="{A3DE4FCD-D225-0F57-265E-BE87CDD99206}"/>
          </ac:picMkLst>
        </pc:picChg>
        <pc:picChg chg="del">
          <ac:chgData name="Ananta Chowdhury" userId="1b9b6848-115f-4c86-a903-5bac1d300b34" providerId="ADAL" clId="{39A0F0FB-5D2C-40CD-A691-24C83EEE233F}" dt="2023-04-17T16:39:52.877" v="3187" actId="478"/>
          <ac:picMkLst>
            <pc:docMk/>
            <pc:sldMk cId="390268007" sldId="357"/>
            <ac:picMk id="11" creationId="{92863B6B-B2C4-BF9A-1E0A-BE2D2331CF1C}"/>
          </ac:picMkLst>
        </pc:picChg>
      </pc:sldChg>
      <pc:sldChg chg="addSp delSp modSp add mod setBg modAnim modNotesTx">
        <pc:chgData name="Ananta Chowdhury" userId="1b9b6848-115f-4c86-a903-5bac1d300b34" providerId="ADAL" clId="{39A0F0FB-5D2C-40CD-A691-24C83EEE233F}" dt="2023-04-23T08:09:54.953" v="5793" actId="113"/>
        <pc:sldMkLst>
          <pc:docMk/>
          <pc:sldMk cId="946904821" sldId="358"/>
        </pc:sldMkLst>
        <pc:spChg chg="add mod">
          <ac:chgData name="Ananta Chowdhury" userId="1b9b6848-115f-4c86-a903-5bac1d300b34" providerId="ADAL" clId="{39A0F0FB-5D2C-40CD-A691-24C83EEE233F}" dt="2023-04-23T04:22:08.347" v="5547"/>
          <ac:spMkLst>
            <pc:docMk/>
            <pc:sldMk cId="946904821" sldId="358"/>
            <ac:spMk id="2" creationId="{7C1D0DFC-18B8-C807-C2C1-D7209CB4B365}"/>
          </ac:spMkLst>
        </pc:spChg>
        <pc:spChg chg="del">
          <ac:chgData name="Ananta Chowdhury" userId="1b9b6848-115f-4c86-a903-5bac1d300b34" providerId="ADAL" clId="{39A0F0FB-5D2C-40CD-A691-24C83EEE233F}" dt="2023-04-17T17:05:41.586" v="3574" actId="478"/>
          <ac:spMkLst>
            <pc:docMk/>
            <pc:sldMk cId="946904821" sldId="358"/>
            <ac:spMk id="4" creationId="{DA9C19DA-03BA-F04A-28EF-585B9D957161}"/>
          </ac:spMkLst>
        </pc:spChg>
        <pc:spChg chg="mod">
          <ac:chgData name="Ananta Chowdhury" userId="1b9b6848-115f-4c86-a903-5bac1d300b34" providerId="ADAL" clId="{39A0F0FB-5D2C-40CD-A691-24C83EEE233F}" dt="2023-04-17T17:21:10.646" v="3678" actId="1076"/>
          <ac:spMkLst>
            <pc:docMk/>
            <pc:sldMk cId="946904821" sldId="358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190" creationId="{00000000-0000-0000-0000-000000000000}"/>
          </ac:spMkLst>
        </pc:spChg>
        <pc:spChg chg="mod ord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191" creationId="{00000000-0000-0000-0000-000000000000}"/>
          </ac:spMkLst>
        </pc:spChg>
        <pc:spChg chg="add del">
          <ac:chgData name="Ananta Chowdhury" userId="1b9b6848-115f-4c86-a903-5bac1d300b34" providerId="ADAL" clId="{39A0F0FB-5D2C-40CD-A691-24C83EEE233F}" dt="2023-04-17T17:18:28.915" v="3658" actId="26606"/>
          <ac:spMkLst>
            <pc:docMk/>
            <pc:sldMk cId="946904821" sldId="358"/>
            <ac:spMk id="196" creationId="{8FC9BE17-9A7B-462D-AE50-3D8777387304}"/>
          </ac:spMkLst>
        </pc:spChg>
        <pc:spChg chg="add del">
          <ac:chgData name="Ananta Chowdhury" userId="1b9b6848-115f-4c86-a903-5bac1d300b34" providerId="ADAL" clId="{39A0F0FB-5D2C-40CD-A691-24C83EEE233F}" dt="2023-04-17T17:18:28.915" v="3658" actId="26606"/>
          <ac:spMkLst>
            <pc:docMk/>
            <pc:sldMk cId="946904821" sldId="358"/>
            <ac:spMk id="198" creationId="{3EBE8569-6AEC-4B8C-8D53-2DE337CDBA65}"/>
          </ac:spMkLst>
        </pc:spChg>
        <pc:spChg chg="add del">
          <ac:chgData name="Ananta Chowdhury" userId="1b9b6848-115f-4c86-a903-5bac1d300b34" providerId="ADAL" clId="{39A0F0FB-5D2C-40CD-A691-24C83EEE233F}" dt="2023-04-17T17:18:28.915" v="3658" actId="26606"/>
          <ac:spMkLst>
            <pc:docMk/>
            <pc:sldMk cId="946904821" sldId="358"/>
            <ac:spMk id="200" creationId="{55D4142C-5077-457F-A6AD-3FECFDB39685}"/>
          </ac:spMkLst>
        </pc:spChg>
        <pc:spChg chg="add del">
          <ac:chgData name="Ananta Chowdhury" userId="1b9b6848-115f-4c86-a903-5bac1d300b34" providerId="ADAL" clId="{39A0F0FB-5D2C-40CD-A691-24C83EEE233F}" dt="2023-04-17T17:18:28.915" v="3658" actId="26606"/>
          <ac:spMkLst>
            <pc:docMk/>
            <pc:sldMk cId="946904821" sldId="358"/>
            <ac:spMk id="202" creationId="{7A5F0580-5EE9-419F-96EE-B6529EF6E7D0}"/>
          </ac:spMkLst>
        </pc:spChg>
        <pc:spChg chg="add del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204" creationId="{94E4D846-3AFC-4F86-8C35-24B0542A269D}"/>
          </ac:spMkLst>
        </pc:spChg>
        <pc:spChg chg="add del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205" creationId="{284781B9-12CB-45C3-907A-9ED93FF72C65}"/>
          </ac:spMkLst>
        </pc:spChg>
        <pc:spChg chg="add del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206" creationId="{55D4142C-5077-457F-A6AD-3FECFDB39685}"/>
          </ac:spMkLst>
        </pc:spChg>
        <pc:spChg chg="add del">
          <ac:chgData name="Ananta Chowdhury" userId="1b9b6848-115f-4c86-a903-5bac1d300b34" providerId="ADAL" clId="{39A0F0FB-5D2C-40CD-A691-24C83EEE233F}" dt="2023-04-17T17:18:40.603" v="3660" actId="26606"/>
          <ac:spMkLst>
            <pc:docMk/>
            <pc:sldMk cId="946904821" sldId="358"/>
            <ac:spMk id="207" creationId="{7A5F0580-5EE9-419F-96EE-B6529EF6E7D0}"/>
          </ac:spMkLst>
        </pc:spChg>
        <pc:picChg chg="del mod">
          <ac:chgData name="Ananta Chowdhury" userId="1b9b6848-115f-4c86-a903-5bac1d300b34" providerId="ADAL" clId="{39A0F0FB-5D2C-40CD-A691-24C83EEE233F}" dt="2023-04-17T17:05:41.586" v="3574" actId="478"/>
          <ac:picMkLst>
            <pc:docMk/>
            <pc:sldMk cId="946904821" sldId="358"/>
            <ac:picMk id="2" creationId="{8776EA3F-7575-0F8D-F4CD-9D4FB0F9B01C}"/>
          </ac:picMkLst>
        </pc:picChg>
        <pc:picChg chg="del">
          <ac:chgData name="Ananta Chowdhury" userId="1b9b6848-115f-4c86-a903-5bac1d300b34" providerId="ADAL" clId="{39A0F0FB-5D2C-40CD-A691-24C83EEE233F}" dt="2023-04-17T17:05:41.586" v="3574" actId="478"/>
          <ac:picMkLst>
            <pc:docMk/>
            <pc:sldMk cId="946904821" sldId="358"/>
            <ac:picMk id="3" creationId="{DDC8AFDF-7506-8355-D4CD-A2DFC9B07109}"/>
          </ac:picMkLst>
        </pc:picChg>
        <pc:picChg chg="add del mod ord">
          <ac:chgData name="Ananta Chowdhury" userId="1b9b6848-115f-4c86-a903-5bac1d300b34" providerId="ADAL" clId="{39A0F0FB-5D2C-40CD-A691-24C83EEE233F}" dt="2023-04-17T17:18:44.695" v="3661" actId="478"/>
          <ac:picMkLst>
            <pc:docMk/>
            <pc:sldMk cId="946904821" sldId="358"/>
            <ac:picMk id="5" creationId="{173373BD-DF67-75A5-0310-176E78392C32}"/>
          </ac:picMkLst>
        </pc:picChg>
        <pc:picChg chg="add mod">
          <ac:chgData name="Ananta Chowdhury" userId="1b9b6848-115f-4c86-a903-5bac1d300b34" providerId="ADAL" clId="{39A0F0FB-5D2C-40CD-A691-24C83EEE233F}" dt="2023-04-17T17:21:17.895" v="3681" actId="14100"/>
          <ac:picMkLst>
            <pc:docMk/>
            <pc:sldMk cId="946904821" sldId="358"/>
            <ac:picMk id="7" creationId="{66E35FAD-A2BE-6DD1-4C18-89D6DBF22269}"/>
          </ac:picMkLst>
        </pc:picChg>
      </pc:sldChg>
      <pc:sldChg chg="add del">
        <pc:chgData name="Ananta Chowdhury" userId="1b9b6848-115f-4c86-a903-5bac1d300b34" providerId="ADAL" clId="{39A0F0FB-5D2C-40CD-A691-24C83EEE233F}" dt="2023-04-17T16:46:59.438" v="3475" actId="47"/>
        <pc:sldMkLst>
          <pc:docMk/>
          <pc:sldMk cId="2308345161" sldId="358"/>
        </pc:sldMkLst>
      </pc:sldChg>
      <pc:sldChg chg="add del">
        <pc:chgData name="Ananta Chowdhury" userId="1b9b6848-115f-4c86-a903-5bac1d300b34" providerId="ADAL" clId="{39A0F0FB-5D2C-40CD-A691-24C83EEE233F}" dt="2023-04-17T16:46:58.532" v="3474" actId="47"/>
        <pc:sldMkLst>
          <pc:docMk/>
          <pc:sldMk cId="595320358" sldId="359"/>
        </pc:sldMkLst>
      </pc:sldChg>
      <pc:sldChg chg="add del">
        <pc:chgData name="Ananta Chowdhury" userId="1b9b6848-115f-4c86-a903-5bac1d300b34" providerId="ADAL" clId="{39A0F0FB-5D2C-40CD-A691-24C83EEE233F}" dt="2023-04-17T17:23:10.892" v="3705"/>
        <pc:sldMkLst>
          <pc:docMk/>
          <pc:sldMk cId="1000400006" sldId="359"/>
        </pc:sldMkLst>
      </pc:sldChg>
      <pc:sldChg chg="add del">
        <pc:chgData name="Ananta Chowdhury" userId="1b9b6848-115f-4c86-a903-5bac1d300b34" providerId="ADAL" clId="{39A0F0FB-5D2C-40CD-A691-24C83EEE233F}" dt="2023-04-17T17:21:25.911" v="3682" actId="47"/>
        <pc:sldMkLst>
          <pc:docMk/>
          <pc:sldMk cId="1329759627" sldId="359"/>
        </pc:sldMkLst>
      </pc:sldChg>
      <pc:sldChg chg="addSp delSp modSp add mod modAnim modNotesTx">
        <pc:chgData name="Ananta Chowdhury" userId="1b9b6848-115f-4c86-a903-5bac1d300b34" providerId="ADAL" clId="{39A0F0FB-5D2C-40CD-A691-24C83EEE233F}" dt="2023-04-23T08:10:53.874" v="5798" actId="113"/>
        <pc:sldMkLst>
          <pc:docMk/>
          <pc:sldMk cId="1747670731" sldId="359"/>
        </pc:sldMkLst>
        <pc:spChg chg="mod">
          <ac:chgData name="Ananta Chowdhury" userId="1b9b6848-115f-4c86-a903-5bac1d300b34" providerId="ADAL" clId="{39A0F0FB-5D2C-40CD-A691-24C83EEE233F}" dt="2023-04-17T17:50:15.354" v="4199" actId="20577"/>
          <ac:spMkLst>
            <pc:docMk/>
            <pc:sldMk cId="1747670731" sldId="359"/>
            <ac:spMk id="9" creationId="{8B8F00D1-C11E-54F4-ECDF-3BBA03BA9CE2}"/>
          </ac:spMkLst>
        </pc:spChg>
        <pc:spChg chg="mod">
          <ac:chgData name="Ananta Chowdhury" userId="1b9b6848-115f-4c86-a903-5bac1d300b34" providerId="ADAL" clId="{39A0F0FB-5D2C-40CD-A691-24C83EEE233F}" dt="2023-04-17T17:38:27.270" v="3841" actId="20577"/>
          <ac:spMkLst>
            <pc:docMk/>
            <pc:sldMk cId="1747670731" sldId="359"/>
            <ac:spMk id="190" creationId="{00000000-0000-0000-0000-000000000000}"/>
          </ac:spMkLst>
        </pc:spChg>
        <pc:picChg chg="add mod">
          <ac:chgData name="Ananta Chowdhury" userId="1b9b6848-115f-4c86-a903-5bac1d300b34" providerId="ADAL" clId="{39A0F0FB-5D2C-40CD-A691-24C83EEE233F}" dt="2023-04-20T00:06:34.236" v="5218" actId="1076"/>
          <ac:picMkLst>
            <pc:docMk/>
            <pc:sldMk cId="1747670731" sldId="359"/>
            <ac:picMk id="2" creationId="{D18BDFDA-185D-3A0B-AFAA-A2C49D1A1E10}"/>
          </ac:picMkLst>
        </pc:picChg>
        <pc:picChg chg="del">
          <ac:chgData name="Ananta Chowdhury" userId="1b9b6848-115f-4c86-a903-5bac1d300b34" providerId="ADAL" clId="{39A0F0FB-5D2C-40CD-A691-24C83EEE233F}" dt="2023-04-17T17:38:36.484" v="3842" actId="478"/>
          <ac:picMkLst>
            <pc:docMk/>
            <pc:sldMk cId="1747670731" sldId="359"/>
            <ac:picMk id="7" creationId="{66E35FAD-A2BE-6DD1-4C18-89D6DBF22269}"/>
          </ac:picMkLst>
        </pc:picChg>
      </pc:sldChg>
      <pc:sldChg chg="add del">
        <pc:chgData name="Ananta Chowdhury" userId="1b9b6848-115f-4c86-a903-5bac1d300b34" providerId="ADAL" clId="{39A0F0FB-5D2C-40CD-A691-24C83EEE233F}" dt="2023-04-17T16:46:49.278" v="3473" actId="47"/>
        <pc:sldMkLst>
          <pc:docMk/>
          <pc:sldMk cId="1680626" sldId="360"/>
        </pc:sldMkLst>
      </pc:sldChg>
      <pc:sldChg chg="addSp modSp add mod modAnim">
        <pc:chgData name="Ananta Chowdhury" userId="1b9b6848-115f-4c86-a903-5bac1d300b34" providerId="ADAL" clId="{39A0F0FB-5D2C-40CD-A691-24C83EEE233F}" dt="2023-04-23T04:29:45.229" v="5575" actId="1076"/>
        <pc:sldMkLst>
          <pc:docMk/>
          <pc:sldMk cId="1027013450" sldId="360"/>
        </pc:sldMkLst>
        <pc:spChg chg="mod">
          <ac:chgData name="Ananta Chowdhury" userId="1b9b6848-115f-4c86-a903-5bac1d300b34" providerId="ADAL" clId="{39A0F0FB-5D2C-40CD-A691-24C83EEE233F}" dt="2023-04-20T00:02:37.833" v="5213" actId="20577"/>
          <ac:spMkLst>
            <pc:docMk/>
            <pc:sldMk cId="1027013450" sldId="360"/>
            <ac:spMk id="9" creationId="{8B593F19-7DFC-2C3E-78EF-430591ED1C7C}"/>
          </ac:spMkLst>
        </pc:spChg>
        <pc:spChg chg="mod">
          <ac:chgData name="Ananta Chowdhury" userId="1b9b6848-115f-4c86-a903-5bac1d300b34" providerId="ADAL" clId="{39A0F0FB-5D2C-40CD-A691-24C83EEE233F}" dt="2023-04-23T04:29:34.801" v="5571" actId="14100"/>
          <ac:spMkLst>
            <pc:docMk/>
            <pc:sldMk cId="1027013450" sldId="360"/>
            <ac:spMk id="519" creationId="{00000000-0000-0000-0000-000000000000}"/>
          </ac:spMkLst>
        </pc:spChg>
        <pc:picChg chg="add mod">
          <ac:chgData name="Ananta Chowdhury" userId="1b9b6848-115f-4c86-a903-5bac1d300b34" providerId="ADAL" clId="{39A0F0FB-5D2C-40CD-A691-24C83EEE233F}" dt="2023-04-23T04:29:45.229" v="5575" actId="1076"/>
          <ac:picMkLst>
            <pc:docMk/>
            <pc:sldMk cId="1027013450" sldId="360"/>
            <ac:picMk id="3" creationId="{FDE682D5-D307-2716-A8D2-11F9E69EBA2A}"/>
          </ac:picMkLst>
        </pc:picChg>
      </pc:sldChg>
      <pc:sldChg chg="add del ord">
        <pc:chgData name="Ananta Chowdhury" userId="1b9b6848-115f-4c86-a903-5bac1d300b34" providerId="ADAL" clId="{39A0F0FB-5D2C-40CD-A691-24C83EEE233F}" dt="2023-04-17T17:21:55.782" v="3683" actId="47"/>
        <pc:sldMkLst>
          <pc:docMk/>
          <pc:sldMk cId="2983433368" sldId="360"/>
        </pc:sldMkLst>
      </pc:sldChg>
      <pc:sldChg chg="modSp add del mod">
        <pc:chgData name="Ananta Chowdhury" userId="1b9b6848-115f-4c86-a903-5bac1d300b34" providerId="ADAL" clId="{39A0F0FB-5D2C-40CD-A691-24C83EEE233F}" dt="2023-04-17T18:05:55.130" v="4765" actId="47"/>
        <pc:sldMkLst>
          <pc:docMk/>
          <pc:sldMk cId="666930422" sldId="361"/>
        </pc:sldMkLst>
        <pc:spChg chg="mod">
          <ac:chgData name="Ananta Chowdhury" userId="1b9b6848-115f-4c86-a903-5bac1d300b34" providerId="ADAL" clId="{39A0F0FB-5D2C-40CD-A691-24C83EEE233F}" dt="2023-04-17T18:05:53.290" v="4764" actId="1076"/>
          <ac:spMkLst>
            <pc:docMk/>
            <pc:sldMk cId="666930422" sldId="361"/>
            <ac:spMk id="519" creationId="{00000000-0000-0000-0000-000000000000}"/>
          </ac:spMkLst>
        </pc:spChg>
      </pc:sldChg>
      <pc:sldChg chg="addSp delSp modSp add mod ord setBg delAnim modAnim modNotesTx">
        <pc:chgData name="Ananta Chowdhury" userId="1b9b6848-115f-4c86-a903-5bac1d300b34" providerId="ADAL" clId="{39A0F0FB-5D2C-40CD-A691-24C83EEE233F}" dt="2023-04-23T05:14:17.980" v="5623" actId="20577"/>
        <pc:sldMkLst>
          <pc:docMk/>
          <pc:sldMk cId="1826201335" sldId="361"/>
        </pc:sldMkLst>
        <pc:spChg chg="add del mod">
          <ac:chgData name="Ananta Chowdhury" userId="1b9b6848-115f-4c86-a903-5bac1d300b34" providerId="ADAL" clId="{39A0F0FB-5D2C-40CD-A691-24C83EEE233F}" dt="2023-04-20T00:51:59.940" v="5325" actId="478"/>
          <ac:spMkLst>
            <pc:docMk/>
            <pc:sldMk cId="1826201335" sldId="361"/>
            <ac:spMk id="5" creationId="{CB4C6902-E497-A717-7070-1E7639CD51AF}"/>
          </ac:spMkLst>
        </pc:spChg>
        <pc:spChg chg="add del mod">
          <ac:chgData name="Ananta Chowdhury" userId="1b9b6848-115f-4c86-a903-5bac1d300b34" providerId="ADAL" clId="{39A0F0FB-5D2C-40CD-A691-24C83EEE233F}" dt="2023-04-20T00:51:58.338" v="5324" actId="478"/>
          <ac:spMkLst>
            <pc:docMk/>
            <pc:sldMk cId="1826201335" sldId="361"/>
            <ac:spMk id="6" creationId="{5FBF4D1D-D1BE-2E1A-1C8C-93EA2DDFA791}"/>
          </ac:spMkLst>
        </pc:spChg>
        <pc:spChg chg="add del mod">
          <ac:chgData name="Ananta Chowdhury" userId="1b9b6848-115f-4c86-a903-5bac1d300b34" providerId="ADAL" clId="{39A0F0FB-5D2C-40CD-A691-24C83EEE233F}" dt="2023-04-20T00:52:52.444" v="5335" actId="21"/>
          <ac:spMkLst>
            <pc:docMk/>
            <pc:sldMk cId="1826201335" sldId="361"/>
            <ac:spMk id="7" creationId="{88DF423F-43EA-96AB-6EFC-3812AB1DF929}"/>
          </ac:spMkLst>
        </pc:spChg>
        <pc:spChg chg="mod ord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9" creationId="{8B593F19-7DFC-2C3E-78EF-430591ED1C7C}"/>
          </ac:spMkLst>
        </pc:spChg>
        <pc:spChg chg="mod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517" creationId="{00000000-0000-0000-0000-000000000000}"/>
          </ac:spMkLst>
        </pc:spChg>
        <pc:spChg chg="del">
          <ac:chgData name="Ananta Chowdhury" userId="1b9b6848-115f-4c86-a903-5bac1d300b34" providerId="ADAL" clId="{39A0F0FB-5D2C-40CD-A691-24C83EEE233F}" dt="2023-04-20T00:49:51.581" v="5226" actId="478"/>
          <ac:spMkLst>
            <pc:docMk/>
            <pc:sldMk cId="1826201335" sldId="361"/>
            <ac:spMk id="518" creationId="{00000000-0000-0000-0000-000000000000}"/>
          </ac:spMkLst>
        </pc:spChg>
        <pc:spChg chg="del mod">
          <ac:chgData name="Ananta Chowdhury" userId="1b9b6848-115f-4c86-a903-5bac1d300b34" providerId="ADAL" clId="{39A0F0FB-5D2C-40CD-A691-24C83EEE233F}" dt="2023-04-20T00:06:39.691" v="5219" actId="478"/>
          <ac:spMkLst>
            <pc:docMk/>
            <pc:sldMk cId="1826201335" sldId="361"/>
            <ac:spMk id="519" creationId="{00000000-0000-0000-0000-000000000000}"/>
          </ac:spMkLst>
        </pc:spChg>
        <pc:spChg chg="mod">
          <ac:chgData name="Ananta Chowdhury" userId="1b9b6848-115f-4c86-a903-5bac1d300b34" providerId="ADAL" clId="{39A0F0FB-5D2C-40CD-A691-24C83EEE233F}" dt="2023-04-20T00:53:58.448" v="5343" actId="20577"/>
          <ac:spMkLst>
            <pc:docMk/>
            <pc:sldMk cId="1826201335" sldId="361"/>
            <ac:spMk id="522" creationId="{00000000-0000-0000-0000-000000000000}"/>
          </ac:spMkLst>
        </pc:spChg>
        <pc:spChg chg="add del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527" creationId="{BACC6370-2D7E-4714-9D71-7542949D7D5D}"/>
          </ac:spMkLst>
        </pc:spChg>
        <pc:spChg chg="add del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529" creationId="{B6C76E0E-A869-468C-8AB8-BE573739F822}"/>
          </ac:spMkLst>
        </pc:spChg>
        <pc:spChg chg="add del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531" creationId="{C2980D51-170D-4D0F-B1DE-FA7299627D18}"/>
          </ac:spMkLst>
        </pc:spChg>
        <pc:spChg chg="add del">
          <ac:chgData name="Ananta Chowdhury" userId="1b9b6848-115f-4c86-a903-5bac1d300b34" providerId="ADAL" clId="{39A0F0FB-5D2C-40CD-A691-24C83EEE233F}" dt="2023-04-20T00:53:52.443" v="5337" actId="26606"/>
          <ac:spMkLst>
            <pc:docMk/>
            <pc:sldMk cId="1826201335" sldId="361"/>
            <ac:spMk id="533" creationId="{5B103BBE-1445-4DEC-B4D9-5C57296E5B4D}"/>
          </ac:spMkLst>
        </pc:spChg>
        <pc:picChg chg="add del mod">
          <ac:chgData name="Ananta Chowdhury" userId="1b9b6848-115f-4c86-a903-5bac1d300b34" providerId="ADAL" clId="{39A0F0FB-5D2C-40CD-A691-24C83EEE233F}" dt="2023-04-20T00:06:39.691" v="5219" actId="478"/>
          <ac:picMkLst>
            <pc:docMk/>
            <pc:sldMk cId="1826201335" sldId="361"/>
            <ac:picMk id="2" creationId="{D659506C-68B7-DEDF-B864-AD728BE4878A}"/>
          </ac:picMkLst>
        </pc:picChg>
        <pc:picChg chg="add mod">
          <ac:chgData name="Ananta Chowdhury" userId="1b9b6848-115f-4c86-a903-5bac1d300b34" providerId="ADAL" clId="{39A0F0FB-5D2C-40CD-A691-24C83EEE233F}" dt="2023-04-20T00:55:52.251" v="5348" actId="1076"/>
          <ac:picMkLst>
            <pc:docMk/>
            <pc:sldMk cId="1826201335" sldId="361"/>
            <ac:picMk id="3" creationId="{0B6783C8-9819-FBF2-54BA-2ABADD6A2070}"/>
          </ac:picMkLst>
        </pc:picChg>
        <pc:picChg chg="add mod">
          <ac:chgData name="Ananta Chowdhury" userId="1b9b6848-115f-4c86-a903-5bac1d300b34" providerId="ADAL" clId="{39A0F0FB-5D2C-40CD-A691-24C83EEE233F}" dt="2023-04-20T00:55:58" v="5349" actId="1076"/>
          <ac:picMkLst>
            <pc:docMk/>
            <pc:sldMk cId="1826201335" sldId="361"/>
            <ac:picMk id="4" creationId="{53CBDEC9-2A0B-1C3C-755B-3B11C8F57856}"/>
          </ac:picMkLst>
        </pc:picChg>
        <pc:cxnChg chg="add mod">
          <ac:chgData name="Ananta Chowdhury" userId="1b9b6848-115f-4c86-a903-5bac1d300b34" providerId="ADAL" clId="{39A0F0FB-5D2C-40CD-A691-24C83EEE233F}" dt="2023-04-20T00:56:27.275" v="5353" actId="14100"/>
          <ac:cxnSpMkLst>
            <pc:docMk/>
            <pc:sldMk cId="1826201335" sldId="361"/>
            <ac:cxnSpMk id="10" creationId="{CF1086DA-555B-B3D7-B48B-81D7CDB0EAFC}"/>
          </ac:cxnSpMkLst>
        </pc:cxnChg>
      </pc:sldChg>
      <pc:sldChg chg="add">
        <pc:chgData name="Ananta Chowdhury" userId="1b9b6848-115f-4c86-a903-5bac1d300b34" providerId="ADAL" clId="{39A0F0FB-5D2C-40CD-A691-24C83EEE233F}" dt="2023-04-20T00:04:52.572" v="5216" actId="2890"/>
        <pc:sldMkLst>
          <pc:docMk/>
          <pc:sldMk cId="1770711071" sldId="362"/>
        </pc:sldMkLst>
      </pc:sldChg>
      <pc:sldChg chg="modNotesTx">
        <pc:chgData name="Ananta Chowdhury" userId="1b9b6848-115f-4c86-a903-5bac1d300b34" providerId="ADAL" clId="{39A0F0FB-5D2C-40CD-A691-24C83EEE233F}" dt="2023-04-23T08:10:45.253" v="5797" actId="20577"/>
        <pc:sldMkLst>
          <pc:docMk/>
          <pc:sldMk cId="818161875" sldId="364"/>
        </pc:sldMkLst>
      </pc:sldChg>
      <pc:sldChg chg="addSp delSp modSp mod">
        <pc:chgData name="Ananta Chowdhury" userId="1b9b6848-115f-4c86-a903-5bac1d300b34" providerId="ADAL" clId="{39A0F0FB-5D2C-40CD-A691-24C83EEE233F}" dt="2023-04-23T04:28:50.819" v="5564"/>
        <pc:sldMkLst>
          <pc:docMk/>
          <pc:sldMk cId="1297869517" sldId="365"/>
        </pc:sldMkLst>
        <pc:picChg chg="add mod">
          <ac:chgData name="Ananta Chowdhury" userId="1b9b6848-115f-4c86-a903-5bac1d300b34" providerId="ADAL" clId="{39A0F0FB-5D2C-40CD-A691-24C83EEE233F}" dt="2023-04-23T04:28:50.819" v="5564"/>
          <ac:picMkLst>
            <pc:docMk/>
            <pc:sldMk cId="1297869517" sldId="365"/>
            <ac:picMk id="2" creationId="{C60924B9-E423-332A-2A0D-D7BFDCBE2363}"/>
          </ac:picMkLst>
        </pc:picChg>
        <pc:picChg chg="del">
          <ac:chgData name="Ananta Chowdhury" userId="1b9b6848-115f-4c86-a903-5bac1d300b34" providerId="ADAL" clId="{39A0F0FB-5D2C-40CD-A691-24C83EEE233F}" dt="2023-04-23T04:28:50.553" v="5563" actId="478"/>
          <ac:picMkLst>
            <pc:docMk/>
            <pc:sldMk cId="1297869517" sldId="365"/>
            <ac:picMk id="4" creationId="{D9E94763-AF61-39BF-0E94-A4A83AE58A82}"/>
          </ac:picMkLst>
        </pc:picChg>
      </pc:sldChg>
      <pc:sldChg chg="modNotesTx">
        <pc:chgData name="Ananta Chowdhury" userId="1b9b6848-115f-4c86-a903-5bac1d300b34" providerId="ADAL" clId="{39A0F0FB-5D2C-40CD-A691-24C83EEE233F}" dt="2023-04-23T08:10:08.003" v="5795" actId="20577"/>
        <pc:sldMkLst>
          <pc:docMk/>
          <pc:sldMk cId="3152846634" sldId="367"/>
        </pc:sldMkLst>
      </pc:sldChg>
      <pc:sldMasterChg chg="delSldLayout">
        <pc:chgData name="Ananta Chowdhury" userId="1b9b6848-115f-4c86-a903-5bac1d300b34" providerId="ADAL" clId="{39A0F0FB-5D2C-40CD-A691-24C83EEE233F}" dt="2023-04-17T05:51:22.991" v="82" actId="47"/>
        <pc:sldMasterMkLst>
          <pc:docMk/>
          <pc:sldMasterMk cId="1593479722" sldId="2147483648"/>
        </pc:sldMasterMkLst>
        <pc:sldLayoutChg chg="del">
          <pc:chgData name="Ananta Chowdhury" userId="1b9b6848-115f-4c86-a903-5bac1d300b34" providerId="ADAL" clId="{39A0F0FB-5D2C-40CD-A691-24C83EEE233F}" dt="2023-04-17T05:51:03.561" v="80" actId="2696"/>
          <pc:sldLayoutMkLst>
            <pc:docMk/>
            <pc:sldMasterMk cId="1593479722" sldId="2147483648"/>
            <pc:sldLayoutMk cId="50388898" sldId="2147483660"/>
          </pc:sldLayoutMkLst>
        </pc:sldLayoutChg>
        <pc:sldLayoutChg chg="del">
          <pc:chgData name="Ananta Chowdhury" userId="1b9b6848-115f-4c86-a903-5bac1d300b34" providerId="ADAL" clId="{39A0F0FB-5D2C-40CD-A691-24C83EEE233F}" dt="2023-04-17T05:51:22.991" v="82" actId="47"/>
          <pc:sldLayoutMkLst>
            <pc:docMk/>
            <pc:sldMasterMk cId="1593479722" sldId="2147483648"/>
            <pc:sldLayoutMk cId="1527453895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3009A-DE3F-4A7C-A8A9-6B080274A855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D13EC-01D3-4AF1-A1B3-04FC03C058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45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F1E9-C31E-4BC6-BF1A-E3BB8BC84DD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6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8e978e1f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28e978e1f0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8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8e978e1f0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128e978e1f0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3942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60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9589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C685C-631F-4279-ABD1-5DA314D41D2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13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2575331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C685C-631F-4279-ABD1-5DA314D41D2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7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2662931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C685C-631F-4279-ABD1-5DA314D41D2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99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C685C-631F-4279-ABD1-5DA314D41D2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0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50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76821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504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8e978e1f0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128e978e1f0_0_10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CA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128e978e1f0_0_10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372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8e978e1f0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128e978e1f0_0_10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128e978e1f0_0_10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917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8e978e1f0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128e978e1f0_0_10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128e978e1f0_0_10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328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F1E9-C31E-4BC6-BF1A-E3BB8BC84DD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00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F1E9-C31E-4BC6-BF1A-E3BB8BC84DD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1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25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1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978e1f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28e978e1f0_0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e978e1f0_0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33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8e978e1f0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28e978e1f0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2225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8e978e1f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28e978e1f0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348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8e978e1f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28e978e1f0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06852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8e978e1f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28e978e1f0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8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8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73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0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8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3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06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82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4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6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2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B596-8DC3-40DA-B792-A564ECD52741}" type="datetimeFigureOut">
              <a:rPr lang="en-CA" smtClean="0"/>
              <a:t>2023-05-15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CB0D-11B8-495A-ACB4-25C5B5A38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47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698C-7383-ECC5-CEA8-181FF27F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47" y="1716013"/>
            <a:ext cx="9821505" cy="244823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Reflections on Online Child-Centric Participatory Design Approaches: Two Case Studies with Children and Early Adolescents</a:t>
            </a:r>
            <a:endParaRPr lang="en-CA" sz="3600" b="1" dirty="0">
              <a:solidFill>
                <a:schemeClr val="accent1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Google Shape;143;p23" descr="Logo, company name&#10;&#10;Description automatically generated">
            <a:extLst>
              <a:ext uri="{FF2B5EF4-FFF2-40B4-BE49-F238E27FC236}">
                <a16:creationId xmlns:a16="http://schemas.microsoft.com/office/drawing/2014/main" id="{684AAF66-77EA-0135-2C6E-711F234998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27" t="15972" r="8127" b="27167"/>
          <a:stretch/>
        </p:blipFill>
        <p:spPr>
          <a:xfrm>
            <a:off x="818532" y="387922"/>
            <a:ext cx="1989801" cy="8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4;p23" descr="A picture containing logo&#10;&#10;Description automatically generated">
            <a:extLst>
              <a:ext uri="{FF2B5EF4-FFF2-40B4-BE49-F238E27FC236}">
                <a16:creationId xmlns:a16="http://schemas.microsoft.com/office/drawing/2014/main" id="{1585E627-21FD-3AF5-07C4-F0B7CD37A1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2943" y="417419"/>
            <a:ext cx="1890525" cy="55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805;p75">
            <a:extLst>
              <a:ext uri="{FF2B5EF4-FFF2-40B4-BE49-F238E27FC236}">
                <a16:creationId xmlns:a16="http://schemas.microsoft.com/office/drawing/2014/main" id="{B6101E2D-5E04-44A7-2034-FF169C7B6196}"/>
              </a:ext>
            </a:extLst>
          </p:cNvPr>
          <p:cNvGrpSpPr/>
          <p:nvPr/>
        </p:nvGrpSpPr>
        <p:grpSpPr>
          <a:xfrm>
            <a:off x="9399053" y="4459168"/>
            <a:ext cx="2803790" cy="2413966"/>
            <a:chOff x="6107750" y="2592850"/>
            <a:chExt cx="3036275" cy="2550659"/>
          </a:xfrm>
        </p:grpSpPr>
        <p:sp>
          <p:nvSpPr>
            <p:cNvPr id="7" name="Google Shape;806;p75">
              <a:extLst>
                <a:ext uri="{FF2B5EF4-FFF2-40B4-BE49-F238E27FC236}">
                  <a16:creationId xmlns:a16="http://schemas.microsoft.com/office/drawing/2014/main" id="{1C288AC4-4D6A-D87C-0D86-352A01AC6C73}"/>
                </a:ext>
              </a:extLst>
            </p:cNvPr>
            <p:cNvSpPr/>
            <p:nvPr/>
          </p:nvSpPr>
          <p:spPr>
            <a:xfrm rot="10800000">
              <a:off x="6453144" y="3381415"/>
              <a:ext cx="2690881" cy="1762080"/>
            </a:xfrm>
            <a:custGeom>
              <a:avLst/>
              <a:gdLst/>
              <a:ahLst/>
              <a:cxnLst/>
              <a:rect l="l" t="t" r="r" b="b"/>
              <a:pathLst>
                <a:path w="51636" h="33813" extrusionOk="0">
                  <a:moveTo>
                    <a:pt x="1" y="1"/>
                  </a:moveTo>
                  <a:lnTo>
                    <a:pt x="1" y="32093"/>
                  </a:lnTo>
                  <a:cubicBezTo>
                    <a:pt x="1296" y="32093"/>
                    <a:pt x="2590" y="32185"/>
                    <a:pt x="3876" y="32370"/>
                  </a:cubicBezTo>
                  <a:cubicBezTo>
                    <a:pt x="7622" y="32860"/>
                    <a:pt x="11330" y="33813"/>
                    <a:pt x="15104" y="33674"/>
                  </a:cubicBezTo>
                  <a:cubicBezTo>
                    <a:pt x="20662" y="33480"/>
                    <a:pt x="26091" y="30807"/>
                    <a:pt x="29624" y="26525"/>
                  </a:cubicBezTo>
                  <a:cubicBezTo>
                    <a:pt x="32278" y="23307"/>
                    <a:pt x="33832" y="19358"/>
                    <a:pt x="35635" y="15594"/>
                  </a:cubicBezTo>
                  <a:cubicBezTo>
                    <a:pt x="37429" y="11829"/>
                    <a:pt x="39640" y="8065"/>
                    <a:pt x="43127" y="5762"/>
                  </a:cubicBezTo>
                  <a:cubicBezTo>
                    <a:pt x="46012" y="3857"/>
                    <a:pt x="49878" y="2812"/>
                    <a:pt x="5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807;p75">
              <a:extLst>
                <a:ext uri="{FF2B5EF4-FFF2-40B4-BE49-F238E27FC236}">
                  <a16:creationId xmlns:a16="http://schemas.microsoft.com/office/drawing/2014/main" id="{3A23B70B-0E23-7958-615F-20EDF627AF20}"/>
                </a:ext>
              </a:extLst>
            </p:cNvPr>
            <p:cNvSpPr/>
            <p:nvPr/>
          </p:nvSpPr>
          <p:spPr>
            <a:xfrm>
              <a:off x="6107750" y="2592850"/>
              <a:ext cx="3036271" cy="2550659"/>
            </a:xfrm>
            <a:custGeom>
              <a:avLst/>
              <a:gdLst/>
              <a:ahLst/>
              <a:cxnLst/>
              <a:rect l="l" t="t" r="r" b="b"/>
              <a:pathLst>
                <a:path w="59561" h="50035" extrusionOk="0">
                  <a:moveTo>
                    <a:pt x="59561" y="0"/>
                  </a:moveTo>
                  <a:cubicBezTo>
                    <a:pt x="58257" y="1554"/>
                    <a:pt x="57119" y="3237"/>
                    <a:pt x="56176" y="5031"/>
                  </a:cubicBezTo>
                  <a:cubicBezTo>
                    <a:pt x="53309" y="10451"/>
                    <a:pt x="52032" y="16546"/>
                    <a:pt x="49877" y="22280"/>
                  </a:cubicBezTo>
                  <a:cubicBezTo>
                    <a:pt x="47713" y="28004"/>
                    <a:pt x="44319" y="33711"/>
                    <a:pt x="38807" y="36384"/>
                  </a:cubicBezTo>
                  <a:cubicBezTo>
                    <a:pt x="34849" y="38307"/>
                    <a:pt x="30280" y="38437"/>
                    <a:pt x="25887" y="38178"/>
                  </a:cubicBezTo>
                  <a:cubicBezTo>
                    <a:pt x="21494" y="37910"/>
                    <a:pt x="17082" y="37281"/>
                    <a:pt x="12717" y="37826"/>
                  </a:cubicBezTo>
                  <a:cubicBezTo>
                    <a:pt x="8361" y="38372"/>
                    <a:pt x="3913" y="40305"/>
                    <a:pt x="1563" y="44023"/>
                  </a:cubicBezTo>
                  <a:cubicBezTo>
                    <a:pt x="454" y="45780"/>
                    <a:pt x="0" y="47972"/>
                    <a:pt x="213" y="50034"/>
                  </a:cubicBezTo>
                  <a:lnTo>
                    <a:pt x="59561" y="50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oogle Shape;794;p74">
            <a:extLst>
              <a:ext uri="{FF2B5EF4-FFF2-40B4-BE49-F238E27FC236}">
                <a16:creationId xmlns:a16="http://schemas.microsoft.com/office/drawing/2014/main" id="{874317A5-A1C9-7EB8-A079-3B20B4AB51F1}"/>
              </a:ext>
            </a:extLst>
          </p:cNvPr>
          <p:cNvGrpSpPr/>
          <p:nvPr/>
        </p:nvGrpSpPr>
        <p:grpSpPr>
          <a:xfrm>
            <a:off x="-13453" y="4334268"/>
            <a:ext cx="2709053" cy="2530527"/>
            <a:chOff x="-1" y="3282225"/>
            <a:chExt cx="2151441" cy="1861275"/>
          </a:xfrm>
        </p:grpSpPr>
        <p:sp>
          <p:nvSpPr>
            <p:cNvPr id="11" name="Google Shape;795;p74">
              <a:extLst>
                <a:ext uri="{FF2B5EF4-FFF2-40B4-BE49-F238E27FC236}">
                  <a16:creationId xmlns:a16="http://schemas.microsoft.com/office/drawing/2014/main" id="{7EFDC451-2ED1-1966-E92E-B0D79166B8E7}"/>
                </a:ext>
              </a:extLst>
            </p:cNvPr>
            <p:cNvSpPr/>
            <p:nvPr/>
          </p:nvSpPr>
          <p:spPr>
            <a:xfrm>
              <a:off x="-1" y="3473199"/>
              <a:ext cx="2151441" cy="1670264"/>
            </a:xfrm>
            <a:custGeom>
              <a:avLst/>
              <a:gdLst/>
              <a:ahLst/>
              <a:cxnLst/>
              <a:rect l="l" t="t" r="r" b="b"/>
              <a:pathLst>
                <a:path w="38749" h="30084" extrusionOk="0">
                  <a:moveTo>
                    <a:pt x="2838" y="0"/>
                  </a:moveTo>
                  <a:cubicBezTo>
                    <a:pt x="1899" y="0"/>
                    <a:pt x="951" y="58"/>
                    <a:pt x="0" y="177"/>
                  </a:cubicBezTo>
                  <a:lnTo>
                    <a:pt x="0" y="30084"/>
                  </a:lnTo>
                  <a:lnTo>
                    <a:pt x="38749" y="30084"/>
                  </a:lnTo>
                  <a:cubicBezTo>
                    <a:pt x="35863" y="27568"/>
                    <a:pt x="31246" y="26875"/>
                    <a:pt x="28441" y="24047"/>
                  </a:cubicBezTo>
                  <a:cubicBezTo>
                    <a:pt x="25971" y="21531"/>
                    <a:pt x="25348" y="17791"/>
                    <a:pt x="24067" y="14501"/>
                  </a:cubicBezTo>
                  <a:cubicBezTo>
                    <a:pt x="20608" y="5675"/>
                    <a:pt x="12122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796;p74">
              <a:extLst>
                <a:ext uri="{FF2B5EF4-FFF2-40B4-BE49-F238E27FC236}">
                  <a16:creationId xmlns:a16="http://schemas.microsoft.com/office/drawing/2014/main" id="{979493F3-6D1F-9273-A1BF-10FC5099D60C}"/>
                </a:ext>
              </a:extLst>
            </p:cNvPr>
            <p:cNvSpPr/>
            <p:nvPr/>
          </p:nvSpPr>
          <p:spPr>
            <a:xfrm rot="-5400000">
              <a:off x="-84975" y="3367200"/>
              <a:ext cx="1861275" cy="1691325"/>
            </a:xfrm>
            <a:custGeom>
              <a:avLst/>
              <a:gdLst/>
              <a:ahLst/>
              <a:cxnLst/>
              <a:rect l="l" t="t" r="r" b="b"/>
              <a:pathLst>
                <a:path w="74451" h="67653" extrusionOk="0">
                  <a:moveTo>
                    <a:pt x="0" y="1"/>
                  </a:moveTo>
                  <a:lnTo>
                    <a:pt x="0" y="67652"/>
                  </a:lnTo>
                  <a:cubicBezTo>
                    <a:pt x="474" y="67167"/>
                    <a:pt x="970" y="66729"/>
                    <a:pt x="1489" y="66313"/>
                  </a:cubicBezTo>
                  <a:cubicBezTo>
                    <a:pt x="4541" y="63918"/>
                    <a:pt x="7398" y="63203"/>
                    <a:pt x="10293" y="63203"/>
                  </a:cubicBezTo>
                  <a:cubicBezTo>
                    <a:pt x="14587" y="63203"/>
                    <a:pt x="18967" y="64776"/>
                    <a:pt x="24200" y="64776"/>
                  </a:cubicBezTo>
                  <a:cubicBezTo>
                    <a:pt x="25354" y="64776"/>
                    <a:pt x="26550" y="64699"/>
                    <a:pt x="27795" y="64513"/>
                  </a:cubicBezTo>
                  <a:cubicBezTo>
                    <a:pt x="38483" y="62897"/>
                    <a:pt x="39188" y="56987"/>
                    <a:pt x="40861" y="42847"/>
                  </a:cubicBezTo>
                  <a:cubicBezTo>
                    <a:pt x="42523" y="28707"/>
                    <a:pt x="47579" y="24517"/>
                    <a:pt x="59122" y="19473"/>
                  </a:cubicBezTo>
                  <a:cubicBezTo>
                    <a:pt x="70664" y="14429"/>
                    <a:pt x="74450" y="7931"/>
                    <a:pt x="73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1943E7-33AF-C03B-6D97-89CEACDA5413}"/>
              </a:ext>
            </a:extLst>
          </p:cNvPr>
          <p:cNvSpPr txBox="1"/>
          <p:nvPr/>
        </p:nvSpPr>
        <p:spPr>
          <a:xfrm flipH="1">
            <a:off x="1929271" y="4072945"/>
            <a:ext cx="833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Ananta Chowdhury, Andrea Bunt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University of Manitoba, Winnipeg, Manitoba, Canada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"/>
    </mc:Choice>
    <mc:Fallback xmlns="">
      <p:transition spd="slow" advTm="33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sldNum" idx="12"/>
          </p:nvPr>
        </p:nvSpPr>
        <p:spPr>
          <a:xfrm>
            <a:off x="11329527" y="631644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284" name="Google Shape;284;p35"/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4;p31">
            <a:extLst>
              <a:ext uri="{FF2B5EF4-FFF2-40B4-BE49-F238E27FC236}">
                <a16:creationId xmlns:a16="http://schemas.microsoft.com/office/drawing/2014/main" id="{9A077184-8F66-45CF-FED7-51A7DFC14EE6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1: Challenges in the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Study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30;p30">
            <a:extLst>
              <a:ext uri="{FF2B5EF4-FFF2-40B4-BE49-F238E27FC236}">
                <a16:creationId xmlns:a16="http://schemas.microsoft.com/office/drawing/2014/main" id="{E8012F9E-1EB0-BF51-16C3-B596A74E1B54}"/>
              </a:ext>
            </a:extLst>
          </p:cNvPr>
          <p:cNvSpPr txBox="1"/>
          <p:nvPr/>
        </p:nvSpPr>
        <p:spPr>
          <a:xfrm>
            <a:off x="4768837" y="1950398"/>
            <a:ext cx="7445901" cy="324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act as the Wizard?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Using TeamViewer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engagement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mindful about study length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conversational atmosphere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3DE4FCD-D225-0F57-265E-BE87CDD9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4" y="2430947"/>
            <a:ext cx="2280846" cy="22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11327260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508DEFC-64D0-5F99-5758-0CC53E49C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33" y="31172"/>
            <a:ext cx="10163927" cy="68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Tech-Based Interventions with Early Adolescents</a:t>
            </a: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58435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947426" y="2290505"/>
            <a:ext cx="6487799" cy="41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Children’s perceptions regarding tech overuse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How they envision tech-mediated solutions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6E35FAD-A2BE-6DD1-4C18-89D6DBF2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75" y="2293754"/>
            <a:ext cx="2393005" cy="2393005"/>
          </a:xfrm>
          <a:prstGeom prst="rect">
            <a:avLst/>
          </a:prstGeom>
        </p:spPr>
      </p:pic>
      <p:sp>
        <p:nvSpPr>
          <p:cNvPr id="2" name="Google Shape;284;p35">
            <a:extLst>
              <a:ext uri="{FF2B5EF4-FFF2-40B4-BE49-F238E27FC236}">
                <a16:creationId xmlns:a16="http://schemas.microsoft.com/office/drawing/2014/main" id="{7C1D0DFC-18B8-C807-C2C1-D7209CB4B365}"/>
              </a:ext>
            </a:extLst>
          </p:cNvPr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9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FA08D18-22A8-D4A5-9D39-E5C9BA03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00" y="2222382"/>
            <a:ext cx="1637270" cy="163727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02E4A5F-DF24-2075-711A-D0BF948F3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97" y="1982134"/>
            <a:ext cx="2117767" cy="21177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C8A924-7D54-CFD0-1D0F-75E6B0F8859C}"/>
              </a:ext>
            </a:extLst>
          </p:cNvPr>
          <p:cNvSpPr/>
          <p:nvPr/>
        </p:nvSpPr>
        <p:spPr>
          <a:xfrm>
            <a:off x="2611082" y="4061638"/>
            <a:ext cx="26019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Online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  <a:ea typeface="Work Sans"/>
                <a:cs typeface="Work Sans"/>
                <a:sym typeface="Work Sans"/>
              </a:rPr>
              <a:t>Participatory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Design Study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31B3FA-C0F3-443F-E5BB-F827CDF73DA2}"/>
              </a:ext>
            </a:extLst>
          </p:cNvPr>
          <p:cNvSpPr/>
          <p:nvPr/>
        </p:nvSpPr>
        <p:spPr>
          <a:xfrm>
            <a:off x="6919467" y="4061638"/>
            <a:ext cx="255813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21 Participants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Early Adolescents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(11-14 years)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96;p29">
            <a:extLst>
              <a:ext uri="{FF2B5EF4-FFF2-40B4-BE49-F238E27FC236}">
                <a16:creationId xmlns:a16="http://schemas.microsoft.com/office/drawing/2014/main" id="{0E282C49-61D4-210E-533D-0230CDD08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32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A827A-A480-11C3-40C6-27086275369C}"/>
              </a:ext>
            </a:extLst>
          </p:cNvPr>
          <p:cNvSpPr txBox="1"/>
          <p:nvPr/>
        </p:nvSpPr>
        <p:spPr>
          <a:xfrm>
            <a:off x="-83163" y="6657491"/>
            <a:ext cx="485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 are from flaticon.com</a:t>
            </a:r>
          </a:p>
        </p:txBody>
      </p:sp>
      <p:sp>
        <p:nvSpPr>
          <p:cNvPr id="6" name="Google Shape;244;p31">
            <a:extLst>
              <a:ext uri="{FF2B5EF4-FFF2-40B4-BE49-F238E27FC236}">
                <a16:creationId xmlns:a16="http://schemas.microsoft.com/office/drawing/2014/main" id="{7A4B8A26-4052-35ED-0812-FC5F534D8A2E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Method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3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"/>
    </mc:Choice>
    <mc:Fallback xmlns="">
      <p:transition spd="slow" advTm="7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35">
            <a:extLst>
              <a:ext uri="{FF2B5EF4-FFF2-40B4-BE49-F238E27FC236}">
                <a16:creationId xmlns:a16="http://schemas.microsoft.com/office/drawing/2014/main" id="{B46DBEA1-3441-4144-8184-61E26712F623}"/>
              </a:ext>
            </a:extLst>
          </p:cNvPr>
          <p:cNvSpPr txBox="1"/>
          <p:nvPr/>
        </p:nvSpPr>
        <p:spPr>
          <a:xfrm>
            <a:off x="846546" y="501680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Case Study 2: </a:t>
            </a:r>
            <a:r>
              <a:rPr lang="en-CA" sz="3200" b="1" dirty="0">
                <a:solidFill>
                  <a:prstClr val="black"/>
                </a:solidFill>
                <a:latin typeface="Calibri" panose="020F0502020204030204"/>
                <a:ea typeface="Work Sans"/>
                <a:cs typeface="Work Sans"/>
                <a:sym typeface="Work Sans"/>
              </a:rPr>
              <a:t>Participatory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Design Sessions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16AF-519F-4BC2-861E-FFC994C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434" y="641159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FA158-45E3-48D7-BC94-DA657BD9EC0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58;p24">
            <a:extLst>
              <a:ext uri="{FF2B5EF4-FFF2-40B4-BE49-F238E27FC236}">
                <a16:creationId xmlns:a16="http://schemas.microsoft.com/office/drawing/2014/main" id="{975F45E7-DA33-4DFB-ACBE-13FC5D3D07DC}"/>
              </a:ext>
            </a:extLst>
          </p:cNvPr>
          <p:cNvSpPr txBox="1">
            <a:spLocks/>
          </p:cNvSpPr>
          <p:nvPr/>
        </p:nvSpPr>
        <p:spPr>
          <a:xfrm>
            <a:off x="1454114" y="5121239"/>
            <a:ext cx="2221913" cy="1093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Creating a Story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E32D1-6166-0DD6-1749-369A508A6953}"/>
              </a:ext>
            </a:extLst>
          </p:cNvPr>
          <p:cNvSpPr txBox="1"/>
          <p:nvPr/>
        </p:nvSpPr>
        <p:spPr>
          <a:xfrm>
            <a:off x="-83163" y="6657491"/>
            <a:ext cx="485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 are from flaticon.com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5A5D-BC22-5FBF-ECF3-D8C68E72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46" y="1158807"/>
            <a:ext cx="1405893" cy="1405893"/>
          </a:xfrm>
          <a:prstGeom prst="rect">
            <a:avLst/>
          </a:prstGeom>
        </p:spPr>
      </p:pic>
      <p:sp>
        <p:nvSpPr>
          <p:cNvPr id="17" name="Google Shape;158;p24">
            <a:extLst>
              <a:ext uri="{FF2B5EF4-FFF2-40B4-BE49-F238E27FC236}">
                <a16:creationId xmlns:a16="http://schemas.microsoft.com/office/drawing/2014/main" id="{FB61F25C-AD6E-5948-69AB-FC43B72098B9}"/>
              </a:ext>
            </a:extLst>
          </p:cNvPr>
          <p:cNvSpPr txBox="1">
            <a:spLocks/>
          </p:cNvSpPr>
          <p:nvPr/>
        </p:nvSpPr>
        <p:spPr>
          <a:xfrm>
            <a:off x="5641022" y="2564700"/>
            <a:ext cx="1858542" cy="46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Group-Based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40D5AE13-D123-4013-3C22-BC679BF4F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45" y="3429000"/>
            <a:ext cx="1708252" cy="18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9">
            <a:extLst>
              <a:ext uri="{FF2B5EF4-FFF2-40B4-BE49-F238E27FC236}">
                <a16:creationId xmlns:a16="http://schemas.microsoft.com/office/drawing/2014/main" id="{0E282C49-61D4-210E-533D-0230CDD08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32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44;p31">
            <a:extLst>
              <a:ext uri="{FF2B5EF4-FFF2-40B4-BE49-F238E27FC236}">
                <a16:creationId xmlns:a16="http://schemas.microsoft.com/office/drawing/2014/main" id="{7A4B8A26-4052-35ED-0812-FC5F534D8A2E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Method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DF041-B8AF-CA56-405C-3D07ACECE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94" y="2084150"/>
            <a:ext cx="6300411" cy="322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5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"/>
    </mc:Choice>
    <mc:Fallback xmlns="">
      <p:transition spd="slow" advTm="77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35">
            <a:extLst>
              <a:ext uri="{FF2B5EF4-FFF2-40B4-BE49-F238E27FC236}">
                <a16:creationId xmlns:a16="http://schemas.microsoft.com/office/drawing/2014/main" id="{B46DBEA1-3441-4144-8184-61E26712F623}"/>
              </a:ext>
            </a:extLst>
          </p:cNvPr>
          <p:cNvSpPr txBox="1"/>
          <p:nvPr/>
        </p:nvSpPr>
        <p:spPr>
          <a:xfrm>
            <a:off x="846546" y="501680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Case Study 2: </a:t>
            </a:r>
            <a:r>
              <a:rPr lang="en-CA" sz="3200" b="1" dirty="0">
                <a:solidFill>
                  <a:prstClr val="black"/>
                </a:solidFill>
                <a:latin typeface="Calibri" panose="020F0502020204030204"/>
                <a:ea typeface="Work Sans"/>
                <a:cs typeface="Work Sans"/>
                <a:sym typeface="Work Sans"/>
              </a:rPr>
              <a:t>Participatory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Design Sessions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16AF-519F-4BC2-861E-FFC994C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434" y="641159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FA158-45E3-48D7-BC94-DA657BD9EC0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58;p24">
            <a:extLst>
              <a:ext uri="{FF2B5EF4-FFF2-40B4-BE49-F238E27FC236}">
                <a16:creationId xmlns:a16="http://schemas.microsoft.com/office/drawing/2014/main" id="{975F45E7-DA33-4DFB-ACBE-13FC5D3D07DC}"/>
              </a:ext>
            </a:extLst>
          </p:cNvPr>
          <p:cNvSpPr txBox="1">
            <a:spLocks/>
          </p:cNvSpPr>
          <p:nvPr/>
        </p:nvSpPr>
        <p:spPr>
          <a:xfrm>
            <a:off x="1454114" y="5121239"/>
            <a:ext cx="2221913" cy="1093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Creating a Story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158;p24">
            <a:extLst>
              <a:ext uri="{FF2B5EF4-FFF2-40B4-BE49-F238E27FC236}">
                <a16:creationId xmlns:a16="http://schemas.microsoft.com/office/drawing/2014/main" id="{F6B5DB99-740F-31ED-D730-274B228A29A3}"/>
              </a:ext>
            </a:extLst>
          </p:cNvPr>
          <p:cNvSpPr txBox="1">
            <a:spLocks/>
          </p:cNvSpPr>
          <p:nvPr/>
        </p:nvSpPr>
        <p:spPr>
          <a:xfrm>
            <a:off x="3899711" y="5097340"/>
            <a:ext cx="2670583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2 Brainstorming and Mapping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E32D1-6166-0DD6-1749-369A508A6953}"/>
              </a:ext>
            </a:extLst>
          </p:cNvPr>
          <p:cNvSpPr txBox="1"/>
          <p:nvPr/>
        </p:nvSpPr>
        <p:spPr>
          <a:xfrm>
            <a:off x="-83163" y="6657491"/>
            <a:ext cx="485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 are from flaticon.com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5A5D-BC22-5FBF-ECF3-D8C68E72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46" y="1158807"/>
            <a:ext cx="1405893" cy="1405893"/>
          </a:xfrm>
          <a:prstGeom prst="rect">
            <a:avLst/>
          </a:prstGeom>
        </p:spPr>
      </p:pic>
      <p:sp>
        <p:nvSpPr>
          <p:cNvPr id="17" name="Google Shape;158;p24">
            <a:extLst>
              <a:ext uri="{FF2B5EF4-FFF2-40B4-BE49-F238E27FC236}">
                <a16:creationId xmlns:a16="http://schemas.microsoft.com/office/drawing/2014/main" id="{FB61F25C-AD6E-5948-69AB-FC43B72098B9}"/>
              </a:ext>
            </a:extLst>
          </p:cNvPr>
          <p:cNvSpPr txBox="1">
            <a:spLocks/>
          </p:cNvSpPr>
          <p:nvPr/>
        </p:nvSpPr>
        <p:spPr>
          <a:xfrm>
            <a:off x="5641022" y="2564700"/>
            <a:ext cx="1858542" cy="46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Group-Based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40D5AE13-D123-4013-3C22-BC679BF4F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45" y="3429000"/>
            <a:ext cx="1708252" cy="1853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DAE3C14-BEA7-0CEC-53CD-366F772338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/>
          <a:stretch/>
        </p:blipFill>
        <p:spPr>
          <a:xfrm>
            <a:off x="4378265" y="3657410"/>
            <a:ext cx="1722078" cy="15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9">
            <a:extLst>
              <a:ext uri="{FF2B5EF4-FFF2-40B4-BE49-F238E27FC236}">
                <a16:creationId xmlns:a16="http://schemas.microsoft.com/office/drawing/2014/main" id="{0E282C49-61D4-210E-533D-0230CDD08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32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44;p31">
            <a:extLst>
              <a:ext uri="{FF2B5EF4-FFF2-40B4-BE49-F238E27FC236}">
                <a16:creationId xmlns:a16="http://schemas.microsoft.com/office/drawing/2014/main" id="{7A4B8A26-4052-35ED-0812-FC5F534D8A2E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Method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98666-6CBC-5CE5-51E9-A6D1EAD95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7" y="1326785"/>
            <a:ext cx="8726025" cy="51140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1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"/>
    </mc:Choice>
    <mc:Fallback xmlns="">
      <p:transition spd="slow" advTm="77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35">
            <a:extLst>
              <a:ext uri="{FF2B5EF4-FFF2-40B4-BE49-F238E27FC236}">
                <a16:creationId xmlns:a16="http://schemas.microsoft.com/office/drawing/2014/main" id="{B46DBEA1-3441-4144-8184-61E26712F623}"/>
              </a:ext>
            </a:extLst>
          </p:cNvPr>
          <p:cNvSpPr txBox="1"/>
          <p:nvPr/>
        </p:nvSpPr>
        <p:spPr>
          <a:xfrm>
            <a:off x="846546" y="501680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Case Study 2: </a:t>
            </a:r>
            <a:r>
              <a:rPr lang="en-CA" sz="3200" b="1" dirty="0">
                <a:solidFill>
                  <a:prstClr val="black"/>
                </a:solidFill>
                <a:latin typeface="Calibri" panose="020F0502020204030204"/>
                <a:ea typeface="Work Sans"/>
                <a:cs typeface="Work Sans"/>
                <a:sym typeface="Work Sans"/>
              </a:rPr>
              <a:t>Participatory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Design Sessions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16AF-519F-4BC2-861E-FFC994C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434" y="641159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FA158-45E3-48D7-BC94-DA657BD9EC0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58;p24">
            <a:extLst>
              <a:ext uri="{FF2B5EF4-FFF2-40B4-BE49-F238E27FC236}">
                <a16:creationId xmlns:a16="http://schemas.microsoft.com/office/drawing/2014/main" id="{975F45E7-DA33-4DFB-ACBE-13FC5D3D07DC}"/>
              </a:ext>
            </a:extLst>
          </p:cNvPr>
          <p:cNvSpPr txBox="1">
            <a:spLocks/>
          </p:cNvSpPr>
          <p:nvPr/>
        </p:nvSpPr>
        <p:spPr>
          <a:xfrm>
            <a:off x="1454114" y="5121239"/>
            <a:ext cx="2221913" cy="1093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Creating a Story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158;p24">
            <a:extLst>
              <a:ext uri="{FF2B5EF4-FFF2-40B4-BE49-F238E27FC236}">
                <a16:creationId xmlns:a16="http://schemas.microsoft.com/office/drawing/2014/main" id="{F6B5DB99-740F-31ED-D730-274B228A29A3}"/>
              </a:ext>
            </a:extLst>
          </p:cNvPr>
          <p:cNvSpPr txBox="1">
            <a:spLocks/>
          </p:cNvSpPr>
          <p:nvPr/>
        </p:nvSpPr>
        <p:spPr>
          <a:xfrm>
            <a:off x="3899711" y="5097340"/>
            <a:ext cx="2670583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2 Brainstorming and Mapping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E32D1-6166-0DD6-1749-369A508A6953}"/>
              </a:ext>
            </a:extLst>
          </p:cNvPr>
          <p:cNvSpPr txBox="1"/>
          <p:nvPr/>
        </p:nvSpPr>
        <p:spPr>
          <a:xfrm>
            <a:off x="-83163" y="6657491"/>
            <a:ext cx="485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 are from flaticon.com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5A5D-BC22-5FBF-ECF3-D8C68E72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46" y="1158807"/>
            <a:ext cx="1405893" cy="140589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94B837-170B-250E-AA54-417FC4703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27" y="3768960"/>
            <a:ext cx="1322662" cy="1322662"/>
          </a:xfrm>
          <a:prstGeom prst="rect">
            <a:avLst/>
          </a:prstGeom>
        </p:spPr>
      </p:pic>
      <p:sp>
        <p:nvSpPr>
          <p:cNvPr id="16" name="Google Shape;158;p24">
            <a:extLst>
              <a:ext uri="{FF2B5EF4-FFF2-40B4-BE49-F238E27FC236}">
                <a16:creationId xmlns:a16="http://schemas.microsoft.com/office/drawing/2014/main" id="{5E139D7F-BD77-5C38-F521-1495912DF2AE}"/>
              </a:ext>
            </a:extLst>
          </p:cNvPr>
          <p:cNvSpPr txBox="1">
            <a:spLocks/>
          </p:cNvSpPr>
          <p:nvPr/>
        </p:nvSpPr>
        <p:spPr>
          <a:xfrm>
            <a:off x="6888750" y="5097340"/>
            <a:ext cx="1663983" cy="809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Offline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Activity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58;p24">
            <a:extLst>
              <a:ext uri="{FF2B5EF4-FFF2-40B4-BE49-F238E27FC236}">
                <a16:creationId xmlns:a16="http://schemas.microsoft.com/office/drawing/2014/main" id="{FB61F25C-AD6E-5948-69AB-FC43B72098B9}"/>
              </a:ext>
            </a:extLst>
          </p:cNvPr>
          <p:cNvSpPr txBox="1">
            <a:spLocks/>
          </p:cNvSpPr>
          <p:nvPr/>
        </p:nvSpPr>
        <p:spPr>
          <a:xfrm>
            <a:off x="5641022" y="2564700"/>
            <a:ext cx="1858542" cy="46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Group-Based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40D5AE13-D123-4013-3C22-BC679BF4F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45" y="3429000"/>
            <a:ext cx="1708252" cy="1853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DAE3C14-BEA7-0CEC-53CD-366F772338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/>
          <a:stretch/>
        </p:blipFill>
        <p:spPr>
          <a:xfrm>
            <a:off x="4378265" y="3657410"/>
            <a:ext cx="1722078" cy="15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35">
            <a:extLst>
              <a:ext uri="{FF2B5EF4-FFF2-40B4-BE49-F238E27FC236}">
                <a16:creationId xmlns:a16="http://schemas.microsoft.com/office/drawing/2014/main" id="{B46DBEA1-3441-4144-8184-61E26712F623}"/>
              </a:ext>
            </a:extLst>
          </p:cNvPr>
          <p:cNvSpPr txBox="1"/>
          <p:nvPr/>
        </p:nvSpPr>
        <p:spPr>
          <a:xfrm>
            <a:off x="846546" y="501680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Case Study 2: </a:t>
            </a:r>
            <a:r>
              <a:rPr lang="en-CA" sz="3200" b="1" dirty="0">
                <a:solidFill>
                  <a:prstClr val="black"/>
                </a:solidFill>
                <a:latin typeface="Calibri" panose="020F0502020204030204"/>
                <a:ea typeface="Work Sans"/>
                <a:cs typeface="Work Sans"/>
                <a:sym typeface="Work Sans"/>
              </a:rPr>
              <a:t>Participatory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Design Sessions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16AF-519F-4BC2-861E-FFC994C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434" y="641159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FA158-45E3-48D7-BC94-DA657BD9EC0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58;p24">
            <a:extLst>
              <a:ext uri="{FF2B5EF4-FFF2-40B4-BE49-F238E27FC236}">
                <a16:creationId xmlns:a16="http://schemas.microsoft.com/office/drawing/2014/main" id="{975F45E7-DA33-4DFB-ACBE-13FC5D3D07DC}"/>
              </a:ext>
            </a:extLst>
          </p:cNvPr>
          <p:cNvSpPr txBox="1">
            <a:spLocks/>
          </p:cNvSpPr>
          <p:nvPr/>
        </p:nvSpPr>
        <p:spPr>
          <a:xfrm>
            <a:off x="1454114" y="5121239"/>
            <a:ext cx="2221913" cy="1093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Creating a Story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AD881-66BE-49D9-420C-CD636302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141" y="3798577"/>
            <a:ext cx="1390114" cy="1322662"/>
          </a:xfrm>
          <a:prstGeom prst="rect">
            <a:avLst/>
          </a:prstGeom>
        </p:spPr>
      </p:pic>
      <p:sp>
        <p:nvSpPr>
          <p:cNvPr id="12" name="Google Shape;158;p24">
            <a:extLst>
              <a:ext uri="{FF2B5EF4-FFF2-40B4-BE49-F238E27FC236}">
                <a16:creationId xmlns:a16="http://schemas.microsoft.com/office/drawing/2014/main" id="{F6B5DB99-740F-31ED-D730-274B228A29A3}"/>
              </a:ext>
            </a:extLst>
          </p:cNvPr>
          <p:cNvSpPr txBox="1">
            <a:spLocks/>
          </p:cNvSpPr>
          <p:nvPr/>
        </p:nvSpPr>
        <p:spPr>
          <a:xfrm>
            <a:off x="3899711" y="5097340"/>
            <a:ext cx="2670583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2 Brainstorming and Mapping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158;p24">
            <a:extLst>
              <a:ext uri="{FF2B5EF4-FFF2-40B4-BE49-F238E27FC236}">
                <a16:creationId xmlns:a16="http://schemas.microsoft.com/office/drawing/2014/main" id="{7768AC47-7081-6AA8-4EA8-5F593D3018B4}"/>
              </a:ext>
            </a:extLst>
          </p:cNvPr>
          <p:cNvSpPr txBox="1">
            <a:spLocks/>
          </p:cNvSpPr>
          <p:nvPr/>
        </p:nvSpPr>
        <p:spPr>
          <a:xfrm>
            <a:off x="8765986" y="5034232"/>
            <a:ext cx="2540423" cy="1180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Session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Generating a Final Solution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E32D1-6166-0DD6-1749-369A508A6953}"/>
              </a:ext>
            </a:extLst>
          </p:cNvPr>
          <p:cNvSpPr txBox="1"/>
          <p:nvPr/>
        </p:nvSpPr>
        <p:spPr>
          <a:xfrm>
            <a:off x="-83163" y="6657491"/>
            <a:ext cx="485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 are from flaticon.com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5A5D-BC22-5FBF-ECF3-D8C68E723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46" y="1158807"/>
            <a:ext cx="1405893" cy="140589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94B837-170B-250E-AA54-417FC4703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27" y="3768960"/>
            <a:ext cx="1322662" cy="1322662"/>
          </a:xfrm>
          <a:prstGeom prst="rect">
            <a:avLst/>
          </a:prstGeom>
        </p:spPr>
      </p:pic>
      <p:sp>
        <p:nvSpPr>
          <p:cNvPr id="16" name="Google Shape;158;p24">
            <a:extLst>
              <a:ext uri="{FF2B5EF4-FFF2-40B4-BE49-F238E27FC236}">
                <a16:creationId xmlns:a16="http://schemas.microsoft.com/office/drawing/2014/main" id="{5E139D7F-BD77-5C38-F521-1495912DF2AE}"/>
              </a:ext>
            </a:extLst>
          </p:cNvPr>
          <p:cNvSpPr txBox="1">
            <a:spLocks/>
          </p:cNvSpPr>
          <p:nvPr/>
        </p:nvSpPr>
        <p:spPr>
          <a:xfrm>
            <a:off x="6888750" y="5097340"/>
            <a:ext cx="1663983" cy="809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Offline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Activity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58;p24">
            <a:extLst>
              <a:ext uri="{FF2B5EF4-FFF2-40B4-BE49-F238E27FC236}">
                <a16:creationId xmlns:a16="http://schemas.microsoft.com/office/drawing/2014/main" id="{FB61F25C-AD6E-5948-69AB-FC43B72098B9}"/>
              </a:ext>
            </a:extLst>
          </p:cNvPr>
          <p:cNvSpPr txBox="1">
            <a:spLocks/>
          </p:cNvSpPr>
          <p:nvPr/>
        </p:nvSpPr>
        <p:spPr>
          <a:xfrm>
            <a:off x="5641022" y="2564700"/>
            <a:ext cx="1858542" cy="46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Work Sans"/>
                <a:cs typeface="Work Sans"/>
                <a:sym typeface="Work Sans"/>
              </a:rPr>
              <a:t>Group-Based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40D5AE13-D123-4013-3C22-BC679BF4F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45" y="3429000"/>
            <a:ext cx="1708252" cy="1853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DAE3C14-BEA7-0CEC-53CD-366F772338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/>
          <a:stretch/>
        </p:blipFill>
        <p:spPr>
          <a:xfrm>
            <a:off x="4378265" y="3657410"/>
            <a:ext cx="1722078" cy="15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 Design with Children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67144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4826000" y="2119196"/>
            <a:ext cx="5728748" cy="373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Elicits children’s perspectives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understand age-specific requirements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child-oriented design thinking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472;p51" descr="A close up of a logo">
            <a:extLst>
              <a:ext uri="{FF2B5EF4-FFF2-40B4-BE49-F238E27FC236}">
                <a16:creationId xmlns:a16="http://schemas.microsoft.com/office/drawing/2014/main" id="{E29C1E89-39A2-0B0F-EB09-5AF28BC43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80" y="2048076"/>
            <a:ext cx="2659513" cy="2761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4;p35">
            <a:extLst>
              <a:ext uri="{FF2B5EF4-FFF2-40B4-BE49-F238E27FC236}">
                <a16:creationId xmlns:a16="http://schemas.microsoft.com/office/drawing/2014/main" id="{86D91D83-EE5A-56C5-6592-9ECD4F3BBD12}"/>
              </a:ext>
            </a:extLst>
          </p:cNvPr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9">
            <a:extLst>
              <a:ext uri="{FF2B5EF4-FFF2-40B4-BE49-F238E27FC236}">
                <a16:creationId xmlns:a16="http://schemas.microsoft.com/office/drawing/2014/main" id="{0E282C49-61D4-210E-533D-0230CDD08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11132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44;p31">
            <a:extLst>
              <a:ext uri="{FF2B5EF4-FFF2-40B4-BE49-F238E27FC236}">
                <a16:creationId xmlns:a16="http://schemas.microsoft.com/office/drawing/2014/main" id="{7A4B8A26-4052-35ED-0812-FC5F534D8A2E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Method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60924B9-E423-332A-2A0D-D7BFDCBE2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9621" r="49078" b="18962"/>
          <a:stretch/>
        </p:blipFill>
        <p:spPr>
          <a:xfrm>
            <a:off x="2892490" y="1310639"/>
            <a:ext cx="6762178" cy="5394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8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"/>
    </mc:Choice>
    <mc:Fallback xmlns="">
      <p:transition spd="slow" advTm="77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2: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Conduct</a:t>
            </a:r>
            <a:r>
              <a:rPr lang="en-CA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PD Sessions</a:t>
            </a: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58435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715433" y="1752025"/>
            <a:ext cx="6723374" cy="41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Maintaining engagement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	- teambuilding and ice-breaking activities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	- design competition among groups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Using virtual tools to facilitate online PD tasks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	- prepopulated slides might restrict artistic 		expression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	- free-hand drawing is difficult in </a:t>
            </a:r>
            <a:r>
              <a:rPr lang="en-US" sz="2400" dirty="0" err="1">
                <a:solidFill>
                  <a:prstClr val="black"/>
                </a:solidFill>
              </a:rPr>
              <a:t>Jamboard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18BDFDA-185D-3A0B-AFAA-A2C49D1A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90" y="2204720"/>
            <a:ext cx="2381101" cy="2381101"/>
          </a:xfrm>
          <a:prstGeom prst="rect">
            <a:avLst/>
          </a:prstGeom>
        </p:spPr>
      </p:pic>
      <p:sp>
        <p:nvSpPr>
          <p:cNvPr id="3" name="Google Shape;284;p35">
            <a:extLst>
              <a:ext uri="{FF2B5EF4-FFF2-40B4-BE49-F238E27FC236}">
                <a16:creationId xmlns:a16="http://schemas.microsoft.com/office/drawing/2014/main" id="{83AAC8E4-80CA-E0AE-53C9-92D86B60EC67}"/>
              </a:ext>
            </a:extLst>
          </p:cNvPr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6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"/>
          <p:cNvSpPr txBox="1">
            <a:spLocks noGrp="1"/>
          </p:cNvSpPr>
          <p:nvPr>
            <p:ph type="sldNum" idx="12"/>
          </p:nvPr>
        </p:nvSpPr>
        <p:spPr>
          <a:xfrm>
            <a:off x="9288567" y="640391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518" name="Google Shape;518;p54"/>
          <p:cNvSpPr txBox="1"/>
          <p:nvPr/>
        </p:nvSpPr>
        <p:spPr>
          <a:xfrm>
            <a:off x="3875787" y="2618011"/>
            <a:ext cx="6822800" cy="1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4"/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467"/>
          </a:p>
        </p:txBody>
      </p:sp>
      <p:sp>
        <p:nvSpPr>
          <p:cNvPr id="9" name="Google Shape;592;p60">
            <a:extLst>
              <a:ext uri="{FF2B5EF4-FFF2-40B4-BE49-F238E27FC236}">
                <a16:creationId xmlns:a16="http://schemas.microsoft.com/office/drawing/2014/main" id="{8B593F19-7DFC-2C3E-78EF-430591ED1C7C}"/>
              </a:ext>
            </a:extLst>
          </p:cNvPr>
          <p:cNvSpPr txBox="1"/>
          <p:nvPr/>
        </p:nvSpPr>
        <p:spPr>
          <a:xfrm>
            <a:off x="716567" y="514325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Discussion: Access to Participants &amp; Data Quality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519;p54">
            <a:extLst>
              <a:ext uri="{FF2B5EF4-FFF2-40B4-BE49-F238E27FC236}">
                <a16:creationId xmlns:a16="http://schemas.microsoft.com/office/drawing/2014/main" id="{DB7050C0-AB23-1F1F-F124-07FFFA61E4EE}"/>
              </a:ext>
            </a:extLst>
          </p:cNvPr>
          <p:cNvSpPr txBox="1"/>
          <p:nvPr/>
        </p:nvSpPr>
        <p:spPr>
          <a:xfrm>
            <a:off x="3326129" y="1429009"/>
            <a:ext cx="8624358" cy="509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Advantages: 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 internationally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Younger participants were more comfortable online than in-person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scheduling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Drawbacks: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Scheduling multi-session studies can be difficult across different time zones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Tech requirements might exclude participants from lower socio-economic backgrounds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Distractions, Internet issues, Technical difficulties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CA" sz="1467" dirty="0"/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833EA08-3085-F093-DFB1-B5E481752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7" y="2618011"/>
            <a:ext cx="2157730" cy="21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"/>
          <p:cNvSpPr txBox="1">
            <a:spLocks noGrp="1"/>
          </p:cNvSpPr>
          <p:nvPr>
            <p:ph type="sldNum" idx="12"/>
          </p:nvPr>
        </p:nvSpPr>
        <p:spPr>
          <a:xfrm>
            <a:off x="9288567" y="640391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518" name="Google Shape;518;p54"/>
          <p:cNvSpPr txBox="1"/>
          <p:nvPr/>
        </p:nvSpPr>
        <p:spPr>
          <a:xfrm>
            <a:off x="3875787" y="2618011"/>
            <a:ext cx="6822800" cy="1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4"/>
          <p:cNvSpPr txBox="1"/>
          <p:nvPr/>
        </p:nvSpPr>
        <p:spPr>
          <a:xfrm>
            <a:off x="848107" y="1913789"/>
            <a:ext cx="8316214" cy="442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Building rapport was easier in-person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Managing multiple virtual tools simultaneously can be challenging</a:t>
            </a: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Additional scruitiny over secure storage policies while using virtual tools </a:t>
            </a:r>
          </a:p>
        </p:txBody>
      </p:sp>
      <p:sp>
        <p:nvSpPr>
          <p:cNvPr id="9" name="Google Shape;592;p60">
            <a:extLst>
              <a:ext uri="{FF2B5EF4-FFF2-40B4-BE49-F238E27FC236}">
                <a16:creationId xmlns:a16="http://schemas.microsoft.com/office/drawing/2014/main" id="{8B593F19-7DFC-2C3E-78EF-430591ED1C7C}"/>
              </a:ext>
            </a:extLst>
          </p:cNvPr>
          <p:cNvSpPr txBox="1"/>
          <p:nvPr/>
        </p:nvSpPr>
        <p:spPr>
          <a:xfrm>
            <a:off x="716567" y="514325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Discussion: Reflections from </a:t>
            </a:r>
            <a:r>
              <a:rPr lang="en-CA" sz="3200" b="1" dirty="0">
                <a:solidFill>
                  <a:schemeClr val="dk1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Researcher’s Perspective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682D5-D307-2716-A8D2-11F9E69E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74" y="2184040"/>
            <a:ext cx="2489919" cy="24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"/>
          <p:cNvSpPr txBox="1">
            <a:spLocks noGrp="1"/>
          </p:cNvSpPr>
          <p:nvPr>
            <p:ph type="sldNum" idx="12"/>
          </p:nvPr>
        </p:nvSpPr>
        <p:spPr>
          <a:xfrm>
            <a:off x="9288567" y="640391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522" name="Google Shape;522;p54"/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Icons are from flaticon.com</a:t>
            </a:r>
            <a:endParaRPr lang="en-US" sz="1467" dirty="0"/>
          </a:p>
        </p:txBody>
      </p:sp>
      <p:sp>
        <p:nvSpPr>
          <p:cNvPr id="9" name="Google Shape;592;p60">
            <a:extLst>
              <a:ext uri="{FF2B5EF4-FFF2-40B4-BE49-F238E27FC236}">
                <a16:creationId xmlns:a16="http://schemas.microsoft.com/office/drawing/2014/main" id="{8B593F19-7DFC-2C3E-78EF-430591ED1C7C}"/>
              </a:ext>
            </a:extLst>
          </p:cNvPr>
          <p:cNvSpPr txBox="1"/>
          <p:nvPr/>
        </p:nvSpPr>
        <p:spPr>
          <a:xfrm>
            <a:off x="716567" y="514325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In-Person vs Online Participatory Design Study?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B6783C8-9819-FBF2-54BA-2ABADD6A2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96" y="2364827"/>
            <a:ext cx="2128341" cy="2128341"/>
          </a:xfrm>
          <a:prstGeom prst="rect">
            <a:avLst/>
          </a:prstGeom>
        </p:spPr>
      </p:pic>
      <p:pic>
        <p:nvPicPr>
          <p:cNvPr id="4" name="Google Shape;252;p32">
            <a:extLst>
              <a:ext uri="{FF2B5EF4-FFF2-40B4-BE49-F238E27FC236}">
                <a16:creationId xmlns:a16="http://schemas.microsoft.com/office/drawing/2014/main" id="{53CBDEC9-2A0B-1C3C-755B-3B11C8F578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490" y="2364826"/>
            <a:ext cx="1968113" cy="21283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1086DA-555B-B3D7-B48B-81D7CDB0EAFC}"/>
              </a:ext>
            </a:extLst>
          </p:cNvPr>
          <p:cNvCxnSpPr>
            <a:cxnSpLocks/>
          </p:cNvCxnSpPr>
          <p:nvPr/>
        </p:nvCxnSpPr>
        <p:spPr>
          <a:xfrm flipH="1">
            <a:off x="4942608" y="1506680"/>
            <a:ext cx="2306783" cy="384463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0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698C-7383-ECC5-CEA8-181FF27F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9" y="2339906"/>
            <a:ext cx="4916907" cy="2220687"/>
          </a:xfrm>
        </p:spPr>
        <p:txBody>
          <a:bodyPr>
            <a:normAutofit/>
          </a:bodyPr>
          <a:lstStyle/>
          <a:p>
            <a:pPr algn="ctr"/>
            <a:r>
              <a:rPr lang="en-US" sz="6600" b="1" i="0" dirty="0">
                <a:solidFill>
                  <a:schemeClr val="accent2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Thank You! </a:t>
            </a:r>
            <a:endParaRPr lang="en-CA" sz="7200" b="1" dirty="0">
              <a:solidFill>
                <a:schemeClr val="accent2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grpSp>
        <p:nvGrpSpPr>
          <p:cNvPr id="3" name="Google Shape;805;p75">
            <a:extLst>
              <a:ext uri="{FF2B5EF4-FFF2-40B4-BE49-F238E27FC236}">
                <a16:creationId xmlns:a16="http://schemas.microsoft.com/office/drawing/2014/main" id="{B6101E2D-5E04-44A7-2034-FF169C7B6196}"/>
              </a:ext>
            </a:extLst>
          </p:cNvPr>
          <p:cNvGrpSpPr/>
          <p:nvPr/>
        </p:nvGrpSpPr>
        <p:grpSpPr>
          <a:xfrm>
            <a:off x="8011886" y="4249783"/>
            <a:ext cx="4190958" cy="2623351"/>
            <a:chOff x="6107750" y="2592850"/>
            <a:chExt cx="3036275" cy="2550659"/>
          </a:xfrm>
        </p:grpSpPr>
        <p:sp>
          <p:nvSpPr>
            <p:cNvPr id="7" name="Google Shape;806;p75">
              <a:extLst>
                <a:ext uri="{FF2B5EF4-FFF2-40B4-BE49-F238E27FC236}">
                  <a16:creationId xmlns:a16="http://schemas.microsoft.com/office/drawing/2014/main" id="{1C288AC4-4D6A-D87C-0D86-352A01AC6C73}"/>
                </a:ext>
              </a:extLst>
            </p:cNvPr>
            <p:cNvSpPr/>
            <p:nvPr/>
          </p:nvSpPr>
          <p:spPr>
            <a:xfrm rot="10800000">
              <a:off x="6453144" y="3381415"/>
              <a:ext cx="2690881" cy="1762080"/>
            </a:xfrm>
            <a:custGeom>
              <a:avLst/>
              <a:gdLst/>
              <a:ahLst/>
              <a:cxnLst/>
              <a:rect l="l" t="t" r="r" b="b"/>
              <a:pathLst>
                <a:path w="51636" h="33813" extrusionOk="0">
                  <a:moveTo>
                    <a:pt x="1" y="1"/>
                  </a:moveTo>
                  <a:lnTo>
                    <a:pt x="1" y="32093"/>
                  </a:lnTo>
                  <a:cubicBezTo>
                    <a:pt x="1296" y="32093"/>
                    <a:pt x="2590" y="32185"/>
                    <a:pt x="3876" y="32370"/>
                  </a:cubicBezTo>
                  <a:cubicBezTo>
                    <a:pt x="7622" y="32860"/>
                    <a:pt x="11330" y="33813"/>
                    <a:pt x="15104" y="33674"/>
                  </a:cubicBezTo>
                  <a:cubicBezTo>
                    <a:pt x="20662" y="33480"/>
                    <a:pt x="26091" y="30807"/>
                    <a:pt x="29624" y="26525"/>
                  </a:cubicBezTo>
                  <a:cubicBezTo>
                    <a:pt x="32278" y="23307"/>
                    <a:pt x="33832" y="19358"/>
                    <a:pt x="35635" y="15594"/>
                  </a:cubicBezTo>
                  <a:cubicBezTo>
                    <a:pt x="37429" y="11829"/>
                    <a:pt x="39640" y="8065"/>
                    <a:pt x="43127" y="5762"/>
                  </a:cubicBezTo>
                  <a:cubicBezTo>
                    <a:pt x="46012" y="3857"/>
                    <a:pt x="49878" y="2812"/>
                    <a:pt x="5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807;p75">
              <a:extLst>
                <a:ext uri="{FF2B5EF4-FFF2-40B4-BE49-F238E27FC236}">
                  <a16:creationId xmlns:a16="http://schemas.microsoft.com/office/drawing/2014/main" id="{3A23B70B-0E23-7958-615F-20EDF627AF20}"/>
                </a:ext>
              </a:extLst>
            </p:cNvPr>
            <p:cNvSpPr/>
            <p:nvPr/>
          </p:nvSpPr>
          <p:spPr>
            <a:xfrm>
              <a:off x="6107750" y="2592850"/>
              <a:ext cx="3036271" cy="2550659"/>
            </a:xfrm>
            <a:custGeom>
              <a:avLst/>
              <a:gdLst/>
              <a:ahLst/>
              <a:cxnLst/>
              <a:rect l="l" t="t" r="r" b="b"/>
              <a:pathLst>
                <a:path w="59561" h="50035" extrusionOk="0">
                  <a:moveTo>
                    <a:pt x="59561" y="0"/>
                  </a:moveTo>
                  <a:cubicBezTo>
                    <a:pt x="58257" y="1554"/>
                    <a:pt x="57119" y="3237"/>
                    <a:pt x="56176" y="5031"/>
                  </a:cubicBezTo>
                  <a:cubicBezTo>
                    <a:pt x="53309" y="10451"/>
                    <a:pt x="52032" y="16546"/>
                    <a:pt x="49877" y="22280"/>
                  </a:cubicBezTo>
                  <a:cubicBezTo>
                    <a:pt x="47713" y="28004"/>
                    <a:pt x="44319" y="33711"/>
                    <a:pt x="38807" y="36384"/>
                  </a:cubicBezTo>
                  <a:cubicBezTo>
                    <a:pt x="34849" y="38307"/>
                    <a:pt x="30280" y="38437"/>
                    <a:pt x="25887" y="38178"/>
                  </a:cubicBezTo>
                  <a:cubicBezTo>
                    <a:pt x="21494" y="37910"/>
                    <a:pt x="17082" y="37281"/>
                    <a:pt x="12717" y="37826"/>
                  </a:cubicBezTo>
                  <a:cubicBezTo>
                    <a:pt x="8361" y="38372"/>
                    <a:pt x="3913" y="40305"/>
                    <a:pt x="1563" y="44023"/>
                  </a:cubicBezTo>
                  <a:cubicBezTo>
                    <a:pt x="454" y="45780"/>
                    <a:pt x="0" y="47972"/>
                    <a:pt x="213" y="50034"/>
                  </a:cubicBezTo>
                  <a:lnTo>
                    <a:pt x="59561" y="50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oogle Shape;794;p74">
            <a:extLst>
              <a:ext uri="{FF2B5EF4-FFF2-40B4-BE49-F238E27FC236}">
                <a16:creationId xmlns:a16="http://schemas.microsoft.com/office/drawing/2014/main" id="{874317A5-A1C9-7EB8-A079-3B20B4AB51F1}"/>
              </a:ext>
            </a:extLst>
          </p:cNvPr>
          <p:cNvGrpSpPr/>
          <p:nvPr/>
        </p:nvGrpSpPr>
        <p:grpSpPr>
          <a:xfrm>
            <a:off x="-13454" y="4249784"/>
            <a:ext cx="4916907" cy="2615012"/>
            <a:chOff x="-1" y="3282225"/>
            <a:chExt cx="2151441" cy="1861275"/>
          </a:xfrm>
        </p:grpSpPr>
        <p:sp>
          <p:nvSpPr>
            <p:cNvPr id="11" name="Google Shape;795;p74">
              <a:extLst>
                <a:ext uri="{FF2B5EF4-FFF2-40B4-BE49-F238E27FC236}">
                  <a16:creationId xmlns:a16="http://schemas.microsoft.com/office/drawing/2014/main" id="{7EFDC451-2ED1-1966-E92E-B0D79166B8E7}"/>
                </a:ext>
              </a:extLst>
            </p:cNvPr>
            <p:cNvSpPr/>
            <p:nvPr/>
          </p:nvSpPr>
          <p:spPr>
            <a:xfrm>
              <a:off x="-1" y="3473199"/>
              <a:ext cx="2151441" cy="1670264"/>
            </a:xfrm>
            <a:custGeom>
              <a:avLst/>
              <a:gdLst/>
              <a:ahLst/>
              <a:cxnLst/>
              <a:rect l="l" t="t" r="r" b="b"/>
              <a:pathLst>
                <a:path w="38749" h="30084" extrusionOk="0">
                  <a:moveTo>
                    <a:pt x="2838" y="0"/>
                  </a:moveTo>
                  <a:cubicBezTo>
                    <a:pt x="1899" y="0"/>
                    <a:pt x="951" y="58"/>
                    <a:pt x="0" y="177"/>
                  </a:cubicBezTo>
                  <a:lnTo>
                    <a:pt x="0" y="30084"/>
                  </a:lnTo>
                  <a:lnTo>
                    <a:pt x="38749" y="30084"/>
                  </a:lnTo>
                  <a:cubicBezTo>
                    <a:pt x="35863" y="27568"/>
                    <a:pt x="31246" y="26875"/>
                    <a:pt x="28441" y="24047"/>
                  </a:cubicBezTo>
                  <a:cubicBezTo>
                    <a:pt x="25971" y="21531"/>
                    <a:pt x="25348" y="17791"/>
                    <a:pt x="24067" y="14501"/>
                  </a:cubicBezTo>
                  <a:cubicBezTo>
                    <a:pt x="20608" y="5675"/>
                    <a:pt x="12122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796;p74">
              <a:extLst>
                <a:ext uri="{FF2B5EF4-FFF2-40B4-BE49-F238E27FC236}">
                  <a16:creationId xmlns:a16="http://schemas.microsoft.com/office/drawing/2014/main" id="{979493F3-6D1F-9273-A1BF-10FC5099D60C}"/>
                </a:ext>
              </a:extLst>
            </p:cNvPr>
            <p:cNvSpPr/>
            <p:nvPr/>
          </p:nvSpPr>
          <p:spPr>
            <a:xfrm rot="-5400000">
              <a:off x="-84975" y="3367200"/>
              <a:ext cx="1861275" cy="1691325"/>
            </a:xfrm>
            <a:custGeom>
              <a:avLst/>
              <a:gdLst/>
              <a:ahLst/>
              <a:cxnLst/>
              <a:rect l="l" t="t" r="r" b="b"/>
              <a:pathLst>
                <a:path w="74451" h="67653" extrusionOk="0">
                  <a:moveTo>
                    <a:pt x="0" y="1"/>
                  </a:moveTo>
                  <a:lnTo>
                    <a:pt x="0" y="67652"/>
                  </a:lnTo>
                  <a:cubicBezTo>
                    <a:pt x="474" y="67167"/>
                    <a:pt x="970" y="66729"/>
                    <a:pt x="1489" y="66313"/>
                  </a:cubicBezTo>
                  <a:cubicBezTo>
                    <a:pt x="4541" y="63918"/>
                    <a:pt x="7398" y="63203"/>
                    <a:pt x="10293" y="63203"/>
                  </a:cubicBezTo>
                  <a:cubicBezTo>
                    <a:pt x="14587" y="63203"/>
                    <a:pt x="18967" y="64776"/>
                    <a:pt x="24200" y="64776"/>
                  </a:cubicBezTo>
                  <a:cubicBezTo>
                    <a:pt x="25354" y="64776"/>
                    <a:pt x="26550" y="64699"/>
                    <a:pt x="27795" y="64513"/>
                  </a:cubicBezTo>
                  <a:cubicBezTo>
                    <a:pt x="38483" y="62897"/>
                    <a:pt x="39188" y="56987"/>
                    <a:pt x="40861" y="42847"/>
                  </a:cubicBezTo>
                  <a:cubicBezTo>
                    <a:pt x="42523" y="28707"/>
                    <a:pt x="47579" y="24517"/>
                    <a:pt x="59122" y="19473"/>
                  </a:cubicBezTo>
                  <a:cubicBezTo>
                    <a:pt x="70664" y="14429"/>
                    <a:pt x="74450" y="7931"/>
                    <a:pt x="73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Graphic 7" descr="Sunflower with solid fill">
            <a:extLst>
              <a:ext uri="{FF2B5EF4-FFF2-40B4-BE49-F238E27FC236}">
                <a16:creationId xmlns:a16="http://schemas.microsoft.com/office/drawing/2014/main" id="{155D507D-18FE-F843-A3A7-4526D3986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4809" y="2804160"/>
            <a:ext cx="1213422" cy="1213422"/>
          </a:xfrm>
          <a:prstGeom prst="rect">
            <a:avLst/>
          </a:prstGeom>
        </p:spPr>
      </p:pic>
      <p:sp>
        <p:nvSpPr>
          <p:cNvPr id="14" name="Google Shape;459;p54">
            <a:extLst>
              <a:ext uri="{FF2B5EF4-FFF2-40B4-BE49-F238E27FC236}">
                <a16:creationId xmlns:a16="http://schemas.microsoft.com/office/drawing/2014/main" id="{C1EC42C1-88B2-D51D-0255-10FB8B22632E}"/>
              </a:ext>
            </a:extLst>
          </p:cNvPr>
          <p:cNvSpPr/>
          <p:nvPr/>
        </p:nvSpPr>
        <p:spPr>
          <a:xfrm>
            <a:off x="0" y="-136002"/>
            <a:ext cx="12192237" cy="2220688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463;p54">
            <a:extLst>
              <a:ext uri="{FF2B5EF4-FFF2-40B4-BE49-F238E27FC236}">
                <a16:creationId xmlns:a16="http://schemas.microsoft.com/office/drawing/2014/main" id="{FE73BFFC-0764-1D5E-1749-1CF76C8F1D0A}"/>
              </a:ext>
            </a:extLst>
          </p:cNvPr>
          <p:cNvSpPr/>
          <p:nvPr/>
        </p:nvSpPr>
        <p:spPr>
          <a:xfrm rot="-5400000" flipH="1">
            <a:off x="-601401" y="451894"/>
            <a:ext cx="3871899" cy="26960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464;p54">
            <a:extLst>
              <a:ext uri="{FF2B5EF4-FFF2-40B4-BE49-F238E27FC236}">
                <a16:creationId xmlns:a16="http://schemas.microsoft.com/office/drawing/2014/main" id="{C57A68FB-E882-CCA5-CE59-9228CD39BD11}"/>
              </a:ext>
            </a:extLst>
          </p:cNvPr>
          <p:cNvSpPr/>
          <p:nvPr/>
        </p:nvSpPr>
        <p:spPr>
          <a:xfrm rot="10800000" flipH="1">
            <a:off x="7776754" y="-136003"/>
            <a:ext cx="4415245" cy="2809534"/>
          </a:xfrm>
          <a:custGeom>
            <a:avLst/>
            <a:gdLst/>
            <a:ahLst/>
            <a:cxnLst/>
            <a:rect l="l" t="t" r="r" b="b"/>
            <a:pathLst>
              <a:path w="27007" h="20450" extrusionOk="0">
                <a:moveTo>
                  <a:pt x="27006" y="1"/>
                </a:moveTo>
                <a:cubicBezTo>
                  <a:pt x="25665" y="158"/>
                  <a:pt x="24380" y="611"/>
                  <a:pt x="23233" y="1323"/>
                </a:cubicBezTo>
                <a:cubicBezTo>
                  <a:pt x="20773" y="2886"/>
                  <a:pt x="19090" y="5365"/>
                  <a:pt x="17332" y="7686"/>
                </a:cubicBezTo>
                <a:cubicBezTo>
                  <a:pt x="15575" y="10008"/>
                  <a:pt x="13522" y="12310"/>
                  <a:pt x="10766" y="13226"/>
                </a:cubicBezTo>
                <a:cubicBezTo>
                  <a:pt x="8926" y="13836"/>
                  <a:pt x="6937" y="13772"/>
                  <a:pt x="5032" y="14114"/>
                </a:cubicBezTo>
                <a:cubicBezTo>
                  <a:pt x="3127" y="14465"/>
                  <a:pt x="1120" y="15409"/>
                  <a:pt x="408" y="17212"/>
                </a:cubicBezTo>
                <a:cubicBezTo>
                  <a:pt x="1" y="18248"/>
                  <a:pt x="103" y="19413"/>
                  <a:pt x="519" y="20449"/>
                </a:cubicBezTo>
                <a:lnTo>
                  <a:pt x="26997" y="204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91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"/>
    </mc:Choice>
    <mc:Fallback xmlns="">
      <p:transition spd="slow" advTm="332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698C-7383-ECC5-CEA8-181FF27F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47" y="1716013"/>
            <a:ext cx="9821505" cy="244823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Maiandra GD" panose="020E0502030308020204" pitchFamily="34" charset="0"/>
              </a:rPr>
              <a:t>Reflections on Online Child-Centric Participatory Design Approaches: Two Case Studies with Children and Early Adolescents</a:t>
            </a:r>
            <a:endParaRPr lang="en-CA" sz="3600" b="1" dirty="0">
              <a:solidFill>
                <a:schemeClr val="accent1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Google Shape;143;p23" descr="Logo, company name&#10;&#10;Description automatically generated">
            <a:extLst>
              <a:ext uri="{FF2B5EF4-FFF2-40B4-BE49-F238E27FC236}">
                <a16:creationId xmlns:a16="http://schemas.microsoft.com/office/drawing/2014/main" id="{684AAF66-77EA-0135-2C6E-711F234998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27" t="15972" r="8127" b="27167"/>
          <a:stretch/>
        </p:blipFill>
        <p:spPr>
          <a:xfrm>
            <a:off x="818532" y="387922"/>
            <a:ext cx="1989801" cy="8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4;p23" descr="A picture containing logo&#10;&#10;Description automatically generated">
            <a:extLst>
              <a:ext uri="{FF2B5EF4-FFF2-40B4-BE49-F238E27FC236}">
                <a16:creationId xmlns:a16="http://schemas.microsoft.com/office/drawing/2014/main" id="{1585E627-21FD-3AF5-07C4-F0B7CD37A1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2943" y="417419"/>
            <a:ext cx="1890525" cy="55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805;p75">
            <a:extLst>
              <a:ext uri="{FF2B5EF4-FFF2-40B4-BE49-F238E27FC236}">
                <a16:creationId xmlns:a16="http://schemas.microsoft.com/office/drawing/2014/main" id="{B6101E2D-5E04-44A7-2034-FF169C7B6196}"/>
              </a:ext>
            </a:extLst>
          </p:cNvPr>
          <p:cNvGrpSpPr/>
          <p:nvPr/>
        </p:nvGrpSpPr>
        <p:grpSpPr>
          <a:xfrm>
            <a:off x="9399053" y="4459168"/>
            <a:ext cx="2803790" cy="2413966"/>
            <a:chOff x="6107750" y="2592850"/>
            <a:chExt cx="3036275" cy="2550659"/>
          </a:xfrm>
        </p:grpSpPr>
        <p:sp>
          <p:nvSpPr>
            <p:cNvPr id="7" name="Google Shape;806;p75">
              <a:extLst>
                <a:ext uri="{FF2B5EF4-FFF2-40B4-BE49-F238E27FC236}">
                  <a16:creationId xmlns:a16="http://schemas.microsoft.com/office/drawing/2014/main" id="{1C288AC4-4D6A-D87C-0D86-352A01AC6C73}"/>
                </a:ext>
              </a:extLst>
            </p:cNvPr>
            <p:cNvSpPr/>
            <p:nvPr/>
          </p:nvSpPr>
          <p:spPr>
            <a:xfrm rot="10800000">
              <a:off x="6453144" y="3381415"/>
              <a:ext cx="2690881" cy="1762080"/>
            </a:xfrm>
            <a:custGeom>
              <a:avLst/>
              <a:gdLst/>
              <a:ahLst/>
              <a:cxnLst/>
              <a:rect l="l" t="t" r="r" b="b"/>
              <a:pathLst>
                <a:path w="51636" h="33813" extrusionOk="0">
                  <a:moveTo>
                    <a:pt x="1" y="1"/>
                  </a:moveTo>
                  <a:lnTo>
                    <a:pt x="1" y="32093"/>
                  </a:lnTo>
                  <a:cubicBezTo>
                    <a:pt x="1296" y="32093"/>
                    <a:pt x="2590" y="32185"/>
                    <a:pt x="3876" y="32370"/>
                  </a:cubicBezTo>
                  <a:cubicBezTo>
                    <a:pt x="7622" y="32860"/>
                    <a:pt x="11330" y="33813"/>
                    <a:pt x="15104" y="33674"/>
                  </a:cubicBezTo>
                  <a:cubicBezTo>
                    <a:pt x="20662" y="33480"/>
                    <a:pt x="26091" y="30807"/>
                    <a:pt x="29624" y="26525"/>
                  </a:cubicBezTo>
                  <a:cubicBezTo>
                    <a:pt x="32278" y="23307"/>
                    <a:pt x="33832" y="19358"/>
                    <a:pt x="35635" y="15594"/>
                  </a:cubicBezTo>
                  <a:cubicBezTo>
                    <a:pt x="37429" y="11829"/>
                    <a:pt x="39640" y="8065"/>
                    <a:pt x="43127" y="5762"/>
                  </a:cubicBezTo>
                  <a:cubicBezTo>
                    <a:pt x="46012" y="3857"/>
                    <a:pt x="49878" y="2812"/>
                    <a:pt x="5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807;p75">
              <a:extLst>
                <a:ext uri="{FF2B5EF4-FFF2-40B4-BE49-F238E27FC236}">
                  <a16:creationId xmlns:a16="http://schemas.microsoft.com/office/drawing/2014/main" id="{3A23B70B-0E23-7958-615F-20EDF627AF20}"/>
                </a:ext>
              </a:extLst>
            </p:cNvPr>
            <p:cNvSpPr/>
            <p:nvPr/>
          </p:nvSpPr>
          <p:spPr>
            <a:xfrm>
              <a:off x="6107750" y="2592850"/>
              <a:ext cx="3036271" cy="2550659"/>
            </a:xfrm>
            <a:custGeom>
              <a:avLst/>
              <a:gdLst/>
              <a:ahLst/>
              <a:cxnLst/>
              <a:rect l="l" t="t" r="r" b="b"/>
              <a:pathLst>
                <a:path w="59561" h="50035" extrusionOk="0">
                  <a:moveTo>
                    <a:pt x="59561" y="0"/>
                  </a:moveTo>
                  <a:cubicBezTo>
                    <a:pt x="58257" y="1554"/>
                    <a:pt x="57119" y="3237"/>
                    <a:pt x="56176" y="5031"/>
                  </a:cubicBezTo>
                  <a:cubicBezTo>
                    <a:pt x="53309" y="10451"/>
                    <a:pt x="52032" y="16546"/>
                    <a:pt x="49877" y="22280"/>
                  </a:cubicBezTo>
                  <a:cubicBezTo>
                    <a:pt x="47713" y="28004"/>
                    <a:pt x="44319" y="33711"/>
                    <a:pt x="38807" y="36384"/>
                  </a:cubicBezTo>
                  <a:cubicBezTo>
                    <a:pt x="34849" y="38307"/>
                    <a:pt x="30280" y="38437"/>
                    <a:pt x="25887" y="38178"/>
                  </a:cubicBezTo>
                  <a:cubicBezTo>
                    <a:pt x="21494" y="37910"/>
                    <a:pt x="17082" y="37281"/>
                    <a:pt x="12717" y="37826"/>
                  </a:cubicBezTo>
                  <a:cubicBezTo>
                    <a:pt x="8361" y="38372"/>
                    <a:pt x="3913" y="40305"/>
                    <a:pt x="1563" y="44023"/>
                  </a:cubicBezTo>
                  <a:cubicBezTo>
                    <a:pt x="454" y="45780"/>
                    <a:pt x="0" y="47972"/>
                    <a:pt x="213" y="50034"/>
                  </a:cubicBezTo>
                  <a:lnTo>
                    <a:pt x="59561" y="50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oogle Shape;794;p74">
            <a:extLst>
              <a:ext uri="{FF2B5EF4-FFF2-40B4-BE49-F238E27FC236}">
                <a16:creationId xmlns:a16="http://schemas.microsoft.com/office/drawing/2014/main" id="{874317A5-A1C9-7EB8-A079-3B20B4AB51F1}"/>
              </a:ext>
            </a:extLst>
          </p:cNvPr>
          <p:cNvGrpSpPr/>
          <p:nvPr/>
        </p:nvGrpSpPr>
        <p:grpSpPr>
          <a:xfrm>
            <a:off x="-13453" y="4334268"/>
            <a:ext cx="2709053" cy="2530527"/>
            <a:chOff x="-1" y="3282225"/>
            <a:chExt cx="2151441" cy="1861275"/>
          </a:xfrm>
        </p:grpSpPr>
        <p:sp>
          <p:nvSpPr>
            <p:cNvPr id="11" name="Google Shape;795;p74">
              <a:extLst>
                <a:ext uri="{FF2B5EF4-FFF2-40B4-BE49-F238E27FC236}">
                  <a16:creationId xmlns:a16="http://schemas.microsoft.com/office/drawing/2014/main" id="{7EFDC451-2ED1-1966-E92E-B0D79166B8E7}"/>
                </a:ext>
              </a:extLst>
            </p:cNvPr>
            <p:cNvSpPr/>
            <p:nvPr/>
          </p:nvSpPr>
          <p:spPr>
            <a:xfrm>
              <a:off x="-1" y="3473199"/>
              <a:ext cx="2151441" cy="1670264"/>
            </a:xfrm>
            <a:custGeom>
              <a:avLst/>
              <a:gdLst/>
              <a:ahLst/>
              <a:cxnLst/>
              <a:rect l="l" t="t" r="r" b="b"/>
              <a:pathLst>
                <a:path w="38749" h="30084" extrusionOk="0">
                  <a:moveTo>
                    <a:pt x="2838" y="0"/>
                  </a:moveTo>
                  <a:cubicBezTo>
                    <a:pt x="1899" y="0"/>
                    <a:pt x="951" y="58"/>
                    <a:pt x="0" y="177"/>
                  </a:cubicBezTo>
                  <a:lnTo>
                    <a:pt x="0" y="30084"/>
                  </a:lnTo>
                  <a:lnTo>
                    <a:pt x="38749" y="30084"/>
                  </a:lnTo>
                  <a:cubicBezTo>
                    <a:pt x="35863" y="27568"/>
                    <a:pt x="31246" y="26875"/>
                    <a:pt x="28441" y="24047"/>
                  </a:cubicBezTo>
                  <a:cubicBezTo>
                    <a:pt x="25971" y="21531"/>
                    <a:pt x="25348" y="17791"/>
                    <a:pt x="24067" y="14501"/>
                  </a:cubicBezTo>
                  <a:cubicBezTo>
                    <a:pt x="20608" y="5675"/>
                    <a:pt x="12122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796;p74">
              <a:extLst>
                <a:ext uri="{FF2B5EF4-FFF2-40B4-BE49-F238E27FC236}">
                  <a16:creationId xmlns:a16="http://schemas.microsoft.com/office/drawing/2014/main" id="{979493F3-6D1F-9273-A1BF-10FC5099D60C}"/>
                </a:ext>
              </a:extLst>
            </p:cNvPr>
            <p:cNvSpPr/>
            <p:nvPr/>
          </p:nvSpPr>
          <p:spPr>
            <a:xfrm rot="-5400000">
              <a:off x="-84975" y="3367200"/>
              <a:ext cx="1861275" cy="1691325"/>
            </a:xfrm>
            <a:custGeom>
              <a:avLst/>
              <a:gdLst/>
              <a:ahLst/>
              <a:cxnLst/>
              <a:rect l="l" t="t" r="r" b="b"/>
              <a:pathLst>
                <a:path w="74451" h="67653" extrusionOk="0">
                  <a:moveTo>
                    <a:pt x="0" y="1"/>
                  </a:moveTo>
                  <a:lnTo>
                    <a:pt x="0" y="67652"/>
                  </a:lnTo>
                  <a:cubicBezTo>
                    <a:pt x="474" y="67167"/>
                    <a:pt x="970" y="66729"/>
                    <a:pt x="1489" y="66313"/>
                  </a:cubicBezTo>
                  <a:cubicBezTo>
                    <a:pt x="4541" y="63918"/>
                    <a:pt x="7398" y="63203"/>
                    <a:pt x="10293" y="63203"/>
                  </a:cubicBezTo>
                  <a:cubicBezTo>
                    <a:pt x="14587" y="63203"/>
                    <a:pt x="18967" y="64776"/>
                    <a:pt x="24200" y="64776"/>
                  </a:cubicBezTo>
                  <a:cubicBezTo>
                    <a:pt x="25354" y="64776"/>
                    <a:pt x="26550" y="64699"/>
                    <a:pt x="27795" y="64513"/>
                  </a:cubicBezTo>
                  <a:cubicBezTo>
                    <a:pt x="38483" y="62897"/>
                    <a:pt x="39188" y="56987"/>
                    <a:pt x="40861" y="42847"/>
                  </a:cubicBezTo>
                  <a:cubicBezTo>
                    <a:pt x="42523" y="28707"/>
                    <a:pt x="47579" y="24517"/>
                    <a:pt x="59122" y="19473"/>
                  </a:cubicBezTo>
                  <a:cubicBezTo>
                    <a:pt x="70664" y="14429"/>
                    <a:pt x="74450" y="7931"/>
                    <a:pt x="73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1943E7-33AF-C03B-6D97-89CEACDA5413}"/>
              </a:ext>
            </a:extLst>
          </p:cNvPr>
          <p:cNvSpPr txBox="1"/>
          <p:nvPr/>
        </p:nvSpPr>
        <p:spPr>
          <a:xfrm flipH="1">
            <a:off x="1929271" y="4072945"/>
            <a:ext cx="833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Ananta Chowdhury, Andrea Bunt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University of Manitoba, Winnipeg, Manitoba, Canada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"/>
    </mc:Choice>
    <mc:Fallback xmlns="">
      <p:transition spd="slow" advTm="33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Participatory Design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58435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715433" y="1849829"/>
            <a:ext cx="7199207" cy="370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technical difficulties, video conferencing fatigue, appropriate logistics support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Opportunities: </a:t>
            </a: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removed geographical barriers, involved participants from different backgrounds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8C3D2C1-1487-E6F1-39E7-7C6DCB75F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8455" r="11478" b="11069"/>
          <a:stretch/>
        </p:blipFill>
        <p:spPr>
          <a:xfrm>
            <a:off x="8222114" y="1628051"/>
            <a:ext cx="3474721" cy="3622798"/>
          </a:xfrm>
          <a:prstGeom prst="rect">
            <a:avLst/>
          </a:prstGeom>
        </p:spPr>
      </p:pic>
      <p:sp>
        <p:nvSpPr>
          <p:cNvPr id="2" name="Google Shape;284;p35">
            <a:extLst>
              <a:ext uri="{FF2B5EF4-FFF2-40B4-BE49-F238E27FC236}">
                <a16:creationId xmlns:a16="http://schemas.microsoft.com/office/drawing/2014/main" id="{E59FC25B-507F-A7AB-6C26-DCF180B9CB16}"/>
              </a:ext>
            </a:extLst>
          </p:cNvPr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5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Contribution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58435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4081069" y="1757227"/>
            <a:ext cx="7473526" cy="41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Reflections on our experience from 2 case studies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865" lvl="1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 of the PD methods for the online setting</a:t>
            </a:r>
          </a:p>
          <a:p>
            <a:pPr marL="541865" lvl="1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involvement in online PD activities</a:t>
            </a:r>
          </a:p>
          <a:p>
            <a:pPr marL="541865" lvl="1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virtual tools</a:t>
            </a:r>
          </a:p>
          <a:p>
            <a:pPr marL="541865" lvl="1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challenges and advantages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B11C2E0-DE9E-79A9-D120-086002B23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4" y="2284731"/>
            <a:ext cx="2288537" cy="2288537"/>
          </a:xfrm>
          <a:prstGeom prst="rect">
            <a:avLst/>
          </a:prstGeom>
        </p:spPr>
      </p:pic>
      <p:sp>
        <p:nvSpPr>
          <p:cNvPr id="3" name="Google Shape;284;p35">
            <a:extLst>
              <a:ext uri="{FF2B5EF4-FFF2-40B4-BE49-F238E27FC236}">
                <a16:creationId xmlns:a16="http://schemas.microsoft.com/office/drawing/2014/main" id="{E017CA3F-EDFD-AACA-AD46-E9FDB11051DE}"/>
              </a:ext>
            </a:extLst>
          </p:cNvPr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1: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Designing a Tutorial Authoring Tool for Digital Art </a:t>
            </a:r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Children</a:t>
            </a: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9258435" y="641159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9" name="Google Shape;193;p27">
            <a:extLst>
              <a:ext uri="{FF2B5EF4-FFF2-40B4-BE49-F238E27FC236}">
                <a16:creationId xmlns:a16="http://schemas.microsoft.com/office/drawing/2014/main" id="{8B8F00D1-C11E-54F4-ECDF-3BBA03BA9CE2}"/>
              </a:ext>
            </a:extLst>
          </p:cNvPr>
          <p:cNvSpPr/>
          <p:nvPr/>
        </p:nvSpPr>
        <p:spPr>
          <a:xfrm>
            <a:off x="715433" y="2004650"/>
            <a:ext cx="6487799" cy="41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Allowing children to create drawing tutorials</a:t>
            </a: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digital art with others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along with the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drawing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process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4665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Benefitting other art enthusiastic children</a:t>
            </a:r>
          </a:p>
          <a:p>
            <a:pPr marL="84665">
              <a:spcBef>
                <a:spcPts val="1200"/>
              </a:spcBef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Content Placeholder 6" descr="A close up of a computer&#10;&#10;Description automatically generated">
            <a:extLst>
              <a:ext uri="{FF2B5EF4-FFF2-40B4-BE49-F238E27FC236}">
                <a16:creationId xmlns:a16="http://schemas.microsoft.com/office/drawing/2014/main" id="{8776EA3F-7575-0F8D-F4CD-9D4FB0F9B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557"/>
          <a:stretch/>
        </p:blipFill>
        <p:spPr>
          <a:xfrm>
            <a:off x="7612181" y="1117002"/>
            <a:ext cx="4666816" cy="307370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Content Placeholder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DC8AFDF-7506-8355-D4CD-A2DFC9B07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r="-3" b="21152"/>
          <a:stretch/>
        </p:blipFill>
        <p:spPr>
          <a:xfrm>
            <a:off x="7612180" y="3816070"/>
            <a:ext cx="4668539" cy="299597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C19DA-03BA-F04A-28EF-585B9D957161}"/>
              </a:ext>
            </a:extLst>
          </p:cNvPr>
          <p:cNvSpPr txBox="1"/>
          <p:nvPr/>
        </p:nvSpPr>
        <p:spPr>
          <a:xfrm>
            <a:off x="-81280" y="6642596"/>
            <a:ext cx="1033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CA" sz="12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https://braveintheattempt.com/2018/03/01/digital-art-for-students-no-photoshop-required; https://www.photophoto.cn/pic/29474127.html</a:t>
            </a:r>
          </a:p>
        </p:txBody>
      </p:sp>
    </p:spTree>
    <p:extLst>
      <p:ext uri="{BB962C8B-B14F-4D97-AF65-F5344CB8AC3E}">
        <p14:creationId xmlns:p14="http://schemas.microsoft.com/office/powerpoint/2010/main" val="26434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xfrm>
            <a:off x="11299475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2739919" y="2607029"/>
            <a:ext cx="22200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In-person Study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2739919" y="4394414"/>
            <a:ext cx="37824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Study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31"/>
          <p:cNvGrpSpPr/>
          <p:nvPr/>
        </p:nvGrpSpPr>
        <p:grpSpPr>
          <a:xfrm>
            <a:off x="10320900" y="494450"/>
            <a:ext cx="1116529" cy="800812"/>
            <a:chOff x="5255200" y="3006475"/>
            <a:chExt cx="511700" cy="378575"/>
          </a:xfrm>
        </p:grpSpPr>
        <p:sp>
          <p:nvSpPr>
            <p:cNvPr id="240" name="Google Shape;240;p31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31"/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1: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Approach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Icons are from flaticon.com</a:t>
            </a:r>
            <a:endParaRPr sz="1467"/>
          </a:p>
        </p:txBody>
      </p:sp>
      <p:pic>
        <p:nvPicPr>
          <p:cNvPr id="4" name="Google Shape;346;p40" descr="A close up of a logo&#10;&#10;Description automatically generated">
            <a:extLst>
              <a:ext uri="{FF2B5EF4-FFF2-40B4-BE49-F238E27FC236}">
                <a16:creationId xmlns:a16="http://schemas.microsoft.com/office/drawing/2014/main" id="{8D656893-9CD1-5F04-A407-9E09D741AA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920" y="2276172"/>
            <a:ext cx="1068355" cy="1068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9;p40">
            <a:extLst>
              <a:ext uri="{FF2B5EF4-FFF2-40B4-BE49-F238E27FC236}">
                <a16:creationId xmlns:a16="http://schemas.microsoft.com/office/drawing/2014/main" id="{9BEC047B-D04D-8633-2844-4F5F211A1321}"/>
              </a:ext>
            </a:extLst>
          </p:cNvPr>
          <p:cNvSpPr/>
          <p:nvPr/>
        </p:nvSpPr>
        <p:spPr>
          <a:xfrm>
            <a:off x="7330275" y="2317950"/>
            <a:ext cx="333292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buClr>
                <a:schemeClr val="dk1"/>
              </a:buClr>
              <a:buSzPts val="17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Participants </a:t>
            </a:r>
            <a:endParaRPr sz="1467" dirty="0"/>
          </a:p>
          <a:p>
            <a:pPr marL="84665">
              <a:spcBef>
                <a:spcPts val="1200"/>
              </a:spcBef>
              <a:buClr>
                <a:schemeClr val="dk1"/>
              </a:buClr>
              <a:buSzPts val="17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Age Group: 6-11</a:t>
            </a:r>
            <a:endParaRPr sz="1467" dirty="0"/>
          </a:p>
        </p:txBody>
      </p:sp>
      <p:pic>
        <p:nvPicPr>
          <p:cNvPr id="6" name="Google Shape;346;p40" descr="A close up of a logo&#10;&#10;Description automatically generated">
            <a:extLst>
              <a:ext uri="{FF2B5EF4-FFF2-40B4-BE49-F238E27FC236}">
                <a16:creationId xmlns:a16="http://schemas.microsoft.com/office/drawing/2014/main" id="{90087CCD-F6D2-E8A6-58E3-C74AF7BE8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920" y="4034426"/>
            <a:ext cx="1068355" cy="1068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49;p40">
            <a:extLst>
              <a:ext uri="{FF2B5EF4-FFF2-40B4-BE49-F238E27FC236}">
                <a16:creationId xmlns:a16="http://schemas.microsoft.com/office/drawing/2014/main" id="{1C229C59-788A-8231-5C3E-1BEFA2DDECC7}"/>
              </a:ext>
            </a:extLst>
          </p:cNvPr>
          <p:cNvSpPr/>
          <p:nvPr/>
        </p:nvSpPr>
        <p:spPr>
          <a:xfrm>
            <a:off x="7330276" y="4076205"/>
            <a:ext cx="333292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5">
              <a:buClr>
                <a:schemeClr val="dk1"/>
              </a:buClr>
              <a:buSzPts val="17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Participants </a:t>
            </a:r>
            <a:endParaRPr sz="1467" dirty="0"/>
          </a:p>
          <a:p>
            <a:pPr marL="84665">
              <a:spcBef>
                <a:spcPts val="1200"/>
              </a:spcBef>
              <a:buClr>
                <a:schemeClr val="dk1"/>
              </a:buClr>
              <a:buSzPts val="17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Age Group: 7-11</a:t>
            </a:r>
            <a:endParaRPr sz="1467" dirty="0"/>
          </a:p>
        </p:txBody>
      </p:sp>
      <p:pic>
        <p:nvPicPr>
          <p:cNvPr id="8" name="Google Shape;252;p32">
            <a:extLst>
              <a:ext uri="{FF2B5EF4-FFF2-40B4-BE49-F238E27FC236}">
                <a16:creationId xmlns:a16="http://schemas.microsoft.com/office/drawing/2014/main" id="{6CAF93D6-AB59-6588-8219-3629C7CEA3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618" y="2070735"/>
            <a:ext cx="1310000" cy="15341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344;p40" descr="A close up of a sign&#10;&#10;Description automatically generated">
            <a:extLst>
              <a:ext uri="{FF2B5EF4-FFF2-40B4-BE49-F238E27FC236}">
                <a16:creationId xmlns:a16="http://schemas.microsoft.com/office/drawing/2014/main" id="{CFC446BD-764A-3063-2970-3B37170E02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240" y="3801508"/>
            <a:ext cx="1580756" cy="153418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3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ellphone, metalware, phone&#10;&#10;Description automatically generated">
            <a:extLst>
              <a:ext uri="{FF2B5EF4-FFF2-40B4-BE49-F238E27FC236}">
                <a16:creationId xmlns:a16="http://schemas.microsoft.com/office/drawing/2014/main" id="{D6175882-14CB-A0F9-5BAD-2BA3B158D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4" t="10011" r="26756" b="10786"/>
          <a:stretch/>
        </p:blipFill>
        <p:spPr>
          <a:xfrm>
            <a:off x="6072673" y="2233821"/>
            <a:ext cx="1529168" cy="2471676"/>
          </a:xfrm>
          <a:prstGeom prst="rect">
            <a:avLst/>
          </a:prstGeom>
        </p:spPr>
      </p:pic>
      <p:sp>
        <p:nvSpPr>
          <p:cNvPr id="280" name="Google Shape;280;p35"/>
          <p:cNvSpPr txBox="1">
            <a:spLocks noGrp="1"/>
          </p:cNvSpPr>
          <p:nvPr>
            <p:ph type="sldNum" idx="12"/>
          </p:nvPr>
        </p:nvSpPr>
        <p:spPr>
          <a:xfrm>
            <a:off x="11329527" y="631644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64755F-0E6B-BF34-9F57-F34D116EF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61" y="1875991"/>
            <a:ext cx="4232019" cy="309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61DA55EE-1BEF-1A9F-EEFF-7E630778F7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82" t="12921" r="8829" b="12211"/>
          <a:stretch/>
        </p:blipFill>
        <p:spPr>
          <a:xfrm>
            <a:off x="8351338" y="2310903"/>
            <a:ext cx="2749501" cy="222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Google Shape;418;p47">
            <a:extLst>
              <a:ext uri="{FF2B5EF4-FFF2-40B4-BE49-F238E27FC236}">
                <a16:creationId xmlns:a16="http://schemas.microsoft.com/office/drawing/2014/main" id="{996B015A-AF7D-B285-4C56-D501C8E50278}"/>
              </a:ext>
            </a:extLst>
          </p:cNvPr>
          <p:cNvSpPr/>
          <p:nvPr/>
        </p:nvSpPr>
        <p:spPr>
          <a:xfrm>
            <a:off x="1817241" y="5083460"/>
            <a:ext cx="2796088" cy="100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made a drawing on MSpaint</a:t>
            </a:r>
            <a:endParaRPr sz="2400" dirty="0"/>
          </a:p>
        </p:txBody>
      </p:sp>
      <p:sp>
        <p:nvSpPr>
          <p:cNvPr id="19" name="Google Shape;418;p47">
            <a:extLst>
              <a:ext uri="{FF2B5EF4-FFF2-40B4-BE49-F238E27FC236}">
                <a16:creationId xmlns:a16="http://schemas.microsoft.com/office/drawing/2014/main" id="{14E99129-2234-92E3-A8E1-25C6ED919830}"/>
              </a:ext>
            </a:extLst>
          </p:cNvPr>
          <p:cNvSpPr/>
          <p:nvPr/>
        </p:nvSpPr>
        <p:spPr>
          <a:xfrm>
            <a:off x="5528858" y="5083459"/>
            <a:ext cx="2616801" cy="7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steps were captured</a:t>
            </a:r>
            <a:endParaRPr sz="2400" dirty="0"/>
          </a:p>
        </p:txBody>
      </p:sp>
      <p:sp>
        <p:nvSpPr>
          <p:cNvPr id="20" name="Google Shape;418;p47">
            <a:extLst>
              <a:ext uri="{FF2B5EF4-FFF2-40B4-BE49-F238E27FC236}">
                <a16:creationId xmlns:a16="http://schemas.microsoft.com/office/drawing/2014/main" id="{8B7C5D01-FD2B-FFF2-71C0-3E2E64BAD291}"/>
              </a:ext>
            </a:extLst>
          </p:cNvPr>
          <p:cNvSpPr/>
          <p:nvPr/>
        </p:nvSpPr>
        <p:spPr>
          <a:xfrm>
            <a:off x="8417688" y="5083459"/>
            <a:ext cx="2616801" cy="7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Printed out the steps instantly</a:t>
            </a:r>
            <a:endParaRPr sz="2400" dirty="0"/>
          </a:p>
        </p:txBody>
      </p:sp>
      <p:pic>
        <p:nvPicPr>
          <p:cNvPr id="2" name="Google Shape;706;p72">
            <a:extLst>
              <a:ext uri="{FF2B5EF4-FFF2-40B4-BE49-F238E27FC236}">
                <a16:creationId xmlns:a16="http://schemas.microsoft.com/office/drawing/2014/main" id="{AB2B1CE5-9239-4165-F13D-95A0D62F32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041" t="59719" r="78167" b="19979"/>
          <a:stretch/>
        </p:blipFill>
        <p:spPr>
          <a:xfrm>
            <a:off x="2620083" y="3318126"/>
            <a:ext cx="1174173" cy="981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244;p31">
            <a:extLst>
              <a:ext uri="{FF2B5EF4-FFF2-40B4-BE49-F238E27FC236}">
                <a16:creationId xmlns:a16="http://schemas.microsoft.com/office/drawing/2014/main" id="{9A077184-8F66-45CF-FED7-51A7DFC14EE6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1: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In-person Study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9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sldNum" idx="12"/>
          </p:nvPr>
        </p:nvSpPr>
        <p:spPr>
          <a:xfrm>
            <a:off x="11329527" y="631644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C89EE0C-6159-E372-76E7-9038368B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>
          <a:xfrm>
            <a:off x="1774161" y="262400"/>
            <a:ext cx="8643677" cy="6316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35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sldNum" idx="12"/>
          </p:nvPr>
        </p:nvSpPr>
        <p:spPr>
          <a:xfrm>
            <a:off x="11329527" y="631644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sp>
        <p:nvSpPr>
          <p:cNvPr id="284" name="Google Shape;284;p35"/>
          <p:cNvSpPr txBox="1"/>
          <p:nvPr/>
        </p:nvSpPr>
        <p:spPr>
          <a:xfrm>
            <a:off x="-83163" y="6657492"/>
            <a:ext cx="4852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Icon is from flaticon.com</a:t>
            </a:r>
            <a:endParaRPr sz="12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4;p31">
            <a:extLst>
              <a:ext uri="{FF2B5EF4-FFF2-40B4-BE49-F238E27FC236}">
                <a16:creationId xmlns:a16="http://schemas.microsoft.com/office/drawing/2014/main" id="{9A077184-8F66-45CF-FED7-51A7DFC14EE6}"/>
              </a:ext>
            </a:extLst>
          </p:cNvPr>
          <p:cNvSpPr txBox="1"/>
          <p:nvPr/>
        </p:nvSpPr>
        <p:spPr>
          <a:xfrm>
            <a:off x="715433" y="510451"/>
            <a:ext cx="100416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1: </a:t>
            </a: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Study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308;p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63B6B-B2C4-BF9A-1E0A-BE2D2331CF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751" y="2489357"/>
            <a:ext cx="1747623" cy="187928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13" name="Google Shape;230;p30">
            <a:extLst>
              <a:ext uri="{FF2B5EF4-FFF2-40B4-BE49-F238E27FC236}">
                <a16:creationId xmlns:a16="http://schemas.microsoft.com/office/drawing/2014/main" id="{E8012F9E-1EB0-BF51-16C3-B596A74E1B54}"/>
              </a:ext>
            </a:extLst>
          </p:cNvPr>
          <p:cNvSpPr txBox="1"/>
          <p:nvPr/>
        </p:nvSpPr>
        <p:spPr>
          <a:xfrm>
            <a:off x="4079514" y="1930079"/>
            <a:ext cx="7445901" cy="324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-C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Semi-automated Wizard-of-Oz Prototype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was to use it as a means of further inquiry</a:t>
            </a:r>
          </a:p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endParaRPr lang="en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800"/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6642</TotalTime>
  <Words>696</Words>
  <Application>Microsoft Office PowerPoint</Application>
  <PresentationFormat>Widescreen</PresentationFormat>
  <Paragraphs>176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Maiandra GD</vt:lpstr>
      <vt:lpstr>Work Sans</vt:lpstr>
      <vt:lpstr>Office Theme</vt:lpstr>
      <vt:lpstr>Reflections on Online Child-Centric Participatory Design Approaches: Two Case Studies with Children and Early Adolescents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Reflections on Online Child-Centric Participatory Design Approaches: Two Case Studies with Children and Early Adolescents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Co-Designing with Early Adolescents: Understanding Perceptions of and Design Considerations for Tech-Based Mediation Strategies that Promote Technology Disengagement</dc:title>
  <dc:creator>Ananta Chowdhury</dc:creator>
  <cp:lastModifiedBy>Ananta Chowdhury</cp:lastModifiedBy>
  <cp:revision>8</cp:revision>
  <dcterms:created xsi:type="dcterms:W3CDTF">2023-04-14T19:53:05Z</dcterms:created>
  <dcterms:modified xsi:type="dcterms:W3CDTF">2023-05-14T22:18:25Z</dcterms:modified>
</cp:coreProperties>
</file>