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122850" cy="31977013"/>
  <p:notesSz cx="7099300" cy="9385300"/>
  <p:defaultTextStyle>
    <a:defPPr>
      <a:defRPr lang="en-US"/>
    </a:defPPr>
    <a:lvl1pPr marL="0" algn="l" defTabSz="4290404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1pPr>
    <a:lvl2pPr marL="2145202" algn="l" defTabSz="4290404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2pPr>
    <a:lvl3pPr marL="4290404" algn="l" defTabSz="4290404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3pPr>
    <a:lvl4pPr marL="6435606" algn="l" defTabSz="4290404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4pPr>
    <a:lvl5pPr marL="8580808" algn="l" defTabSz="4290404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5pPr>
    <a:lvl6pPr marL="10726010" algn="l" defTabSz="4290404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6pPr>
    <a:lvl7pPr marL="12871216" algn="l" defTabSz="4290404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7pPr>
    <a:lvl8pPr marL="15016418" algn="l" defTabSz="4290404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8pPr>
    <a:lvl9pPr marL="17161620" algn="l" defTabSz="4290404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3F1"/>
    <a:srgbClr val="F2D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89" autoAdjust="0"/>
  </p:normalViewPr>
  <p:slideViewPr>
    <p:cSldViewPr>
      <p:cViewPr>
        <p:scale>
          <a:sx n="20" d="100"/>
          <a:sy n="20" d="100"/>
        </p:scale>
        <p:origin x="-684" y="750"/>
      </p:cViewPr>
      <p:guideLst>
        <p:guide orient="horz" pos="10072"/>
        <p:guide pos="135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6926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6926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6B0A8CD5-9313-4671-9D92-6C54F8CFB35A}" type="datetimeFigureOut">
              <a:rPr lang="en-CA" smtClean="0"/>
              <a:pPr/>
              <a:t>29/02/2012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703263"/>
            <a:ext cx="47434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458018"/>
            <a:ext cx="5679440" cy="4223385"/>
          </a:xfrm>
          <a:prstGeom prst="rect">
            <a:avLst/>
          </a:prstGeom>
        </p:spPr>
        <p:txBody>
          <a:bodyPr vert="horz" lIns="94192" tIns="47096" rIns="94192" bIns="4709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6"/>
            <a:ext cx="3076363" cy="469265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6"/>
            <a:ext cx="3076363" cy="469265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183B002B-BBF5-4C7B-A23F-9A3B00A1AF7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2428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29040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1pPr>
    <a:lvl2pPr marL="2145202" algn="l" defTabSz="429040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2pPr>
    <a:lvl3pPr marL="4290404" algn="l" defTabSz="429040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3pPr>
    <a:lvl4pPr marL="6435606" algn="l" defTabSz="429040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4pPr>
    <a:lvl5pPr marL="8580808" algn="l" defTabSz="429040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5pPr>
    <a:lvl6pPr marL="10726010" algn="l" defTabSz="429040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6pPr>
    <a:lvl7pPr marL="12871216" algn="l" defTabSz="429040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7pPr>
    <a:lvl8pPr marL="15016418" algn="l" defTabSz="429040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8pPr>
    <a:lvl9pPr marL="17161620" algn="l" defTabSz="429040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703263"/>
            <a:ext cx="4743450" cy="3519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B002B-BBF5-4C7B-A23F-9A3B00A1AF79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4214" y="9933607"/>
            <a:ext cx="36654423" cy="6854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68428" y="18120308"/>
            <a:ext cx="30185995" cy="81719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45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90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35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2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871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016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1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64066" y="1280570"/>
            <a:ext cx="9702641" cy="272840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56142" y="1280570"/>
            <a:ext cx="28389210" cy="272840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6408" y="20548199"/>
            <a:ext cx="36654423" cy="6350990"/>
          </a:xfrm>
        </p:spPr>
        <p:txBody>
          <a:bodyPr anchor="t"/>
          <a:lstStyle>
            <a:lvl1pPr algn="l">
              <a:defRPr sz="188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6408" y="13553225"/>
            <a:ext cx="36654423" cy="6994969"/>
          </a:xfrm>
        </p:spPr>
        <p:txBody>
          <a:bodyPr anchor="b"/>
          <a:lstStyle>
            <a:lvl1pPr marL="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1pPr>
            <a:lvl2pPr marL="214520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4290404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3pPr>
            <a:lvl4pPr marL="643560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58080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7260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87121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01641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1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6143" y="7461310"/>
            <a:ext cx="19045925" cy="21103350"/>
          </a:xfrm>
        </p:spPr>
        <p:txBody>
          <a:bodyPr/>
          <a:lstStyle>
            <a:lvl1pPr>
              <a:defRPr sz="13100"/>
            </a:lvl1pPr>
            <a:lvl2pPr>
              <a:defRPr sz="11300"/>
            </a:lvl2pPr>
            <a:lvl3pPr>
              <a:defRPr sz="94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20782" y="7461310"/>
            <a:ext cx="19045925" cy="21103350"/>
          </a:xfrm>
        </p:spPr>
        <p:txBody>
          <a:bodyPr/>
          <a:lstStyle>
            <a:lvl1pPr>
              <a:defRPr sz="13100"/>
            </a:lvl1pPr>
            <a:lvl2pPr>
              <a:defRPr sz="11300"/>
            </a:lvl2pPr>
            <a:lvl3pPr>
              <a:defRPr sz="94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6143" y="7157820"/>
            <a:ext cx="19053414" cy="2983038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45202" indent="0">
              <a:buNone/>
              <a:defRPr sz="9400" b="1"/>
            </a:lvl2pPr>
            <a:lvl3pPr marL="4290404" indent="0">
              <a:buNone/>
              <a:defRPr sz="8400" b="1"/>
            </a:lvl3pPr>
            <a:lvl4pPr marL="6435606" indent="0">
              <a:buNone/>
              <a:defRPr sz="7500" b="1"/>
            </a:lvl4pPr>
            <a:lvl5pPr marL="8580808" indent="0">
              <a:buNone/>
              <a:defRPr sz="7500" b="1"/>
            </a:lvl5pPr>
            <a:lvl6pPr marL="10726010" indent="0">
              <a:buNone/>
              <a:defRPr sz="7500" b="1"/>
            </a:lvl6pPr>
            <a:lvl7pPr marL="12871216" indent="0">
              <a:buNone/>
              <a:defRPr sz="7500" b="1"/>
            </a:lvl7pPr>
            <a:lvl8pPr marL="15016418" indent="0">
              <a:buNone/>
              <a:defRPr sz="7500" b="1"/>
            </a:lvl8pPr>
            <a:lvl9pPr marL="17161620" indent="0">
              <a:buNone/>
              <a:defRPr sz="7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6143" y="10140858"/>
            <a:ext cx="19053414" cy="18423795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4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905816" y="7157820"/>
            <a:ext cx="19060899" cy="2983038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45202" indent="0">
              <a:buNone/>
              <a:defRPr sz="9400" b="1"/>
            </a:lvl2pPr>
            <a:lvl3pPr marL="4290404" indent="0">
              <a:buNone/>
              <a:defRPr sz="8400" b="1"/>
            </a:lvl3pPr>
            <a:lvl4pPr marL="6435606" indent="0">
              <a:buNone/>
              <a:defRPr sz="7500" b="1"/>
            </a:lvl4pPr>
            <a:lvl5pPr marL="8580808" indent="0">
              <a:buNone/>
              <a:defRPr sz="7500" b="1"/>
            </a:lvl5pPr>
            <a:lvl6pPr marL="10726010" indent="0">
              <a:buNone/>
              <a:defRPr sz="7500" b="1"/>
            </a:lvl6pPr>
            <a:lvl7pPr marL="12871216" indent="0">
              <a:buNone/>
              <a:defRPr sz="7500" b="1"/>
            </a:lvl7pPr>
            <a:lvl8pPr marL="15016418" indent="0">
              <a:buNone/>
              <a:defRPr sz="7500" b="1"/>
            </a:lvl8pPr>
            <a:lvl9pPr marL="17161620" indent="0">
              <a:buNone/>
              <a:defRPr sz="7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905816" y="10140858"/>
            <a:ext cx="19060899" cy="18423795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4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6149" y="1273159"/>
            <a:ext cx="14187121" cy="5418327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59836" y="1273166"/>
            <a:ext cx="24106871" cy="27291495"/>
          </a:xfrm>
        </p:spPr>
        <p:txBody>
          <a:bodyPr/>
          <a:lstStyle>
            <a:lvl1pPr>
              <a:defRPr sz="15000"/>
            </a:lvl1pPr>
            <a:lvl2pPr>
              <a:defRPr sz="13100"/>
            </a:lvl2pPr>
            <a:lvl3pPr>
              <a:defRPr sz="113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6149" y="6691493"/>
            <a:ext cx="14187121" cy="21873167"/>
          </a:xfrm>
        </p:spPr>
        <p:txBody>
          <a:bodyPr/>
          <a:lstStyle>
            <a:lvl1pPr marL="0" indent="0">
              <a:buNone/>
              <a:defRPr sz="6600"/>
            </a:lvl1pPr>
            <a:lvl2pPr marL="2145202" indent="0">
              <a:buNone/>
              <a:defRPr sz="5600"/>
            </a:lvl2pPr>
            <a:lvl3pPr marL="4290404" indent="0">
              <a:buNone/>
              <a:defRPr sz="4700"/>
            </a:lvl3pPr>
            <a:lvl4pPr marL="6435606" indent="0">
              <a:buNone/>
              <a:defRPr sz="4200"/>
            </a:lvl4pPr>
            <a:lvl5pPr marL="8580808" indent="0">
              <a:buNone/>
              <a:defRPr sz="4200"/>
            </a:lvl5pPr>
            <a:lvl6pPr marL="10726010" indent="0">
              <a:buNone/>
              <a:defRPr sz="4200"/>
            </a:lvl6pPr>
            <a:lvl7pPr marL="12871216" indent="0">
              <a:buNone/>
              <a:defRPr sz="4200"/>
            </a:lvl7pPr>
            <a:lvl8pPr marL="15016418" indent="0">
              <a:buNone/>
              <a:defRPr sz="4200"/>
            </a:lvl8pPr>
            <a:lvl9pPr marL="171616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2380" y="22383909"/>
            <a:ext cx="25873710" cy="2642547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452380" y="2857205"/>
            <a:ext cx="25873710" cy="19186208"/>
          </a:xfrm>
        </p:spPr>
        <p:txBody>
          <a:bodyPr/>
          <a:lstStyle>
            <a:lvl1pPr marL="0" indent="0">
              <a:buNone/>
              <a:defRPr sz="15000"/>
            </a:lvl1pPr>
            <a:lvl2pPr marL="2145202" indent="0">
              <a:buNone/>
              <a:defRPr sz="13100"/>
            </a:lvl2pPr>
            <a:lvl3pPr marL="4290404" indent="0">
              <a:buNone/>
              <a:defRPr sz="11300"/>
            </a:lvl3pPr>
            <a:lvl4pPr marL="6435606" indent="0">
              <a:buNone/>
              <a:defRPr sz="9400"/>
            </a:lvl4pPr>
            <a:lvl5pPr marL="8580808" indent="0">
              <a:buNone/>
              <a:defRPr sz="9400"/>
            </a:lvl5pPr>
            <a:lvl6pPr marL="10726010" indent="0">
              <a:buNone/>
              <a:defRPr sz="9400"/>
            </a:lvl6pPr>
            <a:lvl7pPr marL="12871216" indent="0">
              <a:buNone/>
              <a:defRPr sz="9400"/>
            </a:lvl7pPr>
            <a:lvl8pPr marL="15016418" indent="0">
              <a:buNone/>
              <a:defRPr sz="9400"/>
            </a:lvl8pPr>
            <a:lvl9pPr marL="17161620" indent="0">
              <a:buNone/>
              <a:defRPr sz="94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2380" y="25026456"/>
            <a:ext cx="25873710" cy="3752855"/>
          </a:xfrm>
        </p:spPr>
        <p:txBody>
          <a:bodyPr/>
          <a:lstStyle>
            <a:lvl1pPr marL="0" indent="0">
              <a:buNone/>
              <a:defRPr sz="6600"/>
            </a:lvl1pPr>
            <a:lvl2pPr marL="2145202" indent="0">
              <a:buNone/>
              <a:defRPr sz="5600"/>
            </a:lvl2pPr>
            <a:lvl3pPr marL="4290404" indent="0">
              <a:buNone/>
              <a:defRPr sz="4700"/>
            </a:lvl3pPr>
            <a:lvl4pPr marL="6435606" indent="0">
              <a:buNone/>
              <a:defRPr sz="4200"/>
            </a:lvl4pPr>
            <a:lvl5pPr marL="8580808" indent="0">
              <a:buNone/>
              <a:defRPr sz="4200"/>
            </a:lvl5pPr>
            <a:lvl6pPr marL="10726010" indent="0">
              <a:buNone/>
              <a:defRPr sz="4200"/>
            </a:lvl6pPr>
            <a:lvl7pPr marL="12871216" indent="0">
              <a:buNone/>
              <a:defRPr sz="4200"/>
            </a:lvl7pPr>
            <a:lvl8pPr marL="15016418" indent="0">
              <a:buNone/>
              <a:defRPr sz="4200"/>
            </a:lvl8pPr>
            <a:lvl9pPr marL="171616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56143" y="1280563"/>
            <a:ext cx="38810565" cy="5329502"/>
          </a:xfrm>
          <a:prstGeom prst="rect">
            <a:avLst/>
          </a:prstGeom>
        </p:spPr>
        <p:txBody>
          <a:bodyPr vert="horz" lIns="429043" tIns="214522" rIns="429043" bIns="21452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6143" y="7461310"/>
            <a:ext cx="38810565" cy="21103350"/>
          </a:xfrm>
          <a:prstGeom prst="rect">
            <a:avLst/>
          </a:prstGeom>
        </p:spPr>
        <p:txBody>
          <a:bodyPr vert="horz" lIns="429043" tIns="214522" rIns="429043" bIns="21452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56143" y="29637961"/>
            <a:ext cx="10061998" cy="1702480"/>
          </a:xfrm>
          <a:prstGeom prst="rect">
            <a:avLst/>
          </a:prstGeom>
        </p:spPr>
        <p:txBody>
          <a:bodyPr vert="horz" lIns="429043" tIns="214522" rIns="429043" bIns="214522" rtlCol="0" anchor="ctr"/>
          <a:lstStyle>
            <a:lvl1pPr algn="l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B5C54-216C-4886-ADF9-9519040FA2A0}" type="datetimeFigureOut">
              <a:rPr lang="en-CA" smtClean="0"/>
              <a:pPr/>
              <a:t>29/02/2012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33641" y="29637961"/>
            <a:ext cx="13655569" cy="1702480"/>
          </a:xfrm>
          <a:prstGeom prst="rect">
            <a:avLst/>
          </a:prstGeom>
        </p:spPr>
        <p:txBody>
          <a:bodyPr vert="horz" lIns="429043" tIns="214522" rIns="429043" bIns="214522" rtlCol="0" anchor="ctr"/>
          <a:lstStyle>
            <a:lvl1pPr algn="ct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04709" y="29637961"/>
            <a:ext cx="10061998" cy="1702480"/>
          </a:xfrm>
          <a:prstGeom prst="rect">
            <a:avLst/>
          </a:prstGeom>
        </p:spPr>
        <p:txBody>
          <a:bodyPr vert="horz" lIns="429043" tIns="214522" rIns="429043" bIns="214522" rtlCol="0" anchor="ctr"/>
          <a:lstStyle>
            <a:lvl1pPr algn="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2D693-141E-4E86-8DC0-96A0B4F9D30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90404" rtl="0" eaLnBrk="1" latinLnBrk="0" hangingPunct="1">
        <a:spcBef>
          <a:spcPct val="0"/>
        </a:spcBef>
        <a:buNone/>
        <a:defRPr sz="20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8903" indent="-1608903" algn="l" defTabSz="4290404" rtl="0" eaLnBrk="1" latinLnBrk="0" hangingPunct="1">
        <a:spcBef>
          <a:spcPct val="20000"/>
        </a:spcBef>
        <a:buFont typeface="Arial" pitchFamily="34" charset="0"/>
        <a:buChar char="•"/>
        <a:defRPr sz="15000" kern="1200">
          <a:solidFill>
            <a:schemeClr val="tx1"/>
          </a:solidFill>
          <a:latin typeface="+mn-lt"/>
          <a:ea typeface="+mn-ea"/>
          <a:cs typeface="+mn-cs"/>
        </a:defRPr>
      </a:lvl1pPr>
      <a:lvl2pPr marL="3485955" indent="-1340753" algn="l" defTabSz="4290404" rtl="0" eaLnBrk="1" latinLnBrk="0" hangingPunct="1">
        <a:spcBef>
          <a:spcPct val="20000"/>
        </a:spcBef>
        <a:buFont typeface="Arial" pitchFamily="34" charset="0"/>
        <a:buChar char="–"/>
        <a:defRPr sz="13100" kern="1200">
          <a:solidFill>
            <a:schemeClr val="tx1"/>
          </a:solidFill>
          <a:latin typeface="+mn-lt"/>
          <a:ea typeface="+mn-ea"/>
          <a:cs typeface="+mn-cs"/>
        </a:defRPr>
      </a:lvl2pPr>
      <a:lvl3pPr marL="5363007" indent="-1072603" algn="l" defTabSz="4290404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08209" indent="-1072603" algn="l" defTabSz="4290404" rtl="0" eaLnBrk="1" latinLnBrk="0" hangingPunct="1">
        <a:spcBef>
          <a:spcPct val="20000"/>
        </a:spcBef>
        <a:buFont typeface="Arial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653411" indent="-1072603" algn="l" defTabSz="4290404" rtl="0" eaLnBrk="1" latinLnBrk="0" hangingPunct="1">
        <a:spcBef>
          <a:spcPct val="20000"/>
        </a:spcBef>
        <a:buFont typeface="Arial" pitchFamily="34" charset="0"/>
        <a:buChar char="»"/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798613" indent="-1072603" algn="l" defTabSz="4290404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3943815" indent="-1072603" algn="l" defTabSz="4290404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089017" indent="-1072603" algn="l" defTabSz="4290404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8234219" indent="-1072603" algn="l" defTabSz="4290404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0404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145202" algn="l" defTabSz="4290404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290404" algn="l" defTabSz="4290404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435606" algn="l" defTabSz="4290404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580808" algn="l" defTabSz="4290404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726010" algn="l" defTabSz="4290404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871216" algn="l" defTabSz="4290404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16418" algn="l" defTabSz="4290404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7161620" algn="l" defTabSz="4290404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049" y="74738"/>
            <a:ext cx="42767164" cy="516964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29043" tIns="214522" rIns="429043" bIns="214522" rtlCol="0" anchor="ctr"/>
          <a:lstStyle/>
          <a:p>
            <a:pPr algn="ctr"/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282579" y="1596555"/>
            <a:ext cx="42552104" cy="2126005"/>
          </a:xfrm>
          <a:prstGeom prst="rect">
            <a:avLst/>
          </a:prstGeom>
          <a:noFill/>
        </p:spPr>
        <p:txBody>
          <a:bodyPr wrap="square" lIns="429043" tIns="214522" rIns="429043" bIns="214522" rtlCol="0">
            <a:spAutoFit/>
          </a:bodyPr>
          <a:lstStyle/>
          <a:p>
            <a:pPr algn="ctr"/>
            <a:r>
              <a:rPr lang="en-US" sz="11000" b="1" dirty="0" smtClean="0">
                <a:solidFill>
                  <a:schemeClr val="bg1"/>
                </a:solidFill>
                <a:latin typeface="+mj-lt"/>
                <a:cs typeface="Aharoni" pitchFamily="2" charset="-79"/>
              </a:rPr>
              <a:t>Developing Guidelines for In-The-Field Control of a Team of Robots</a:t>
            </a:r>
            <a:endParaRPr lang="en-CA" sz="11000" b="1" dirty="0">
              <a:solidFill>
                <a:schemeClr val="bg1"/>
              </a:solidFill>
              <a:latin typeface="+mj-lt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5049" y="27299708"/>
            <a:ext cx="42767164" cy="457287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29043" tIns="214522" rIns="429043" bIns="214522" rtlCol="0" anchor="ctr"/>
          <a:lstStyle/>
          <a:p>
            <a:pPr algn="ctr"/>
            <a:endParaRPr lang="en-CA" dirty="0"/>
          </a:p>
        </p:txBody>
      </p:sp>
      <p:grpSp>
        <p:nvGrpSpPr>
          <p:cNvPr id="121" name="Group 5"/>
          <p:cNvGrpSpPr>
            <a:grpSpLocks noChangeAspect="1"/>
          </p:cNvGrpSpPr>
          <p:nvPr/>
        </p:nvGrpSpPr>
        <p:grpSpPr bwMode="auto">
          <a:xfrm>
            <a:off x="958289" y="28398960"/>
            <a:ext cx="8506704" cy="2538891"/>
            <a:chOff x="113" y="164"/>
            <a:chExt cx="1769" cy="534"/>
          </a:xfrm>
        </p:grpSpPr>
        <p:sp>
          <p:nvSpPr>
            <p:cNvPr id="122" name="AutoShape 4"/>
            <p:cNvSpPr>
              <a:spLocks noChangeAspect="1" noChangeArrowheads="1" noTextEdit="1"/>
            </p:cNvSpPr>
            <p:nvPr/>
          </p:nvSpPr>
          <p:spPr bwMode="auto">
            <a:xfrm>
              <a:off x="113" y="164"/>
              <a:ext cx="1769" cy="5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3" name="Rectangle 6"/>
            <p:cNvSpPr>
              <a:spLocks noChangeArrowheads="1"/>
            </p:cNvSpPr>
            <p:nvPr/>
          </p:nvSpPr>
          <p:spPr bwMode="auto">
            <a:xfrm>
              <a:off x="113" y="164"/>
              <a:ext cx="1769" cy="534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4" name="Freeform 7"/>
            <p:cNvSpPr>
              <a:spLocks/>
            </p:cNvSpPr>
            <p:nvPr/>
          </p:nvSpPr>
          <p:spPr bwMode="auto">
            <a:xfrm>
              <a:off x="731" y="240"/>
              <a:ext cx="154" cy="148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01" y="12"/>
                </a:cxn>
                <a:cxn ang="0">
                  <a:pos x="84" y="21"/>
                </a:cxn>
                <a:cxn ang="0">
                  <a:pos x="78" y="44"/>
                </a:cxn>
                <a:cxn ang="0">
                  <a:pos x="79" y="185"/>
                </a:cxn>
                <a:cxn ang="0">
                  <a:pos x="89" y="228"/>
                </a:cxn>
                <a:cxn ang="0">
                  <a:pos x="108" y="258"/>
                </a:cxn>
                <a:cxn ang="0">
                  <a:pos x="140" y="274"/>
                </a:cxn>
                <a:cxn ang="0">
                  <a:pos x="181" y="274"/>
                </a:cxn>
                <a:cxn ang="0">
                  <a:pos x="214" y="255"/>
                </a:cxn>
                <a:cxn ang="0">
                  <a:pos x="233" y="227"/>
                </a:cxn>
                <a:cxn ang="0">
                  <a:pos x="243" y="188"/>
                </a:cxn>
                <a:cxn ang="0">
                  <a:pos x="246" y="143"/>
                </a:cxn>
                <a:cxn ang="0">
                  <a:pos x="245" y="73"/>
                </a:cxn>
                <a:cxn ang="0">
                  <a:pos x="244" y="44"/>
                </a:cxn>
                <a:cxn ang="0">
                  <a:pos x="240" y="24"/>
                </a:cxn>
                <a:cxn ang="0">
                  <a:pos x="218" y="13"/>
                </a:cxn>
                <a:cxn ang="0">
                  <a:pos x="199" y="0"/>
                </a:cxn>
                <a:cxn ang="0">
                  <a:pos x="306" y="11"/>
                </a:cxn>
                <a:cxn ang="0">
                  <a:pos x="278" y="17"/>
                </a:cxn>
                <a:cxn ang="0">
                  <a:pos x="268" y="35"/>
                </a:cxn>
                <a:cxn ang="0">
                  <a:pos x="265" y="56"/>
                </a:cxn>
                <a:cxn ang="0">
                  <a:pos x="264" y="149"/>
                </a:cxn>
                <a:cxn ang="0">
                  <a:pos x="260" y="204"/>
                </a:cxn>
                <a:cxn ang="0">
                  <a:pos x="244" y="247"/>
                </a:cxn>
                <a:cxn ang="0">
                  <a:pos x="213" y="279"/>
                </a:cxn>
                <a:cxn ang="0">
                  <a:pos x="171" y="294"/>
                </a:cxn>
                <a:cxn ang="0">
                  <a:pos x="128" y="295"/>
                </a:cxn>
                <a:cxn ang="0">
                  <a:pos x="91" y="284"/>
                </a:cxn>
                <a:cxn ang="0">
                  <a:pos x="62" y="261"/>
                </a:cxn>
                <a:cxn ang="0">
                  <a:pos x="46" y="225"/>
                </a:cxn>
                <a:cxn ang="0">
                  <a:pos x="40" y="174"/>
                </a:cxn>
                <a:cxn ang="0">
                  <a:pos x="38" y="30"/>
                </a:cxn>
                <a:cxn ang="0">
                  <a:pos x="26" y="15"/>
                </a:cxn>
                <a:cxn ang="0">
                  <a:pos x="0" y="11"/>
                </a:cxn>
              </a:cxnLst>
              <a:rect l="0" t="0" r="r" b="b"/>
              <a:pathLst>
                <a:path w="306" h="296">
                  <a:moveTo>
                    <a:pt x="0" y="0"/>
                  </a:moveTo>
                  <a:lnTo>
                    <a:pt x="117" y="0"/>
                  </a:lnTo>
                  <a:lnTo>
                    <a:pt x="117" y="11"/>
                  </a:lnTo>
                  <a:lnTo>
                    <a:pt x="101" y="12"/>
                  </a:lnTo>
                  <a:lnTo>
                    <a:pt x="91" y="15"/>
                  </a:lnTo>
                  <a:lnTo>
                    <a:pt x="84" y="21"/>
                  </a:lnTo>
                  <a:lnTo>
                    <a:pt x="80" y="30"/>
                  </a:lnTo>
                  <a:lnTo>
                    <a:pt x="78" y="44"/>
                  </a:lnTo>
                  <a:lnTo>
                    <a:pt x="78" y="158"/>
                  </a:lnTo>
                  <a:lnTo>
                    <a:pt x="79" y="185"/>
                  </a:lnTo>
                  <a:lnTo>
                    <a:pt x="82" y="208"/>
                  </a:lnTo>
                  <a:lnTo>
                    <a:pt x="89" y="228"/>
                  </a:lnTo>
                  <a:lnTo>
                    <a:pt x="97" y="245"/>
                  </a:lnTo>
                  <a:lnTo>
                    <a:pt x="108" y="258"/>
                  </a:lnTo>
                  <a:lnTo>
                    <a:pt x="123" y="267"/>
                  </a:lnTo>
                  <a:lnTo>
                    <a:pt x="140" y="274"/>
                  </a:lnTo>
                  <a:lnTo>
                    <a:pt x="160" y="276"/>
                  </a:lnTo>
                  <a:lnTo>
                    <a:pt x="181" y="274"/>
                  </a:lnTo>
                  <a:lnTo>
                    <a:pt x="198" y="266"/>
                  </a:lnTo>
                  <a:lnTo>
                    <a:pt x="214" y="255"/>
                  </a:lnTo>
                  <a:lnTo>
                    <a:pt x="226" y="242"/>
                  </a:lnTo>
                  <a:lnTo>
                    <a:pt x="233" y="227"/>
                  </a:lnTo>
                  <a:lnTo>
                    <a:pt x="240" y="208"/>
                  </a:lnTo>
                  <a:lnTo>
                    <a:pt x="243" y="188"/>
                  </a:lnTo>
                  <a:lnTo>
                    <a:pt x="245" y="165"/>
                  </a:lnTo>
                  <a:lnTo>
                    <a:pt x="246" y="143"/>
                  </a:lnTo>
                  <a:lnTo>
                    <a:pt x="246" y="94"/>
                  </a:lnTo>
                  <a:lnTo>
                    <a:pt x="245" y="73"/>
                  </a:lnTo>
                  <a:lnTo>
                    <a:pt x="244" y="56"/>
                  </a:lnTo>
                  <a:lnTo>
                    <a:pt x="244" y="44"/>
                  </a:lnTo>
                  <a:lnTo>
                    <a:pt x="243" y="35"/>
                  </a:lnTo>
                  <a:lnTo>
                    <a:pt x="240" y="24"/>
                  </a:lnTo>
                  <a:lnTo>
                    <a:pt x="231" y="17"/>
                  </a:lnTo>
                  <a:lnTo>
                    <a:pt x="218" y="13"/>
                  </a:lnTo>
                  <a:lnTo>
                    <a:pt x="199" y="11"/>
                  </a:lnTo>
                  <a:lnTo>
                    <a:pt x="199" y="0"/>
                  </a:lnTo>
                  <a:lnTo>
                    <a:pt x="306" y="0"/>
                  </a:lnTo>
                  <a:lnTo>
                    <a:pt x="306" y="11"/>
                  </a:lnTo>
                  <a:lnTo>
                    <a:pt x="290" y="13"/>
                  </a:lnTo>
                  <a:lnTo>
                    <a:pt x="278" y="17"/>
                  </a:lnTo>
                  <a:lnTo>
                    <a:pt x="271" y="24"/>
                  </a:lnTo>
                  <a:lnTo>
                    <a:pt x="268" y="35"/>
                  </a:lnTo>
                  <a:lnTo>
                    <a:pt x="267" y="44"/>
                  </a:lnTo>
                  <a:lnTo>
                    <a:pt x="265" y="56"/>
                  </a:lnTo>
                  <a:lnTo>
                    <a:pt x="264" y="73"/>
                  </a:lnTo>
                  <a:lnTo>
                    <a:pt x="264" y="149"/>
                  </a:lnTo>
                  <a:lnTo>
                    <a:pt x="263" y="178"/>
                  </a:lnTo>
                  <a:lnTo>
                    <a:pt x="260" y="204"/>
                  </a:lnTo>
                  <a:lnTo>
                    <a:pt x="254" y="228"/>
                  </a:lnTo>
                  <a:lnTo>
                    <a:pt x="244" y="247"/>
                  </a:lnTo>
                  <a:lnTo>
                    <a:pt x="230" y="265"/>
                  </a:lnTo>
                  <a:lnTo>
                    <a:pt x="213" y="279"/>
                  </a:lnTo>
                  <a:lnTo>
                    <a:pt x="194" y="289"/>
                  </a:lnTo>
                  <a:lnTo>
                    <a:pt x="171" y="294"/>
                  </a:lnTo>
                  <a:lnTo>
                    <a:pt x="148" y="296"/>
                  </a:lnTo>
                  <a:lnTo>
                    <a:pt x="128" y="295"/>
                  </a:lnTo>
                  <a:lnTo>
                    <a:pt x="109" y="291"/>
                  </a:lnTo>
                  <a:lnTo>
                    <a:pt x="91" y="284"/>
                  </a:lnTo>
                  <a:lnTo>
                    <a:pt x="75" y="274"/>
                  </a:lnTo>
                  <a:lnTo>
                    <a:pt x="62" y="261"/>
                  </a:lnTo>
                  <a:lnTo>
                    <a:pt x="52" y="245"/>
                  </a:lnTo>
                  <a:lnTo>
                    <a:pt x="46" y="225"/>
                  </a:lnTo>
                  <a:lnTo>
                    <a:pt x="41" y="202"/>
                  </a:lnTo>
                  <a:lnTo>
                    <a:pt x="40" y="174"/>
                  </a:lnTo>
                  <a:lnTo>
                    <a:pt x="40" y="44"/>
                  </a:lnTo>
                  <a:lnTo>
                    <a:pt x="38" y="30"/>
                  </a:lnTo>
                  <a:lnTo>
                    <a:pt x="34" y="21"/>
                  </a:lnTo>
                  <a:lnTo>
                    <a:pt x="26" y="15"/>
                  </a:lnTo>
                  <a:lnTo>
                    <a:pt x="16" y="12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5" name="Freeform 8"/>
            <p:cNvSpPr>
              <a:spLocks/>
            </p:cNvSpPr>
            <p:nvPr/>
          </p:nvSpPr>
          <p:spPr bwMode="auto">
            <a:xfrm>
              <a:off x="895" y="286"/>
              <a:ext cx="118" cy="1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" y="0"/>
                </a:cxn>
                <a:cxn ang="0">
                  <a:pos x="186" y="146"/>
                </a:cxn>
                <a:cxn ang="0">
                  <a:pos x="187" y="146"/>
                </a:cxn>
                <a:cxn ang="0">
                  <a:pos x="187" y="64"/>
                </a:cxn>
                <a:cxn ang="0">
                  <a:pos x="186" y="48"/>
                </a:cxn>
                <a:cxn ang="0">
                  <a:pos x="185" y="36"/>
                </a:cxn>
                <a:cxn ang="0">
                  <a:pos x="184" y="27"/>
                </a:cxn>
                <a:cxn ang="0">
                  <a:pos x="182" y="21"/>
                </a:cxn>
                <a:cxn ang="0">
                  <a:pos x="176" y="15"/>
                </a:cxn>
                <a:cxn ang="0">
                  <a:pos x="165" y="12"/>
                </a:cxn>
                <a:cxn ang="0">
                  <a:pos x="151" y="11"/>
                </a:cxn>
                <a:cxn ang="0">
                  <a:pos x="151" y="0"/>
                </a:cxn>
                <a:cxn ang="0">
                  <a:pos x="236" y="0"/>
                </a:cxn>
                <a:cxn ang="0">
                  <a:pos x="236" y="11"/>
                </a:cxn>
                <a:cxn ang="0">
                  <a:pos x="224" y="12"/>
                </a:cxn>
                <a:cxn ang="0">
                  <a:pos x="214" y="15"/>
                </a:cxn>
                <a:cxn ang="0">
                  <a:pos x="209" y="21"/>
                </a:cxn>
                <a:cxn ang="0">
                  <a:pos x="206" y="27"/>
                </a:cxn>
                <a:cxn ang="0">
                  <a:pos x="203" y="36"/>
                </a:cxn>
                <a:cxn ang="0">
                  <a:pos x="203" y="201"/>
                </a:cxn>
                <a:cxn ang="0">
                  <a:pos x="188" y="201"/>
                </a:cxn>
                <a:cxn ang="0">
                  <a:pos x="53" y="50"/>
                </a:cxn>
                <a:cxn ang="0">
                  <a:pos x="52" y="50"/>
                </a:cxn>
                <a:cxn ang="0">
                  <a:pos x="52" y="137"/>
                </a:cxn>
                <a:cxn ang="0">
                  <a:pos x="53" y="152"/>
                </a:cxn>
                <a:cxn ang="0">
                  <a:pos x="54" y="163"/>
                </a:cxn>
                <a:cxn ang="0">
                  <a:pos x="55" y="172"/>
                </a:cxn>
                <a:cxn ang="0">
                  <a:pos x="58" y="178"/>
                </a:cxn>
                <a:cxn ang="0">
                  <a:pos x="64" y="184"/>
                </a:cxn>
                <a:cxn ang="0">
                  <a:pos x="74" y="187"/>
                </a:cxn>
                <a:cxn ang="0">
                  <a:pos x="89" y="189"/>
                </a:cxn>
                <a:cxn ang="0">
                  <a:pos x="89" y="199"/>
                </a:cxn>
                <a:cxn ang="0">
                  <a:pos x="4" y="199"/>
                </a:cxn>
                <a:cxn ang="0">
                  <a:pos x="4" y="189"/>
                </a:cxn>
                <a:cxn ang="0">
                  <a:pos x="17" y="187"/>
                </a:cxn>
                <a:cxn ang="0">
                  <a:pos x="25" y="184"/>
                </a:cxn>
                <a:cxn ang="0">
                  <a:pos x="31" y="179"/>
                </a:cxn>
                <a:cxn ang="0">
                  <a:pos x="34" y="172"/>
                </a:cxn>
                <a:cxn ang="0">
                  <a:pos x="35" y="163"/>
                </a:cxn>
                <a:cxn ang="0">
                  <a:pos x="35" y="152"/>
                </a:cxn>
                <a:cxn ang="0">
                  <a:pos x="36" y="137"/>
                </a:cxn>
                <a:cxn ang="0">
                  <a:pos x="36" y="55"/>
                </a:cxn>
                <a:cxn ang="0">
                  <a:pos x="35" y="37"/>
                </a:cxn>
                <a:cxn ang="0">
                  <a:pos x="32" y="25"/>
                </a:cxn>
                <a:cxn ang="0">
                  <a:pos x="25" y="18"/>
                </a:cxn>
                <a:cxn ang="0">
                  <a:pos x="15" y="13"/>
                </a:cxn>
                <a:cxn ang="0">
                  <a:pos x="0" y="11"/>
                </a:cxn>
                <a:cxn ang="0">
                  <a:pos x="0" y="0"/>
                </a:cxn>
              </a:cxnLst>
              <a:rect l="0" t="0" r="r" b="b"/>
              <a:pathLst>
                <a:path w="236" h="201">
                  <a:moveTo>
                    <a:pt x="0" y="0"/>
                  </a:moveTo>
                  <a:lnTo>
                    <a:pt x="54" y="0"/>
                  </a:lnTo>
                  <a:lnTo>
                    <a:pt x="186" y="146"/>
                  </a:lnTo>
                  <a:lnTo>
                    <a:pt x="187" y="146"/>
                  </a:lnTo>
                  <a:lnTo>
                    <a:pt x="187" y="64"/>
                  </a:lnTo>
                  <a:lnTo>
                    <a:pt x="186" y="48"/>
                  </a:lnTo>
                  <a:lnTo>
                    <a:pt x="185" y="36"/>
                  </a:lnTo>
                  <a:lnTo>
                    <a:pt x="184" y="27"/>
                  </a:lnTo>
                  <a:lnTo>
                    <a:pt x="182" y="21"/>
                  </a:lnTo>
                  <a:lnTo>
                    <a:pt x="176" y="15"/>
                  </a:lnTo>
                  <a:lnTo>
                    <a:pt x="165" y="12"/>
                  </a:lnTo>
                  <a:lnTo>
                    <a:pt x="151" y="11"/>
                  </a:lnTo>
                  <a:lnTo>
                    <a:pt x="151" y="0"/>
                  </a:lnTo>
                  <a:lnTo>
                    <a:pt x="236" y="0"/>
                  </a:lnTo>
                  <a:lnTo>
                    <a:pt x="236" y="11"/>
                  </a:lnTo>
                  <a:lnTo>
                    <a:pt x="224" y="12"/>
                  </a:lnTo>
                  <a:lnTo>
                    <a:pt x="214" y="15"/>
                  </a:lnTo>
                  <a:lnTo>
                    <a:pt x="209" y="21"/>
                  </a:lnTo>
                  <a:lnTo>
                    <a:pt x="206" y="27"/>
                  </a:lnTo>
                  <a:lnTo>
                    <a:pt x="203" y="36"/>
                  </a:lnTo>
                  <a:lnTo>
                    <a:pt x="203" y="201"/>
                  </a:lnTo>
                  <a:lnTo>
                    <a:pt x="188" y="201"/>
                  </a:lnTo>
                  <a:lnTo>
                    <a:pt x="53" y="50"/>
                  </a:lnTo>
                  <a:lnTo>
                    <a:pt x="52" y="50"/>
                  </a:lnTo>
                  <a:lnTo>
                    <a:pt x="52" y="137"/>
                  </a:lnTo>
                  <a:lnTo>
                    <a:pt x="53" y="152"/>
                  </a:lnTo>
                  <a:lnTo>
                    <a:pt x="54" y="163"/>
                  </a:lnTo>
                  <a:lnTo>
                    <a:pt x="55" y="172"/>
                  </a:lnTo>
                  <a:lnTo>
                    <a:pt x="58" y="178"/>
                  </a:lnTo>
                  <a:lnTo>
                    <a:pt x="64" y="184"/>
                  </a:lnTo>
                  <a:lnTo>
                    <a:pt x="74" y="187"/>
                  </a:lnTo>
                  <a:lnTo>
                    <a:pt x="89" y="189"/>
                  </a:lnTo>
                  <a:lnTo>
                    <a:pt x="89" y="199"/>
                  </a:lnTo>
                  <a:lnTo>
                    <a:pt x="4" y="199"/>
                  </a:lnTo>
                  <a:lnTo>
                    <a:pt x="4" y="189"/>
                  </a:lnTo>
                  <a:lnTo>
                    <a:pt x="17" y="187"/>
                  </a:lnTo>
                  <a:lnTo>
                    <a:pt x="25" y="184"/>
                  </a:lnTo>
                  <a:lnTo>
                    <a:pt x="31" y="179"/>
                  </a:lnTo>
                  <a:lnTo>
                    <a:pt x="34" y="172"/>
                  </a:lnTo>
                  <a:lnTo>
                    <a:pt x="35" y="163"/>
                  </a:lnTo>
                  <a:lnTo>
                    <a:pt x="35" y="152"/>
                  </a:lnTo>
                  <a:lnTo>
                    <a:pt x="36" y="137"/>
                  </a:lnTo>
                  <a:lnTo>
                    <a:pt x="36" y="55"/>
                  </a:lnTo>
                  <a:lnTo>
                    <a:pt x="35" y="37"/>
                  </a:lnTo>
                  <a:lnTo>
                    <a:pt x="32" y="25"/>
                  </a:lnTo>
                  <a:lnTo>
                    <a:pt x="25" y="18"/>
                  </a:lnTo>
                  <a:lnTo>
                    <a:pt x="15" y="13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6" name="Freeform 9"/>
            <p:cNvSpPr>
              <a:spLocks/>
            </p:cNvSpPr>
            <p:nvPr/>
          </p:nvSpPr>
          <p:spPr bwMode="auto">
            <a:xfrm>
              <a:off x="1039" y="286"/>
              <a:ext cx="49" cy="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8" y="0"/>
                </a:cxn>
                <a:cxn ang="0">
                  <a:pos x="98" y="11"/>
                </a:cxn>
                <a:cxn ang="0">
                  <a:pos x="84" y="12"/>
                </a:cxn>
                <a:cxn ang="0">
                  <a:pos x="74" y="15"/>
                </a:cxn>
                <a:cxn ang="0">
                  <a:pos x="69" y="21"/>
                </a:cxn>
                <a:cxn ang="0">
                  <a:pos x="67" y="32"/>
                </a:cxn>
                <a:cxn ang="0">
                  <a:pos x="67" y="168"/>
                </a:cxn>
                <a:cxn ang="0">
                  <a:pos x="69" y="178"/>
                </a:cxn>
                <a:cxn ang="0">
                  <a:pos x="74" y="185"/>
                </a:cxn>
                <a:cxn ang="0">
                  <a:pos x="84" y="188"/>
                </a:cxn>
                <a:cxn ang="0">
                  <a:pos x="98" y="189"/>
                </a:cxn>
                <a:cxn ang="0">
                  <a:pos x="98" y="199"/>
                </a:cxn>
                <a:cxn ang="0">
                  <a:pos x="0" y="199"/>
                </a:cxn>
                <a:cxn ang="0">
                  <a:pos x="0" y="189"/>
                </a:cxn>
                <a:cxn ang="0">
                  <a:pos x="14" y="188"/>
                </a:cxn>
                <a:cxn ang="0">
                  <a:pos x="24" y="185"/>
                </a:cxn>
                <a:cxn ang="0">
                  <a:pos x="29" y="178"/>
                </a:cxn>
                <a:cxn ang="0">
                  <a:pos x="31" y="168"/>
                </a:cxn>
                <a:cxn ang="0">
                  <a:pos x="31" y="32"/>
                </a:cxn>
                <a:cxn ang="0">
                  <a:pos x="29" y="21"/>
                </a:cxn>
                <a:cxn ang="0">
                  <a:pos x="24" y="15"/>
                </a:cxn>
                <a:cxn ang="0">
                  <a:pos x="14" y="12"/>
                </a:cxn>
                <a:cxn ang="0">
                  <a:pos x="0" y="11"/>
                </a:cxn>
                <a:cxn ang="0">
                  <a:pos x="0" y="0"/>
                </a:cxn>
              </a:cxnLst>
              <a:rect l="0" t="0" r="r" b="b"/>
              <a:pathLst>
                <a:path w="98" h="199">
                  <a:moveTo>
                    <a:pt x="0" y="0"/>
                  </a:moveTo>
                  <a:lnTo>
                    <a:pt x="98" y="0"/>
                  </a:lnTo>
                  <a:lnTo>
                    <a:pt x="98" y="11"/>
                  </a:lnTo>
                  <a:lnTo>
                    <a:pt x="84" y="12"/>
                  </a:lnTo>
                  <a:lnTo>
                    <a:pt x="74" y="15"/>
                  </a:lnTo>
                  <a:lnTo>
                    <a:pt x="69" y="21"/>
                  </a:lnTo>
                  <a:lnTo>
                    <a:pt x="67" y="32"/>
                  </a:lnTo>
                  <a:lnTo>
                    <a:pt x="67" y="168"/>
                  </a:lnTo>
                  <a:lnTo>
                    <a:pt x="69" y="178"/>
                  </a:lnTo>
                  <a:lnTo>
                    <a:pt x="74" y="185"/>
                  </a:lnTo>
                  <a:lnTo>
                    <a:pt x="84" y="188"/>
                  </a:lnTo>
                  <a:lnTo>
                    <a:pt x="98" y="189"/>
                  </a:lnTo>
                  <a:lnTo>
                    <a:pt x="98" y="199"/>
                  </a:lnTo>
                  <a:lnTo>
                    <a:pt x="0" y="199"/>
                  </a:lnTo>
                  <a:lnTo>
                    <a:pt x="0" y="189"/>
                  </a:lnTo>
                  <a:lnTo>
                    <a:pt x="14" y="188"/>
                  </a:lnTo>
                  <a:lnTo>
                    <a:pt x="24" y="185"/>
                  </a:lnTo>
                  <a:lnTo>
                    <a:pt x="29" y="178"/>
                  </a:lnTo>
                  <a:lnTo>
                    <a:pt x="31" y="168"/>
                  </a:lnTo>
                  <a:lnTo>
                    <a:pt x="31" y="32"/>
                  </a:lnTo>
                  <a:lnTo>
                    <a:pt x="29" y="21"/>
                  </a:lnTo>
                  <a:lnTo>
                    <a:pt x="24" y="15"/>
                  </a:lnTo>
                  <a:lnTo>
                    <a:pt x="14" y="12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7" name="Freeform 10"/>
            <p:cNvSpPr>
              <a:spLocks/>
            </p:cNvSpPr>
            <p:nvPr/>
          </p:nvSpPr>
          <p:spPr bwMode="auto">
            <a:xfrm>
              <a:off x="1110" y="286"/>
              <a:ext cx="114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" y="0"/>
                </a:cxn>
                <a:cxn ang="0">
                  <a:pos x="90" y="11"/>
                </a:cxn>
                <a:cxn ang="0">
                  <a:pos x="78" y="12"/>
                </a:cxn>
                <a:cxn ang="0">
                  <a:pos x="71" y="14"/>
                </a:cxn>
                <a:cxn ang="0">
                  <a:pos x="67" y="16"/>
                </a:cxn>
                <a:cxn ang="0">
                  <a:pos x="66" y="22"/>
                </a:cxn>
                <a:cxn ang="0">
                  <a:pos x="69" y="29"/>
                </a:cxn>
                <a:cxn ang="0">
                  <a:pos x="74" y="39"/>
                </a:cxn>
                <a:cxn ang="0">
                  <a:pos x="79" y="53"/>
                </a:cxn>
                <a:cxn ang="0">
                  <a:pos x="87" y="70"/>
                </a:cxn>
                <a:cxn ang="0">
                  <a:pos x="95" y="89"/>
                </a:cxn>
                <a:cxn ang="0">
                  <a:pos x="104" y="111"/>
                </a:cxn>
                <a:cxn ang="0">
                  <a:pos x="113" y="132"/>
                </a:cxn>
                <a:cxn ang="0">
                  <a:pos x="122" y="153"/>
                </a:cxn>
                <a:cxn ang="0">
                  <a:pos x="128" y="137"/>
                </a:cxn>
                <a:cxn ang="0">
                  <a:pos x="137" y="117"/>
                </a:cxn>
                <a:cxn ang="0">
                  <a:pos x="145" y="97"/>
                </a:cxn>
                <a:cxn ang="0">
                  <a:pos x="160" y="58"/>
                </a:cxn>
                <a:cxn ang="0">
                  <a:pos x="165" y="43"/>
                </a:cxn>
                <a:cxn ang="0">
                  <a:pos x="169" y="33"/>
                </a:cxn>
                <a:cxn ang="0">
                  <a:pos x="171" y="23"/>
                </a:cxn>
                <a:cxn ang="0">
                  <a:pos x="170" y="18"/>
                </a:cxn>
                <a:cxn ang="0">
                  <a:pos x="165" y="14"/>
                </a:cxn>
                <a:cxn ang="0">
                  <a:pos x="156" y="12"/>
                </a:cxn>
                <a:cxn ang="0">
                  <a:pos x="147" y="11"/>
                </a:cxn>
                <a:cxn ang="0">
                  <a:pos x="147" y="0"/>
                </a:cxn>
                <a:cxn ang="0">
                  <a:pos x="227" y="0"/>
                </a:cxn>
                <a:cxn ang="0">
                  <a:pos x="227" y="11"/>
                </a:cxn>
                <a:cxn ang="0">
                  <a:pos x="215" y="13"/>
                </a:cxn>
                <a:cxn ang="0">
                  <a:pos x="206" y="16"/>
                </a:cxn>
                <a:cxn ang="0">
                  <a:pos x="199" y="22"/>
                </a:cxn>
                <a:cxn ang="0">
                  <a:pos x="192" y="32"/>
                </a:cxn>
                <a:cxn ang="0">
                  <a:pos x="178" y="59"/>
                </a:cxn>
                <a:cxn ang="0">
                  <a:pos x="170" y="77"/>
                </a:cxn>
                <a:cxn ang="0">
                  <a:pos x="162" y="98"/>
                </a:cxn>
                <a:cxn ang="0">
                  <a:pos x="151" y="123"/>
                </a:cxn>
                <a:cxn ang="0">
                  <a:pos x="140" y="148"/>
                </a:cxn>
                <a:cxn ang="0">
                  <a:pos x="128" y="175"/>
                </a:cxn>
                <a:cxn ang="0">
                  <a:pos x="118" y="202"/>
                </a:cxn>
                <a:cxn ang="0">
                  <a:pos x="105" y="202"/>
                </a:cxn>
                <a:cxn ang="0">
                  <a:pos x="94" y="177"/>
                </a:cxn>
                <a:cxn ang="0">
                  <a:pos x="83" y="152"/>
                </a:cxn>
                <a:cxn ang="0">
                  <a:pos x="72" y="125"/>
                </a:cxn>
                <a:cxn ang="0">
                  <a:pos x="61" y="99"/>
                </a:cxn>
                <a:cxn ang="0">
                  <a:pos x="51" y="75"/>
                </a:cxn>
                <a:cxn ang="0">
                  <a:pos x="43" y="55"/>
                </a:cxn>
                <a:cxn ang="0">
                  <a:pos x="35" y="38"/>
                </a:cxn>
                <a:cxn ang="0">
                  <a:pos x="30" y="27"/>
                </a:cxn>
                <a:cxn ang="0">
                  <a:pos x="25" y="20"/>
                </a:cxn>
                <a:cxn ang="0">
                  <a:pos x="19" y="15"/>
                </a:cxn>
                <a:cxn ang="0">
                  <a:pos x="10" y="12"/>
                </a:cxn>
                <a:cxn ang="0">
                  <a:pos x="0" y="11"/>
                </a:cxn>
                <a:cxn ang="0">
                  <a:pos x="0" y="0"/>
                </a:cxn>
              </a:cxnLst>
              <a:rect l="0" t="0" r="r" b="b"/>
              <a:pathLst>
                <a:path w="227" h="202">
                  <a:moveTo>
                    <a:pt x="0" y="0"/>
                  </a:moveTo>
                  <a:lnTo>
                    <a:pt x="90" y="0"/>
                  </a:lnTo>
                  <a:lnTo>
                    <a:pt x="90" y="11"/>
                  </a:lnTo>
                  <a:lnTo>
                    <a:pt x="78" y="12"/>
                  </a:lnTo>
                  <a:lnTo>
                    <a:pt x="71" y="14"/>
                  </a:lnTo>
                  <a:lnTo>
                    <a:pt x="67" y="16"/>
                  </a:lnTo>
                  <a:lnTo>
                    <a:pt x="66" y="22"/>
                  </a:lnTo>
                  <a:lnTo>
                    <a:pt x="69" y="29"/>
                  </a:lnTo>
                  <a:lnTo>
                    <a:pt x="74" y="39"/>
                  </a:lnTo>
                  <a:lnTo>
                    <a:pt x="79" y="53"/>
                  </a:lnTo>
                  <a:lnTo>
                    <a:pt x="87" y="70"/>
                  </a:lnTo>
                  <a:lnTo>
                    <a:pt x="95" y="89"/>
                  </a:lnTo>
                  <a:lnTo>
                    <a:pt x="104" y="111"/>
                  </a:lnTo>
                  <a:lnTo>
                    <a:pt x="113" y="132"/>
                  </a:lnTo>
                  <a:lnTo>
                    <a:pt x="122" y="153"/>
                  </a:lnTo>
                  <a:lnTo>
                    <a:pt x="128" y="137"/>
                  </a:lnTo>
                  <a:lnTo>
                    <a:pt x="137" y="117"/>
                  </a:lnTo>
                  <a:lnTo>
                    <a:pt x="145" y="97"/>
                  </a:lnTo>
                  <a:lnTo>
                    <a:pt x="160" y="58"/>
                  </a:lnTo>
                  <a:lnTo>
                    <a:pt x="165" y="43"/>
                  </a:lnTo>
                  <a:lnTo>
                    <a:pt x="169" y="33"/>
                  </a:lnTo>
                  <a:lnTo>
                    <a:pt x="171" y="23"/>
                  </a:lnTo>
                  <a:lnTo>
                    <a:pt x="170" y="18"/>
                  </a:lnTo>
                  <a:lnTo>
                    <a:pt x="165" y="14"/>
                  </a:lnTo>
                  <a:lnTo>
                    <a:pt x="156" y="12"/>
                  </a:lnTo>
                  <a:lnTo>
                    <a:pt x="147" y="11"/>
                  </a:lnTo>
                  <a:lnTo>
                    <a:pt x="147" y="0"/>
                  </a:lnTo>
                  <a:lnTo>
                    <a:pt x="227" y="0"/>
                  </a:lnTo>
                  <a:lnTo>
                    <a:pt x="227" y="11"/>
                  </a:lnTo>
                  <a:lnTo>
                    <a:pt x="215" y="13"/>
                  </a:lnTo>
                  <a:lnTo>
                    <a:pt x="206" y="16"/>
                  </a:lnTo>
                  <a:lnTo>
                    <a:pt x="199" y="22"/>
                  </a:lnTo>
                  <a:lnTo>
                    <a:pt x="192" y="32"/>
                  </a:lnTo>
                  <a:lnTo>
                    <a:pt x="178" y="59"/>
                  </a:lnTo>
                  <a:lnTo>
                    <a:pt x="170" y="77"/>
                  </a:lnTo>
                  <a:lnTo>
                    <a:pt x="162" y="98"/>
                  </a:lnTo>
                  <a:lnTo>
                    <a:pt x="151" y="123"/>
                  </a:lnTo>
                  <a:lnTo>
                    <a:pt x="140" y="148"/>
                  </a:lnTo>
                  <a:lnTo>
                    <a:pt x="128" y="175"/>
                  </a:lnTo>
                  <a:lnTo>
                    <a:pt x="118" y="202"/>
                  </a:lnTo>
                  <a:lnTo>
                    <a:pt x="105" y="202"/>
                  </a:lnTo>
                  <a:lnTo>
                    <a:pt x="94" y="177"/>
                  </a:lnTo>
                  <a:lnTo>
                    <a:pt x="83" y="152"/>
                  </a:lnTo>
                  <a:lnTo>
                    <a:pt x="72" y="125"/>
                  </a:lnTo>
                  <a:lnTo>
                    <a:pt x="61" y="99"/>
                  </a:lnTo>
                  <a:lnTo>
                    <a:pt x="51" y="75"/>
                  </a:lnTo>
                  <a:lnTo>
                    <a:pt x="43" y="55"/>
                  </a:lnTo>
                  <a:lnTo>
                    <a:pt x="35" y="38"/>
                  </a:lnTo>
                  <a:lnTo>
                    <a:pt x="30" y="27"/>
                  </a:lnTo>
                  <a:lnTo>
                    <a:pt x="25" y="20"/>
                  </a:lnTo>
                  <a:lnTo>
                    <a:pt x="19" y="15"/>
                  </a:lnTo>
                  <a:lnTo>
                    <a:pt x="10" y="12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8" name="Freeform 11"/>
            <p:cNvSpPr>
              <a:spLocks/>
            </p:cNvSpPr>
            <p:nvPr/>
          </p:nvSpPr>
          <p:spPr bwMode="auto">
            <a:xfrm>
              <a:off x="1243" y="286"/>
              <a:ext cx="90" cy="99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60" y="0"/>
                </a:cxn>
                <a:cxn ang="0">
                  <a:pos x="161" y="9"/>
                </a:cxn>
                <a:cxn ang="0">
                  <a:pos x="162" y="21"/>
                </a:cxn>
                <a:cxn ang="0">
                  <a:pos x="164" y="51"/>
                </a:cxn>
                <a:cxn ang="0">
                  <a:pos x="152" y="51"/>
                </a:cxn>
                <a:cxn ang="0">
                  <a:pos x="149" y="38"/>
                </a:cxn>
                <a:cxn ang="0">
                  <a:pos x="146" y="28"/>
                </a:cxn>
                <a:cxn ang="0">
                  <a:pos x="141" y="23"/>
                </a:cxn>
                <a:cxn ang="0">
                  <a:pos x="137" y="20"/>
                </a:cxn>
                <a:cxn ang="0">
                  <a:pos x="131" y="16"/>
                </a:cxn>
                <a:cxn ang="0">
                  <a:pos x="120" y="15"/>
                </a:cxn>
                <a:cxn ang="0">
                  <a:pos x="106" y="14"/>
                </a:cxn>
                <a:cxn ang="0">
                  <a:pos x="72" y="14"/>
                </a:cxn>
                <a:cxn ang="0">
                  <a:pos x="69" y="15"/>
                </a:cxn>
                <a:cxn ang="0">
                  <a:pos x="68" y="18"/>
                </a:cxn>
                <a:cxn ang="0">
                  <a:pos x="67" y="21"/>
                </a:cxn>
                <a:cxn ang="0">
                  <a:pos x="67" y="88"/>
                </a:cxn>
                <a:cxn ang="0">
                  <a:pos x="117" y="88"/>
                </a:cxn>
                <a:cxn ang="0">
                  <a:pos x="125" y="86"/>
                </a:cxn>
                <a:cxn ang="0">
                  <a:pos x="131" y="82"/>
                </a:cxn>
                <a:cxn ang="0">
                  <a:pos x="133" y="74"/>
                </a:cxn>
                <a:cxn ang="0">
                  <a:pos x="135" y="64"/>
                </a:cxn>
                <a:cxn ang="0">
                  <a:pos x="147" y="64"/>
                </a:cxn>
                <a:cxn ang="0">
                  <a:pos x="147" y="129"/>
                </a:cxn>
                <a:cxn ang="0">
                  <a:pos x="135" y="129"/>
                </a:cxn>
                <a:cxn ang="0">
                  <a:pos x="133" y="117"/>
                </a:cxn>
                <a:cxn ang="0">
                  <a:pos x="131" y="110"/>
                </a:cxn>
                <a:cxn ang="0">
                  <a:pos x="125" y="105"/>
                </a:cxn>
                <a:cxn ang="0">
                  <a:pos x="117" y="103"/>
                </a:cxn>
                <a:cxn ang="0">
                  <a:pos x="67" y="103"/>
                </a:cxn>
                <a:cxn ang="0">
                  <a:pos x="67" y="163"/>
                </a:cxn>
                <a:cxn ang="0">
                  <a:pos x="69" y="172"/>
                </a:cxn>
                <a:cxn ang="0">
                  <a:pos x="72" y="178"/>
                </a:cxn>
                <a:cxn ang="0">
                  <a:pos x="76" y="182"/>
                </a:cxn>
                <a:cxn ang="0">
                  <a:pos x="83" y="184"/>
                </a:cxn>
                <a:cxn ang="0">
                  <a:pos x="95" y="186"/>
                </a:cxn>
                <a:cxn ang="0">
                  <a:pos x="111" y="186"/>
                </a:cxn>
                <a:cxn ang="0">
                  <a:pos x="128" y="185"/>
                </a:cxn>
                <a:cxn ang="0">
                  <a:pos x="142" y="182"/>
                </a:cxn>
                <a:cxn ang="0">
                  <a:pos x="152" y="176"/>
                </a:cxn>
                <a:cxn ang="0">
                  <a:pos x="157" y="170"/>
                </a:cxn>
                <a:cxn ang="0">
                  <a:pos x="163" y="159"/>
                </a:cxn>
                <a:cxn ang="0">
                  <a:pos x="168" y="145"/>
                </a:cxn>
                <a:cxn ang="0">
                  <a:pos x="180" y="147"/>
                </a:cxn>
                <a:cxn ang="0">
                  <a:pos x="178" y="156"/>
                </a:cxn>
                <a:cxn ang="0">
                  <a:pos x="175" y="168"/>
                </a:cxn>
                <a:cxn ang="0">
                  <a:pos x="172" y="181"/>
                </a:cxn>
                <a:cxn ang="0">
                  <a:pos x="170" y="191"/>
                </a:cxn>
                <a:cxn ang="0">
                  <a:pos x="168" y="199"/>
                </a:cxn>
                <a:cxn ang="0">
                  <a:pos x="0" y="199"/>
                </a:cxn>
                <a:cxn ang="0">
                  <a:pos x="0" y="189"/>
                </a:cxn>
                <a:cxn ang="0">
                  <a:pos x="15" y="188"/>
                </a:cxn>
                <a:cxn ang="0">
                  <a:pos x="24" y="185"/>
                </a:cxn>
                <a:cxn ang="0">
                  <a:pos x="30" y="178"/>
                </a:cxn>
                <a:cxn ang="0">
                  <a:pos x="33" y="168"/>
                </a:cxn>
                <a:cxn ang="0">
                  <a:pos x="33" y="32"/>
                </a:cxn>
                <a:cxn ang="0">
                  <a:pos x="31" y="21"/>
                </a:cxn>
                <a:cxn ang="0">
                  <a:pos x="25" y="14"/>
                </a:cxn>
                <a:cxn ang="0">
                  <a:pos x="17" y="12"/>
                </a:cxn>
                <a:cxn ang="0">
                  <a:pos x="3" y="11"/>
                </a:cxn>
                <a:cxn ang="0">
                  <a:pos x="3" y="0"/>
                </a:cxn>
              </a:cxnLst>
              <a:rect l="0" t="0" r="r" b="b"/>
              <a:pathLst>
                <a:path w="180" h="199">
                  <a:moveTo>
                    <a:pt x="3" y="0"/>
                  </a:moveTo>
                  <a:lnTo>
                    <a:pt x="160" y="0"/>
                  </a:lnTo>
                  <a:lnTo>
                    <a:pt x="161" y="9"/>
                  </a:lnTo>
                  <a:lnTo>
                    <a:pt x="162" y="21"/>
                  </a:lnTo>
                  <a:lnTo>
                    <a:pt x="164" y="51"/>
                  </a:lnTo>
                  <a:lnTo>
                    <a:pt x="152" y="51"/>
                  </a:lnTo>
                  <a:lnTo>
                    <a:pt x="149" y="38"/>
                  </a:lnTo>
                  <a:lnTo>
                    <a:pt x="146" y="28"/>
                  </a:lnTo>
                  <a:lnTo>
                    <a:pt x="141" y="23"/>
                  </a:lnTo>
                  <a:lnTo>
                    <a:pt x="137" y="20"/>
                  </a:lnTo>
                  <a:lnTo>
                    <a:pt x="131" y="16"/>
                  </a:lnTo>
                  <a:lnTo>
                    <a:pt x="120" y="15"/>
                  </a:lnTo>
                  <a:lnTo>
                    <a:pt x="106" y="14"/>
                  </a:lnTo>
                  <a:lnTo>
                    <a:pt x="72" y="14"/>
                  </a:lnTo>
                  <a:lnTo>
                    <a:pt x="69" y="15"/>
                  </a:lnTo>
                  <a:lnTo>
                    <a:pt x="68" y="18"/>
                  </a:lnTo>
                  <a:lnTo>
                    <a:pt x="67" y="21"/>
                  </a:lnTo>
                  <a:lnTo>
                    <a:pt x="67" y="88"/>
                  </a:lnTo>
                  <a:lnTo>
                    <a:pt x="117" y="88"/>
                  </a:lnTo>
                  <a:lnTo>
                    <a:pt x="125" y="86"/>
                  </a:lnTo>
                  <a:lnTo>
                    <a:pt x="131" y="82"/>
                  </a:lnTo>
                  <a:lnTo>
                    <a:pt x="133" y="74"/>
                  </a:lnTo>
                  <a:lnTo>
                    <a:pt x="135" y="64"/>
                  </a:lnTo>
                  <a:lnTo>
                    <a:pt x="147" y="64"/>
                  </a:lnTo>
                  <a:lnTo>
                    <a:pt x="147" y="129"/>
                  </a:lnTo>
                  <a:lnTo>
                    <a:pt x="135" y="129"/>
                  </a:lnTo>
                  <a:lnTo>
                    <a:pt x="133" y="117"/>
                  </a:lnTo>
                  <a:lnTo>
                    <a:pt x="131" y="110"/>
                  </a:lnTo>
                  <a:lnTo>
                    <a:pt x="125" y="105"/>
                  </a:lnTo>
                  <a:lnTo>
                    <a:pt x="117" y="103"/>
                  </a:lnTo>
                  <a:lnTo>
                    <a:pt x="67" y="103"/>
                  </a:lnTo>
                  <a:lnTo>
                    <a:pt x="67" y="163"/>
                  </a:lnTo>
                  <a:lnTo>
                    <a:pt x="69" y="172"/>
                  </a:lnTo>
                  <a:lnTo>
                    <a:pt x="72" y="178"/>
                  </a:lnTo>
                  <a:lnTo>
                    <a:pt x="76" y="182"/>
                  </a:lnTo>
                  <a:lnTo>
                    <a:pt x="83" y="184"/>
                  </a:lnTo>
                  <a:lnTo>
                    <a:pt x="95" y="186"/>
                  </a:lnTo>
                  <a:lnTo>
                    <a:pt x="111" y="186"/>
                  </a:lnTo>
                  <a:lnTo>
                    <a:pt x="128" y="185"/>
                  </a:lnTo>
                  <a:lnTo>
                    <a:pt x="142" y="182"/>
                  </a:lnTo>
                  <a:lnTo>
                    <a:pt x="152" y="176"/>
                  </a:lnTo>
                  <a:lnTo>
                    <a:pt x="157" y="170"/>
                  </a:lnTo>
                  <a:lnTo>
                    <a:pt x="163" y="159"/>
                  </a:lnTo>
                  <a:lnTo>
                    <a:pt x="168" y="145"/>
                  </a:lnTo>
                  <a:lnTo>
                    <a:pt x="180" y="147"/>
                  </a:lnTo>
                  <a:lnTo>
                    <a:pt x="178" y="156"/>
                  </a:lnTo>
                  <a:lnTo>
                    <a:pt x="175" y="168"/>
                  </a:lnTo>
                  <a:lnTo>
                    <a:pt x="172" y="181"/>
                  </a:lnTo>
                  <a:lnTo>
                    <a:pt x="170" y="191"/>
                  </a:lnTo>
                  <a:lnTo>
                    <a:pt x="168" y="199"/>
                  </a:lnTo>
                  <a:lnTo>
                    <a:pt x="0" y="199"/>
                  </a:lnTo>
                  <a:lnTo>
                    <a:pt x="0" y="189"/>
                  </a:lnTo>
                  <a:lnTo>
                    <a:pt x="15" y="188"/>
                  </a:lnTo>
                  <a:lnTo>
                    <a:pt x="24" y="185"/>
                  </a:lnTo>
                  <a:lnTo>
                    <a:pt x="30" y="178"/>
                  </a:lnTo>
                  <a:lnTo>
                    <a:pt x="33" y="168"/>
                  </a:lnTo>
                  <a:lnTo>
                    <a:pt x="33" y="32"/>
                  </a:lnTo>
                  <a:lnTo>
                    <a:pt x="31" y="21"/>
                  </a:lnTo>
                  <a:lnTo>
                    <a:pt x="25" y="14"/>
                  </a:lnTo>
                  <a:lnTo>
                    <a:pt x="17" y="12"/>
                  </a:lnTo>
                  <a:lnTo>
                    <a:pt x="3" y="1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9" name="Freeform 12"/>
            <p:cNvSpPr>
              <a:spLocks noEditPoints="1"/>
            </p:cNvSpPr>
            <p:nvPr/>
          </p:nvSpPr>
          <p:spPr bwMode="auto">
            <a:xfrm>
              <a:off x="1359" y="286"/>
              <a:ext cx="103" cy="101"/>
            </a:xfrm>
            <a:custGeom>
              <a:avLst/>
              <a:gdLst/>
              <a:ahLst/>
              <a:cxnLst>
                <a:cxn ang="0">
                  <a:pos x="70" y="14"/>
                </a:cxn>
                <a:cxn ang="0">
                  <a:pos x="67" y="101"/>
                </a:cxn>
                <a:cxn ang="0">
                  <a:pos x="108" y="98"/>
                </a:cxn>
                <a:cxn ang="0">
                  <a:pos x="125" y="86"/>
                </a:cxn>
                <a:cxn ang="0">
                  <a:pos x="132" y="67"/>
                </a:cxn>
                <a:cxn ang="0">
                  <a:pos x="131" y="42"/>
                </a:cxn>
                <a:cxn ang="0">
                  <a:pos x="119" y="23"/>
                </a:cxn>
                <a:cxn ang="0">
                  <a:pos x="100" y="14"/>
                </a:cxn>
                <a:cxn ang="0">
                  <a:pos x="76" y="13"/>
                </a:cxn>
                <a:cxn ang="0">
                  <a:pos x="99" y="0"/>
                </a:cxn>
                <a:cxn ang="0">
                  <a:pos x="135" y="5"/>
                </a:cxn>
                <a:cxn ang="0">
                  <a:pos x="158" y="18"/>
                </a:cxn>
                <a:cxn ang="0">
                  <a:pos x="170" y="38"/>
                </a:cxn>
                <a:cxn ang="0">
                  <a:pos x="169" y="67"/>
                </a:cxn>
                <a:cxn ang="0">
                  <a:pos x="154" y="89"/>
                </a:cxn>
                <a:cxn ang="0">
                  <a:pos x="128" y="103"/>
                </a:cxn>
                <a:cxn ang="0">
                  <a:pos x="141" y="124"/>
                </a:cxn>
                <a:cxn ang="0">
                  <a:pos x="157" y="147"/>
                </a:cxn>
                <a:cxn ang="0">
                  <a:pos x="175" y="171"/>
                </a:cxn>
                <a:cxn ang="0">
                  <a:pos x="193" y="187"/>
                </a:cxn>
                <a:cxn ang="0">
                  <a:pos x="205" y="202"/>
                </a:cxn>
                <a:cxn ang="0">
                  <a:pos x="178" y="201"/>
                </a:cxn>
                <a:cxn ang="0">
                  <a:pos x="150" y="191"/>
                </a:cxn>
                <a:cxn ang="0">
                  <a:pos x="133" y="174"/>
                </a:cxn>
                <a:cxn ang="0">
                  <a:pos x="116" y="149"/>
                </a:cxn>
                <a:cxn ang="0">
                  <a:pos x="102" y="126"/>
                </a:cxn>
                <a:cxn ang="0">
                  <a:pos x="94" y="116"/>
                </a:cxn>
                <a:cxn ang="0">
                  <a:pos x="67" y="114"/>
                </a:cxn>
                <a:cxn ang="0">
                  <a:pos x="68" y="168"/>
                </a:cxn>
                <a:cxn ang="0">
                  <a:pos x="75" y="185"/>
                </a:cxn>
                <a:cxn ang="0">
                  <a:pos x="98" y="189"/>
                </a:cxn>
                <a:cxn ang="0">
                  <a:pos x="0" y="199"/>
                </a:cxn>
                <a:cxn ang="0">
                  <a:pos x="14" y="188"/>
                </a:cxn>
                <a:cxn ang="0">
                  <a:pos x="29" y="178"/>
                </a:cxn>
                <a:cxn ang="0">
                  <a:pos x="32" y="152"/>
                </a:cxn>
                <a:cxn ang="0">
                  <a:pos x="31" y="32"/>
                </a:cxn>
                <a:cxn ang="0">
                  <a:pos x="25" y="15"/>
                </a:cxn>
                <a:cxn ang="0">
                  <a:pos x="2" y="11"/>
                </a:cxn>
              </a:cxnLst>
              <a:rect l="0" t="0" r="r" b="b"/>
              <a:pathLst>
                <a:path w="206" h="202">
                  <a:moveTo>
                    <a:pt x="76" y="13"/>
                  </a:moveTo>
                  <a:lnTo>
                    <a:pt x="70" y="14"/>
                  </a:lnTo>
                  <a:lnTo>
                    <a:pt x="67" y="19"/>
                  </a:lnTo>
                  <a:lnTo>
                    <a:pt x="67" y="101"/>
                  </a:lnTo>
                  <a:lnTo>
                    <a:pt x="97" y="101"/>
                  </a:lnTo>
                  <a:lnTo>
                    <a:pt x="108" y="98"/>
                  </a:lnTo>
                  <a:lnTo>
                    <a:pt x="117" y="94"/>
                  </a:lnTo>
                  <a:lnTo>
                    <a:pt x="125" y="86"/>
                  </a:lnTo>
                  <a:lnTo>
                    <a:pt x="130" y="77"/>
                  </a:lnTo>
                  <a:lnTo>
                    <a:pt x="132" y="67"/>
                  </a:lnTo>
                  <a:lnTo>
                    <a:pt x="133" y="56"/>
                  </a:lnTo>
                  <a:lnTo>
                    <a:pt x="131" y="42"/>
                  </a:lnTo>
                  <a:lnTo>
                    <a:pt x="127" y="32"/>
                  </a:lnTo>
                  <a:lnTo>
                    <a:pt x="119" y="23"/>
                  </a:lnTo>
                  <a:lnTo>
                    <a:pt x="111" y="18"/>
                  </a:lnTo>
                  <a:lnTo>
                    <a:pt x="100" y="14"/>
                  </a:lnTo>
                  <a:lnTo>
                    <a:pt x="88" y="13"/>
                  </a:lnTo>
                  <a:lnTo>
                    <a:pt x="76" y="13"/>
                  </a:lnTo>
                  <a:close/>
                  <a:moveTo>
                    <a:pt x="2" y="0"/>
                  </a:moveTo>
                  <a:lnTo>
                    <a:pt x="99" y="0"/>
                  </a:lnTo>
                  <a:lnTo>
                    <a:pt x="118" y="1"/>
                  </a:lnTo>
                  <a:lnTo>
                    <a:pt x="135" y="5"/>
                  </a:lnTo>
                  <a:lnTo>
                    <a:pt x="149" y="11"/>
                  </a:lnTo>
                  <a:lnTo>
                    <a:pt x="158" y="18"/>
                  </a:lnTo>
                  <a:lnTo>
                    <a:pt x="165" y="27"/>
                  </a:lnTo>
                  <a:lnTo>
                    <a:pt x="170" y="38"/>
                  </a:lnTo>
                  <a:lnTo>
                    <a:pt x="171" y="52"/>
                  </a:lnTo>
                  <a:lnTo>
                    <a:pt x="169" y="67"/>
                  </a:lnTo>
                  <a:lnTo>
                    <a:pt x="163" y="79"/>
                  </a:lnTo>
                  <a:lnTo>
                    <a:pt x="154" y="89"/>
                  </a:lnTo>
                  <a:lnTo>
                    <a:pt x="142" y="97"/>
                  </a:lnTo>
                  <a:lnTo>
                    <a:pt x="128" y="103"/>
                  </a:lnTo>
                  <a:lnTo>
                    <a:pt x="133" y="113"/>
                  </a:lnTo>
                  <a:lnTo>
                    <a:pt x="141" y="124"/>
                  </a:lnTo>
                  <a:lnTo>
                    <a:pt x="149" y="137"/>
                  </a:lnTo>
                  <a:lnTo>
                    <a:pt x="157" y="147"/>
                  </a:lnTo>
                  <a:lnTo>
                    <a:pt x="167" y="160"/>
                  </a:lnTo>
                  <a:lnTo>
                    <a:pt x="175" y="171"/>
                  </a:lnTo>
                  <a:lnTo>
                    <a:pt x="183" y="179"/>
                  </a:lnTo>
                  <a:lnTo>
                    <a:pt x="193" y="187"/>
                  </a:lnTo>
                  <a:lnTo>
                    <a:pt x="206" y="192"/>
                  </a:lnTo>
                  <a:lnTo>
                    <a:pt x="205" y="202"/>
                  </a:lnTo>
                  <a:lnTo>
                    <a:pt x="199" y="202"/>
                  </a:lnTo>
                  <a:lnTo>
                    <a:pt x="178" y="201"/>
                  </a:lnTo>
                  <a:lnTo>
                    <a:pt x="163" y="197"/>
                  </a:lnTo>
                  <a:lnTo>
                    <a:pt x="150" y="191"/>
                  </a:lnTo>
                  <a:lnTo>
                    <a:pt x="141" y="183"/>
                  </a:lnTo>
                  <a:lnTo>
                    <a:pt x="133" y="174"/>
                  </a:lnTo>
                  <a:lnTo>
                    <a:pt x="125" y="162"/>
                  </a:lnTo>
                  <a:lnTo>
                    <a:pt x="116" y="149"/>
                  </a:lnTo>
                  <a:lnTo>
                    <a:pt x="109" y="137"/>
                  </a:lnTo>
                  <a:lnTo>
                    <a:pt x="102" y="126"/>
                  </a:lnTo>
                  <a:lnTo>
                    <a:pt x="98" y="119"/>
                  </a:lnTo>
                  <a:lnTo>
                    <a:pt x="94" y="116"/>
                  </a:lnTo>
                  <a:lnTo>
                    <a:pt x="88" y="114"/>
                  </a:lnTo>
                  <a:lnTo>
                    <a:pt x="67" y="114"/>
                  </a:lnTo>
                  <a:lnTo>
                    <a:pt x="67" y="152"/>
                  </a:lnTo>
                  <a:lnTo>
                    <a:pt x="68" y="168"/>
                  </a:lnTo>
                  <a:lnTo>
                    <a:pt x="70" y="178"/>
                  </a:lnTo>
                  <a:lnTo>
                    <a:pt x="75" y="185"/>
                  </a:lnTo>
                  <a:lnTo>
                    <a:pt x="84" y="188"/>
                  </a:lnTo>
                  <a:lnTo>
                    <a:pt x="98" y="189"/>
                  </a:lnTo>
                  <a:lnTo>
                    <a:pt x="98" y="199"/>
                  </a:lnTo>
                  <a:lnTo>
                    <a:pt x="0" y="199"/>
                  </a:lnTo>
                  <a:lnTo>
                    <a:pt x="0" y="189"/>
                  </a:lnTo>
                  <a:lnTo>
                    <a:pt x="14" y="188"/>
                  </a:lnTo>
                  <a:lnTo>
                    <a:pt x="24" y="185"/>
                  </a:lnTo>
                  <a:lnTo>
                    <a:pt x="29" y="178"/>
                  </a:lnTo>
                  <a:lnTo>
                    <a:pt x="31" y="168"/>
                  </a:lnTo>
                  <a:lnTo>
                    <a:pt x="32" y="152"/>
                  </a:lnTo>
                  <a:lnTo>
                    <a:pt x="32" y="48"/>
                  </a:lnTo>
                  <a:lnTo>
                    <a:pt x="31" y="32"/>
                  </a:lnTo>
                  <a:lnTo>
                    <a:pt x="29" y="21"/>
                  </a:lnTo>
                  <a:lnTo>
                    <a:pt x="25" y="15"/>
                  </a:lnTo>
                  <a:lnTo>
                    <a:pt x="16" y="12"/>
                  </a:lnTo>
                  <a:lnTo>
                    <a:pt x="2" y="1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0" name="Freeform 13"/>
            <p:cNvSpPr>
              <a:spLocks/>
            </p:cNvSpPr>
            <p:nvPr/>
          </p:nvSpPr>
          <p:spPr bwMode="auto">
            <a:xfrm>
              <a:off x="1480" y="283"/>
              <a:ext cx="72" cy="105"/>
            </a:xfrm>
            <a:custGeom>
              <a:avLst/>
              <a:gdLst/>
              <a:ahLst/>
              <a:cxnLst>
                <a:cxn ang="0">
                  <a:pos x="94" y="1"/>
                </a:cxn>
                <a:cxn ang="0">
                  <a:pos x="117" y="6"/>
                </a:cxn>
                <a:cxn ang="0">
                  <a:pos x="127" y="23"/>
                </a:cxn>
                <a:cxn ang="0">
                  <a:pos x="133" y="58"/>
                </a:cxn>
                <a:cxn ang="0">
                  <a:pos x="116" y="44"/>
                </a:cxn>
                <a:cxn ang="0">
                  <a:pos x="98" y="23"/>
                </a:cxn>
                <a:cxn ang="0">
                  <a:pos x="73" y="14"/>
                </a:cxn>
                <a:cxn ang="0">
                  <a:pos x="51" y="20"/>
                </a:cxn>
                <a:cxn ang="0">
                  <a:pos x="39" y="35"/>
                </a:cxn>
                <a:cxn ang="0">
                  <a:pos x="40" y="57"/>
                </a:cxn>
                <a:cxn ang="0">
                  <a:pos x="57" y="73"/>
                </a:cxn>
                <a:cxn ang="0">
                  <a:pos x="80" y="84"/>
                </a:cxn>
                <a:cxn ang="0">
                  <a:pos x="105" y="94"/>
                </a:cxn>
                <a:cxn ang="0">
                  <a:pos x="126" y="110"/>
                </a:cxn>
                <a:cxn ang="0">
                  <a:pos x="140" y="132"/>
                </a:cxn>
                <a:cxn ang="0">
                  <a:pos x="140" y="164"/>
                </a:cxn>
                <a:cxn ang="0">
                  <a:pos x="121" y="192"/>
                </a:cxn>
                <a:cxn ang="0">
                  <a:pos x="87" y="207"/>
                </a:cxn>
                <a:cxn ang="0">
                  <a:pos x="47" y="207"/>
                </a:cxn>
                <a:cxn ang="0">
                  <a:pos x="18" y="198"/>
                </a:cxn>
                <a:cxn ang="0">
                  <a:pos x="7" y="186"/>
                </a:cxn>
                <a:cxn ang="0">
                  <a:pos x="2" y="158"/>
                </a:cxn>
                <a:cxn ang="0">
                  <a:pos x="12" y="142"/>
                </a:cxn>
                <a:cxn ang="0">
                  <a:pos x="23" y="166"/>
                </a:cxn>
                <a:cxn ang="0">
                  <a:pos x="44" y="188"/>
                </a:cxn>
                <a:cxn ang="0">
                  <a:pos x="71" y="196"/>
                </a:cxn>
                <a:cxn ang="0">
                  <a:pos x="95" y="190"/>
                </a:cxn>
                <a:cxn ang="0">
                  <a:pos x="108" y="173"/>
                </a:cxn>
                <a:cxn ang="0">
                  <a:pos x="108" y="149"/>
                </a:cxn>
                <a:cxn ang="0">
                  <a:pos x="96" y="132"/>
                </a:cxn>
                <a:cxn ang="0">
                  <a:pos x="45" y="108"/>
                </a:cxn>
                <a:cxn ang="0">
                  <a:pos x="24" y="94"/>
                </a:cxn>
                <a:cxn ang="0">
                  <a:pos x="10" y="74"/>
                </a:cxn>
                <a:cxn ang="0">
                  <a:pos x="10" y="43"/>
                </a:cxn>
                <a:cxn ang="0">
                  <a:pos x="28" y="17"/>
                </a:cxn>
                <a:cxn ang="0">
                  <a:pos x="60" y="2"/>
                </a:cxn>
              </a:cxnLst>
              <a:rect l="0" t="0" r="r" b="b"/>
              <a:pathLst>
                <a:path w="142" h="209">
                  <a:moveTo>
                    <a:pt x="80" y="0"/>
                  </a:moveTo>
                  <a:lnTo>
                    <a:pt x="94" y="1"/>
                  </a:lnTo>
                  <a:lnTo>
                    <a:pt x="107" y="3"/>
                  </a:lnTo>
                  <a:lnTo>
                    <a:pt x="117" y="6"/>
                  </a:lnTo>
                  <a:lnTo>
                    <a:pt x="124" y="9"/>
                  </a:lnTo>
                  <a:lnTo>
                    <a:pt x="127" y="23"/>
                  </a:lnTo>
                  <a:lnTo>
                    <a:pt x="130" y="39"/>
                  </a:lnTo>
                  <a:lnTo>
                    <a:pt x="133" y="58"/>
                  </a:lnTo>
                  <a:lnTo>
                    <a:pt x="121" y="59"/>
                  </a:lnTo>
                  <a:lnTo>
                    <a:pt x="116" y="44"/>
                  </a:lnTo>
                  <a:lnTo>
                    <a:pt x="108" y="32"/>
                  </a:lnTo>
                  <a:lnTo>
                    <a:pt x="98" y="23"/>
                  </a:lnTo>
                  <a:lnTo>
                    <a:pt x="87" y="16"/>
                  </a:lnTo>
                  <a:lnTo>
                    <a:pt x="73" y="14"/>
                  </a:lnTo>
                  <a:lnTo>
                    <a:pt x="61" y="16"/>
                  </a:lnTo>
                  <a:lnTo>
                    <a:pt x="51" y="20"/>
                  </a:lnTo>
                  <a:lnTo>
                    <a:pt x="45" y="27"/>
                  </a:lnTo>
                  <a:lnTo>
                    <a:pt x="39" y="35"/>
                  </a:lnTo>
                  <a:lnTo>
                    <a:pt x="38" y="45"/>
                  </a:lnTo>
                  <a:lnTo>
                    <a:pt x="40" y="57"/>
                  </a:lnTo>
                  <a:lnTo>
                    <a:pt x="47" y="67"/>
                  </a:lnTo>
                  <a:lnTo>
                    <a:pt x="57" y="73"/>
                  </a:lnTo>
                  <a:lnTo>
                    <a:pt x="68" y="79"/>
                  </a:lnTo>
                  <a:lnTo>
                    <a:pt x="80" y="84"/>
                  </a:lnTo>
                  <a:lnTo>
                    <a:pt x="93" y="89"/>
                  </a:lnTo>
                  <a:lnTo>
                    <a:pt x="105" y="94"/>
                  </a:lnTo>
                  <a:lnTo>
                    <a:pt x="117" y="102"/>
                  </a:lnTo>
                  <a:lnTo>
                    <a:pt x="126" y="110"/>
                  </a:lnTo>
                  <a:lnTo>
                    <a:pt x="135" y="120"/>
                  </a:lnTo>
                  <a:lnTo>
                    <a:pt x="140" y="132"/>
                  </a:lnTo>
                  <a:lnTo>
                    <a:pt x="142" y="147"/>
                  </a:lnTo>
                  <a:lnTo>
                    <a:pt x="140" y="164"/>
                  </a:lnTo>
                  <a:lnTo>
                    <a:pt x="133" y="180"/>
                  </a:lnTo>
                  <a:lnTo>
                    <a:pt x="121" y="192"/>
                  </a:lnTo>
                  <a:lnTo>
                    <a:pt x="106" y="202"/>
                  </a:lnTo>
                  <a:lnTo>
                    <a:pt x="87" y="207"/>
                  </a:lnTo>
                  <a:lnTo>
                    <a:pt x="66" y="209"/>
                  </a:lnTo>
                  <a:lnTo>
                    <a:pt x="47" y="207"/>
                  </a:lnTo>
                  <a:lnTo>
                    <a:pt x="31" y="203"/>
                  </a:lnTo>
                  <a:lnTo>
                    <a:pt x="18" y="198"/>
                  </a:lnTo>
                  <a:lnTo>
                    <a:pt x="9" y="194"/>
                  </a:lnTo>
                  <a:lnTo>
                    <a:pt x="7" y="186"/>
                  </a:lnTo>
                  <a:lnTo>
                    <a:pt x="5" y="173"/>
                  </a:lnTo>
                  <a:lnTo>
                    <a:pt x="2" y="158"/>
                  </a:lnTo>
                  <a:lnTo>
                    <a:pt x="0" y="143"/>
                  </a:lnTo>
                  <a:lnTo>
                    <a:pt x="12" y="142"/>
                  </a:lnTo>
                  <a:lnTo>
                    <a:pt x="16" y="153"/>
                  </a:lnTo>
                  <a:lnTo>
                    <a:pt x="23" y="166"/>
                  </a:lnTo>
                  <a:lnTo>
                    <a:pt x="32" y="178"/>
                  </a:lnTo>
                  <a:lnTo>
                    <a:pt x="44" y="188"/>
                  </a:lnTo>
                  <a:lnTo>
                    <a:pt x="57" y="194"/>
                  </a:lnTo>
                  <a:lnTo>
                    <a:pt x="71" y="196"/>
                  </a:lnTo>
                  <a:lnTo>
                    <a:pt x="83" y="194"/>
                  </a:lnTo>
                  <a:lnTo>
                    <a:pt x="95" y="190"/>
                  </a:lnTo>
                  <a:lnTo>
                    <a:pt x="103" y="182"/>
                  </a:lnTo>
                  <a:lnTo>
                    <a:pt x="108" y="173"/>
                  </a:lnTo>
                  <a:lnTo>
                    <a:pt x="110" y="161"/>
                  </a:lnTo>
                  <a:lnTo>
                    <a:pt x="108" y="149"/>
                  </a:lnTo>
                  <a:lnTo>
                    <a:pt x="104" y="139"/>
                  </a:lnTo>
                  <a:lnTo>
                    <a:pt x="96" y="132"/>
                  </a:lnTo>
                  <a:lnTo>
                    <a:pt x="77" y="121"/>
                  </a:lnTo>
                  <a:lnTo>
                    <a:pt x="45" y="108"/>
                  </a:lnTo>
                  <a:lnTo>
                    <a:pt x="34" y="102"/>
                  </a:lnTo>
                  <a:lnTo>
                    <a:pt x="24" y="94"/>
                  </a:lnTo>
                  <a:lnTo>
                    <a:pt x="16" y="85"/>
                  </a:lnTo>
                  <a:lnTo>
                    <a:pt x="10" y="74"/>
                  </a:lnTo>
                  <a:lnTo>
                    <a:pt x="8" y="60"/>
                  </a:lnTo>
                  <a:lnTo>
                    <a:pt x="10" y="43"/>
                  </a:lnTo>
                  <a:lnTo>
                    <a:pt x="17" y="29"/>
                  </a:lnTo>
                  <a:lnTo>
                    <a:pt x="28" y="17"/>
                  </a:lnTo>
                  <a:lnTo>
                    <a:pt x="42" y="8"/>
                  </a:lnTo>
                  <a:lnTo>
                    <a:pt x="60" y="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1" name="Freeform 14"/>
            <p:cNvSpPr>
              <a:spLocks/>
            </p:cNvSpPr>
            <p:nvPr/>
          </p:nvSpPr>
          <p:spPr bwMode="auto">
            <a:xfrm>
              <a:off x="1581" y="286"/>
              <a:ext cx="48" cy="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" y="0"/>
                </a:cxn>
                <a:cxn ang="0">
                  <a:pos x="97" y="11"/>
                </a:cxn>
                <a:cxn ang="0">
                  <a:pos x="83" y="12"/>
                </a:cxn>
                <a:cxn ang="0">
                  <a:pos x="73" y="15"/>
                </a:cxn>
                <a:cxn ang="0">
                  <a:pos x="68" y="21"/>
                </a:cxn>
                <a:cxn ang="0">
                  <a:pos x="66" y="32"/>
                </a:cxn>
                <a:cxn ang="0">
                  <a:pos x="66" y="168"/>
                </a:cxn>
                <a:cxn ang="0">
                  <a:pos x="68" y="178"/>
                </a:cxn>
                <a:cxn ang="0">
                  <a:pos x="73" y="185"/>
                </a:cxn>
                <a:cxn ang="0">
                  <a:pos x="83" y="188"/>
                </a:cxn>
                <a:cxn ang="0">
                  <a:pos x="97" y="189"/>
                </a:cxn>
                <a:cxn ang="0">
                  <a:pos x="97" y="199"/>
                </a:cxn>
                <a:cxn ang="0">
                  <a:pos x="0" y="199"/>
                </a:cxn>
                <a:cxn ang="0">
                  <a:pos x="0" y="189"/>
                </a:cxn>
                <a:cxn ang="0">
                  <a:pos x="14" y="188"/>
                </a:cxn>
                <a:cxn ang="0">
                  <a:pos x="23" y="185"/>
                </a:cxn>
                <a:cxn ang="0">
                  <a:pos x="28" y="178"/>
                </a:cxn>
                <a:cxn ang="0">
                  <a:pos x="30" y="168"/>
                </a:cxn>
                <a:cxn ang="0">
                  <a:pos x="31" y="152"/>
                </a:cxn>
                <a:cxn ang="0">
                  <a:pos x="31" y="48"/>
                </a:cxn>
                <a:cxn ang="0">
                  <a:pos x="30" y="32"/>
                </a:cxn>
                <a:cxn ang="0">
                  <a:pos x="28" y="21"/>
                </a:cxn>
                <a:cxn ang="0">
                  <a:pos x="23" y="15"/>
                </a:cxn>
                <a:cxn ang="0">
                  <a:pos x="14" y="12"/>
                </a:cxn>
                <a:cxn ang="0">
                  <a:pos x="0" y="11"/>
                </a:cxn>
                <a:cxn ang="0">
                  <a:pos x="0" y="0"/>
                </a:cxn>
              </a:cxnLst>
              <a:rect l="0" t="0" r="r" b="b"/>
              <a:pathLst>
                <a:path w="97" h="199">
                  <a:moveTo>
                    <a:pt x="0" y="0"/>
                  </a:moveTo>
                  <a:lnTo>
                    <a:pt x="97" y="0"/>
                  </a:lnTo>
                  <a:lnTo>
                    <a:pt x="97" y="11"/>
                  </a:lnTo>
                  <a:lnTo>
                    <a:pt x="83" y="12"/>
                  </a:lnTo>
                  <a:lnTo>
                    <a:pt x="73" y="15"/>
                  </a:lnTo>
                  <a:lnTo>
                    <a:pt x="68" y="21"/>
                  </a:lnTo>
                  <a:lnTo>
                    <a:pt x="66" y="32"/>
                  </a:lnTo>
                  <a:lnTo>
                    <a:pt x="66" y="168"/>
                  </a:lnTo>
                  <a:lnTo>
                    <a:pt x="68" y="178"/>
                  </a:lnTo>
                  <a:lnTo>
                    <a:pt x="73" y="185"/>
                  </a:lnTo>
                  <a:lnTo>
                    <a:pt x="83" y="188"/>
                  </a:lnTo>
                  <a:lnTo>
                    <a:pt x="97" y="189"/>
                  </a:lnTo>
                  <a:lnTo>
                    <a:pt x="97" y="199"/>
                  </a:lnTo>
                  <a:lnTo>
                    <a:pt x="0" y="199"/>
                  </a:lnTo>
                  <a:lnTo>
                    <a:pt x="0" y="189"/>
                  </a:lnTo>
                  <a:lnTo>
                    <a:pt x="14" y="188"/>
                  </a:lnTo>
                  <a:lnTo>
                    <a:pt x="23" y="185"/>
                  </a:lnTo>
                  <a:lnTo>
                    <a:pt x="28" y="178"/>
                  </a:lnTo>
                  <a:lnTo>
                    <a:pt x="30" y="168"/>
                  </a:lnTo>
                  <a:lnTo>
                    <a:pt x="31" y="152"/>
                  </a:lnTo>
                  <a:lnTo>
                    <a:pt x="31" y="48"/>
                  </a:lnTo>
                  <a:lnTo>
                    <a:pt x="30" y="32"/>
                  </a:lnTo>
                  <a:lnTo>
                    <a:pt x="28" y="21"/>
                  </a:lnTo>
                  <a:lnTo>
                    <a:pt x="23" y="15"/>
                  </a:lnTo>
                  <a:lnTo>
                    <a:pt x="14" y="12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2" name="Freeform 15"/>
            <p:cNvSpPr>
              <a:spLocks/>
            </p:cNvSpPr>
            <p:nvPr/>
          </p:nvSpPr>
          <p:spPr bwMode="auto">
            <a:xfrm>
              <a:off x="1658" y="282"/>
              <a:ext cx="95" cy="103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9" y="0"/>
                </a:cxn>
                <a:cxn ang="0">
                  <a:pos x="15" y="4"/>
                </a:cxn>
                <a:cxn ang="0">
                  <a:pos x="19" y="7"/>
                </a:cxn>
                <a:cxn ang="0">
                  <a:pos x="168" y="7"/>
                </a:cxn>
                <a:cxn ang="0">
                  <a:pos x="171" y="6"/>
                </a:cxn>
                <a:cxn ang="0">
                  <a:pos x="176" y="4"/>
                </a:cxn>
                <a:cxn ang="0">
                  <a:pos x="180" y="0"/>
                </a:cxn>
                <a:cxn ang="0">
                  <a:pos x="185" y="0"/>
                </a:cxn>
                <a:cxn ang="0">
                  <a:pos x="186" y="12"/>
                </a:cxn>
                <a:cxn ang="0">
                  <a:pos x="190" y="60"/>
                </a:cxn>
                <a:cxn ang="0">
                  <a:pos x="179" y="61"/>
                </a:cxn>
                <a:cxn ang="0">
                  <a:pos x="173" y="40"/>
                </a:cxn>
                <a:cxn ang="0">
                  <a:pos x="170" y="33"/>
                </a:cxn>
                <a:cxn ang="0">
                  <a:pos x="167" y="29"/>
                </a:cxn>
                <a:cxn ang="0">
                  <a:pos x="160" y="25"/>
                </a:cxn>
                <a:cxn ang="0">
                  <a:pos x="148" y="22"/>
                </a:cxn>
                <a:cxn ang="0">
                  <a:pos x="132" y="21"/>
                </a:cxn>
                <a:cxn ang="0">
                  <a:pos x="111" y="21"/>
                </a:cxn>
                <a:cxn ang="0">
                  <a:pos x="111" y="175"/>
                </a:cxn>
                <a:cxn ang="0">
                  <a:pos x="114" y="185"/>
                </a:cxn>
                <a:cxn ang="0">
                  <a:pos x="120" y="192"/>
                </a:cxn>
                <a:cxn ang="0">
                  <a:pos x="129" y="195"/>
                </a:cxn>
                <a:cxn ang="0">
                  <a:pos x="146" y="196"/>
                </a:cxn>
                <a:cxn ang="0">
                  <a:pos x="146" y="206"/>
                </a:cxn>
                <a:cxn ang="0">
                  <a:pos x="43" y="206"/>
                </a:cxn>
                <a:cxn ang="0">
                  <a:pos x="43" y="196"/>
                </a:cxn>
                <a:cxn ang="0">
                  <a:pos x="58" y="195"/>
                </a:cxn>
                <a:cxn ang="0">
                  <a:pos x="68" y="192"/>
                </a:cxn>
                <a:cxn ang="0">
                  <a:pos x="74" y="185"/>
                </a:cxn>
                <a:cxn ang="0">
                  <a:pos x="76" y="175"/>
                </a:cxn>
                <a:cxn ang="0">
                  <a:pos x="77" y="159"/>
                </a:cxn>
                <a:cxn ang="0">
                  <a:pos x="77" y="21"/>
                </a:cxn>
                <a:cxn ang="0">
                  <a:pos x="63" y="21"/>
                </a:cxn>
                <a:cxn ang="0">
                  <a:pos x="46" y="22"/>
                </a:cxn>
                <a:cxn ang="0">
                  <a:pos x="35" y="25"/>
                </a:cxn>
                <a:cxn ang="0">
                  <a:pos x="28" y="27"/>
                </a:cxn>
                <a:cxn ang="0">
                  <a:pos x="22" y="31"/>
                </a:cxn>
                <a:cxn ang="0">
                  <a:pos x="19" y="36"/>
                </a:cxn>
                <a:cxn ang="0">
                  <a:pos x="15" y="47"/>
                </a:cxn>
                <a:cxn ang="0">
                  <a:pos x="10" y="61"/>
                </a:cxn>
                <a:cxn ang="0">
                  <a:pos x="0" y="61"/>
                </a:cxn>
                <a:cxn ang="0">
                  <a:pos x="1" y="39"/>
                </a:cxn>
                <a:cxn ang="0">
                  <a:pos x="3" y="18"/>
                </a:cxn>
                <a:cxn ang="0">
                  <a:pos x="4" y="0"/>
                </a:cxn>
              </a:cxnLst>
              <a:rect l="0" t="0" r="r" b="b"/>
              <a:pathLst>
                <a:path w="190" h="206">
                  <a:moveTo>
                    <a:pt x="4" y="0"/>
                  </a:moveTo>
                  <a:lnTo>
                    <a:pt x="9" y="0"/>
                  </a:lnTo>
                  <a:lnTo>
                    <a:pt x="15" y="4"/>
                  </a:lnTo>
                  <a:lnTo>
                    <a:pt x="19" y="7"/>
                  </a:lnTo>
                  <a:lnTo>
                    <a:pt x="168" y="7"/>
                  </a:lnTo>
                  <a:lnTo>
                    <a:pt x="171" y="6"/>
                  </a:lnTo>
                  <a:lnTo>
                    <a:pt x="176" y="4"/>
                  </a:lnTo>
                  <a:lnTo>
                    <a:pt x="180" y="0"/>
                  </a:lnTo>
                  <a:lnTo>
                    <a:pt x="185" y="0"/>
                  </a:lnTo>
                  <a:lnTo>
                    <a:pt x="186" y="12"/>
                  </a:lnTo>
                  <a:lnTo>
                    <a:pt x="190" y="60"/>
                  </a:lnTo>
                  <a:lnTo>
                    <a:pt x="179" y="61"/>
                  </a:lnTo>
                  <a:lnTo>
                    <a:pt x="173" y="40"/>
                  </a:lnTo>
                  <a:lnTo>
                    <a:pt x="170" y="33"/>
                  </a:lnTo>
                  <a:lnTo>
                    <a:pt x="167" y="29"/>
                  </a:lnTo>
                  <a:lnTo>
                    <a:pt x="160" y="25"/>
                  </a:lnTo>
                  <a:lnTo>
                    <a:pt x="148" y="22"/>
                  </a:lnTo>
                  <a:lnTo>
                    <a:pt x="132" y="21"/>
                  </a:lnTo>
                  <a:lnTo>
                    <a:pt x="111" y="21"/>
                  </a:lnTo>
                  <a:lnTo>
                    <a:pt x="111" y="175"/>
                  </a:lnTo>
                  <a:lnTo>
                    <a:pt x="114" y="185"/>
                  </a:lnTo>
                  <a:lnTo>
                    <a:pt x="120" y="192"/>
                  </a:lnTo>
                  <a:lnTo>
                    <a:pt x="129" y="195"/>
                  </a:lnTo>
                  <a:lnTo>
                    <a:pt x="146" y="196"/>
                  </a:lnTo>
                  <a:lnTo>
                    <a:pt x="146" y="206"/>
                  </a:lnTo>
                  <a:lnTo>
                    <a:pt x="43" y="206"/>
                  </a:lnTo>
                  <a:lnTo>
                    <a:pt x="43" y="196"/>
                  </a:lnTo>
                  <a:lnTo>
                    <a:pt x="58" y="195"/>
                  </a:lnTo>
                  <a:lnTo>
                    <a:pt x="68" y="192"/>
                  </a:lnTo>
                  <a:lnTo>
                    <a:pt x="74" y="185"/>
                  </a:lnTo>
                  <a:lnTo>
                    <a:pt x="76" y="175"/>
                  </a:lnTo>
                  <a:lnTo>
                    <a:pt x="77" y="159"/>
                  </a:lnTo>
                  <a:lnTo>
                    <a:pt x="77" y="21"/>
                  </a:lnTo>
                  <a:lnTo>
                    <a:pt x="63" y="21"/>
                  </a:lnTo>
                  <a:lnTo>
                    <a:pt x="46" y="22"/>
                  </a:lnTo>
                  <a:lnTo>
                    <a:pt x="35" y="25"/>
                  </a:lnTo>
                  <a:lnTo>
                    <a:pt x="28" y="27"/>
                  </a:lnTo>
                  <a:lnTo>
                    <a:pt x="22" y="31"/>
                  </a:lnTo>
                  <a:lnTo>
                    <a:pt x="19" y="36"/>
                  </a:lnTo>
                  <a:lnTo>
                    <a:pt x="15" y="47"/>
                  </a:lnTo>
                  <a:lnTo>
                    <a:pt x="10" y="61"/>
                  </a:lnTo>
                  <a:lnTo>
                    <a:pt x="0" y="61"/>
                  </a:lnTo>
                  <a:lnTo>
                    <a:pt x="1" y="39"/>
                  </a:lnTo>
                  <a:lnTo>
                    <a:pt x="3" y="18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3" name="Freeform 16"/>
            <p:cNvSpPr>
              <a:spLocks/>
            </p:cNvSpPr>
            <p:nvPr/>
          </p:nvSpPr>
          <p:spPr bwMode="auto">
            <a:xfrm>
              <a:off x="1777" y="286"/>
              <a:ext cx="102" cy="99"/>
            </a:xfrm>
            <a:custGeom>
              <a:avLst/>
              <a:gdLst/>
              <a:ahLst/>
              <a:cxnLst>
                <a:cxn ang="0">
                  <a:pos x="89" y="0"/>
                </a:cxn>
                <a:cxn ang="0">
                  <a:pos x="76" y="12"/>
                </a:cxn>
                <a:cxn ang="0">
                  <a:pos x="69" y="14"/>
                </a:cxn>
                <a:cxn ang="0">
                  <a:pos x="67" y="21"/>
                </a:cxn>
                <a:cxn ang="0">
                  <a:pos x="77" y="38"/>
                </a:cxn>
                <a:cxn ang="0">
                  <a:pos x="90" y="63"/>
                </a:cxn>
                <a:cxn ang="0">
                  <a:pos x="105" y="87"/>
                </a:cxn>
                <a:cxn ang="0">
                  <a:pos x="121" y="78"/>
                </a:cxn>
                <a:cxn ang="0">
                  <a:pos x="139" y="42"/>
                </a:cxn>
                <a:cxn ang="0">
                  <a:pos x="148" y="24"/>
                </a:cxn>
                <a:cxn ang="0">
                  <a:pos x="149" y="16"/>
                </a:cxn>
                <a:cxn ang="0">
                  <a:pos x="145" y="13"/>
                </a:cxn>
                <a:cxn ang="0">
                  <a:pos x="138" y="12"/>
                </a:cxn>
                <a:cxn ang="0">
                  <a:pos x="125" y="0"/>
                </a:cxn>
                <a:cxn ang="0">
                  <a:pos x="204" y="11"/>
                </a:cxn>
                <a:cxn ang="0">
                  <a:pos x="183" y="15"/>
                </a:cxn>
                <a:cxn ang="0">
                  <a:pos x="173" y="25"/>
                </a:cxn>
                <a:cxn ang="0">
                  <a:pos x="153" y="52"/>
                </a:cxn>
                <a:cxn ang="0">
                  <a:pos x="126" y="98"/>
                </a:cxn>
                <a:cxn ang="0">
                  <a:pos x="120" y="111"/>
                </a:cxn>
                <a:cxn ang="0">
                  <a:pos x="119" y="168"/>
                </a:cxn>
                <a:cxn ang="0">
                  <a:pos x="127" y="185"/>
                </a:cxn>
                <a:cxn ang="0">
                  <a:pos x="154" y="189"/>
                </a:cxn>
                <a:cxn ang="0">
                  <a:pos x="50" y="199"/>
                </a:cxn>
                <a:cxn ang="0">
                  <a:pos x="65" y="188"/>
                </a:cxn>
                <a:cxn ang="0">
                  <a:pos x="80" y="178"/>
                </a:cxn>
                <a:cxn ang="0">
                  <a:pos x="84" y="119"/>
                </a:cxn>
                <a:cxn ang="0">
                  <a:pos x="80" y="110"/>
                </a:cxn>
                <a:cxn ang="0">
                  <a:pos x="70" y="90"/>
                </a:cxn>
                <a:cxn ang="0">
                  <a:pos x="49" y="56"/>
                </a:cxn>
                <a:cxn ang="0">
                  <a:pos x="29" y="23"/>
                </a:cxn>
                <a:cxn ang="0">
                  <a:pos x="18" y="14"/>
                </a:cxn>
                <a:cxn ang="0">
                  <a:pos x="0" y="11"/>
                </a:cxn>
              </a:cxnLst>
              <a:rect l="0" t="0" r="r" b="b"/>
              <a:pathLst>
                <a:path w="204" h="199">
                  <a:moveTo>
                    <a:pt x="0" y="0"/>
                  </a:moveTo>
                  <a:lnTo>
                    <a:pt x="89" y="0"/>
                  </a:lnTo>
                  <a:lnTo>
                    <a:pt x="89" y="11"/>
                  </a:lnTo>
                  <a:lnTo>
                    <a:pt x="76" y="12"/>
                  </a:lnTo>
                  <a:lnTo>
                    <a:pt x="72" y="13"/>
                  </a:lnTo>
                  <a:lnTo>
                    <a:pt x="69" y="14"/>
                  </a:lnTo>
                  <a:lnTo>
                    <a:pt x="67" y="16"/>
                  </a:lnTo>
                  <a:lnTo>
                    <a:pt x="67" y="21"/>
                  </a:lnTo>
                  <a:lnTo>
                    <a:pt x="72" y="29"/>
                  </a:lnTo>
                  <a:lnTo>
                    <a:pt x="77" y="38"/>
                  </a:lnTo>
                  <a:lnTo>
                    <a:pt x="84" y="50"/>
                  </a:lnTo>
                  <a:lnTo>
                    <a:pt x="90" y="63"/>
                  </a:lnTo>
                  <a:lnTo>
                    <a:pt x="97" y="75"/>
                  </a:lnTo>
                  <a:lnTo>
                    <a:pt x="105" y="87"/>
                  </a:lnTo>
                  <a:lnTo>
                    <a:pt x="110" y="96"/>
                  </a:lnTo>
                  <a:lnTo>
                    <a:pt x="121" y="78"/>
                  </a:lnTo>
                  <a:lnTo>
                    <a:pt x="131" y="58"/>
                  </a:lnTo>
                  <a:lnTo>
                    <a:pt x="139" y="42"/>
                  </a:lnTo>
                  <a:lnTo>
                    <a:pt x="146" y="28"/>
                  </a:lnTo>
                  <a:lnTo>
                    <a:pt x="148" y="24"/>
                  </a:lnTo>
                  <a:lnTo>
                    <a:pt x="149" y="21"/>
                  </a:lnTo>
                  <a:lnTo>
                    <a:pt x="149" y="16"/>
                  </a:lnTo>
                  <a:lnTo>
                    <a:pt x="147" y="14"/>
                  </a:lnTo>
                  <a:lnTo>
                    <a:pt x="145" y="13"/>
                  </a:lnTo>
                  <a:lnTo>
                    <a:pt x="143" y="13"/>
                  </a:lnTo>
                  <a:lnTo>
                    <a:pt x="138" y="12"/>
                  </a:lnTo>
                  <a:lnTo>
                    <a:pt x="125" y="11"/>
                  </a:lnTo>
                  <a:lnTo>
                    <a:pt x="125" y="0"/>
                  </a:lnTo>
                  <a:lnTo>
                    <a:pt x="204" y="0"/>
                  </a:lnTo>
                  <a:lnTo>
                    <a:pt x="204" y="11"/>
                  </a:lnTo>
                  <a:lnTo>
                    <a:pt x="192" y="12"/>
                  </a:lnTo>
                  <a:lnTo>
                    <a:pt x="183" y="15"/>
                  </a:lnTo>
                  <a:lnTo>
                    <a:pt x="178" y="19"/>
                  </a:lnTo>
                  <a:lnTo>
                    <a:pt x="173" y="25"/>
                  </a:lnTo>
                  <a:lnTo>
                    <a:pt x="166" y="34"/>
                  </a:lnTo>
                  <a:lnTo>
                    <a:pt x="153" y="52"/>
                  </a:lnTo>
                  <a:lnTo>
                    <a:pt x="140" y="73"/>
                  </a:lnTo>
                  <a:lnTo>
                    <a:pt x="126" y="98"/>
                  </a:lnTo>
                  <a:lnTo>
                    <a:pt x="122" y="105"/>
                  </a:lnTo>
                  <a:lnTo>
                    <a:pt x="120" y="111"/>
                  </a:lnTo>
                  <a:lnTo>
                    <a:pt x="119" y="115"/>
                  </a:lnTo>
                  <a:lnTo>
                    <a:pt x="119" y="168"/>
                  </a:lnTo>
                  <a:lnTo>
                    <a:pt x="122" y="178"/>
                  </a:lnTo>
                  <a:lnTo>
                    <a:pt x="127" y="185"/>
                  </a:lnTo>
                  <a:lnTo>
                    <a:pt x="138" y="188"/>
                  </a:lnTo>
                  <a:lnTo>
                    <a:pt x="154" y="189"/>
                  </a:lnTo>
                  <a:lnTo>
                    <a:pt x="154" y="199"/>
                  </a:lnTo>
                  <a:lnTo>
                    <a:pt x="50" y="199"/>
                  </a:lnTo>
                  <a:lnTo>
                    <a:pt x="50" y="189"/>
                  </a:lnTo>
                  <a:lnTo>
                    <a:pt x="65" y="188"/>
                  </a:lnTo>
                  <a:lnTo>
                    <a:pt x="75" y="185"/>
                  </a:lnTo>
                  <a:lnTo>
                    <a:pt x="80" y="178"/>
                  </a:lnTo>
                  <a:lnTo>
                    <a:pt x="84" y="168"/>
                  </a:lnTo>
                  <a:lnTo>
                    <a:pt x="84" y="119"/>
                  </a:lnTo>
                  <a:lnTo>
                    <a:pt x="82" y="115"/>
                  </a:lnTo>
                  <a:lnTo>
                    <a:pt x="80" y="110"/>
                  </a:lnTo>
                  <a:lnTo>
                    <a:pt x="77" y="103"/>
                  </a:lnTo>
                  <a:lnTo>
                    <a:pt x="70" y="90"/>
                  </a:lnTo>
                  <a:lnTo>
                    <a:pt x="61" y="74"/>
                  </a:lnTo>
                  <a:lnTo>
                    <a:pt x="49" y="56"/>
                  </a:lnTo>
                  <a:lnTo>
                    <a:pt x="35" y="33"/>
                  </a:lnTo>
                  <a:lnTo>
                    <a:pt x="29" y="23"/>
                  </a:lnTo>
                  <a:lnTo>
                    <a:pt x="23" y="18"/>
                  </a:lnTo>
                  <a:lnTo>
                    <a:pt x="18" y="14"/>
                  </a:lnTo>
                  <a:lnTo>
                    <a:pt x="11" y="12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4" name="Freeform 17"/>
            <p:cNvSpPr>
              <a:spLocks/>
            </p:cNvSpPr>
            <p:nvPr/>
          </p:nvSpPr>
          <p:spPr bwMode="auto">
            <a:xfrm>
              <a:off x="910" y="441"/>
              <a:ext cx="187" cy="1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81" y="0"/>
                </a:cxn>
                <a:cxn ang="0">
                  <a:pos x="188" y="230"/>
                </a:cxn>
                <a:cxn ang="0">
                  <a:pos x="295" y="0"/>
                </a:cxn>
                <a:cxn ang="0">
                  <a:pos x="368" y="0"/>
                </a:cxn>
                <a:cxn ang="0">
                  <a:pos x="368" y="11"/>
                </a:cxn>
                <a:cxn ang="0">
                  <a:pos x="351" y="13"/>
                </a:cxn>
                <a:cxn ang="0">
                  <a:pos x="340" y="15"/>
                </a:cxn>
                <a:cxn ang="0">
                  <a:pos x="333" y="21"/>
                </a:cxn>
                <a:cxn ang="0">
                  <a:pos x="329" y="30"/>
                </a:cxn>
                <a:cxn ang="0">
                  <a:pos x="328" y="44"/>
                </a:cxn>
                <a:cxn ang="0">
                  <a:pos x="328" y="66"/>
                </a:cxn>
                <a:cxn ang="0">
                  <a:pos x="331" y="225"/>
                </a:cxn>
                <a:cxn ang="0">
                  <a:pos x="332" y="246"/>
                </a:cxn>
                <a:cxn ang="0">
                  <a:pos x="334" y="261"/>
                </a:cxn>
                <a:cxn ang="0">
                  <a:pos x="338" y="269"/>
                </a:cxn>
                <a:cxn ang="0">
                  <a:pos x="345" y="275"/>
                </a:cxn>
                <a:cxn ang="0">
                  <a:pos x="357" y="277"/>
                </a:cxn>
                <a:cxn ang="0">
                  <a:pos x="373" y="279"/>
                </a:cxn>
                <a:cxn ang="0">
                  <a:pos x="373" y="290"/>
                </a:cxn>
                <a:cxn ang="0">
                  <a:pos x="256" y="290"/>
                </a:cxn>
                <a:cxn ang="0">
                  <a:pos x="256" y="279"/>
                </a:cxn>
                <a:cxn ang="0">
                  <a:pos x="272" y="277"/>
                </a:cxn>
                <a:cxn ang="0">
                  <a:pos x="283" y="275"/>
                </a:cxn>
                <a:cxn ang="0">
                  <a:pos x="289" y="269"/>
                </a:cxn>
                <a:cxn ang="0">
                  <a:pos x="293" y="261"/>
                </a:cxn>
                <a:cxn ang="0">
                  <a:pos x="294" y="246"/>
                </a:cxn>
                <a:cxn ang="0">
                  <a:pos x="294" y="225"/>
                </a:cxn>
                <a:cxn ang="0">
                  <a:pos x="293" y="46"/>
                </a:cxn>
                <a:cxn ang="0">
                  <a:pos x="290" y="46"/>
                </a:cxn>
                <a:cxn ang="0">
                  <a:pos x="182" y="284"/>
                </a:cxn>
                <a:cxn ang="0">
                  <a:pos x="170" y="284"/>
                </a:cxn>
                <a:cxn ang="0">
                  <a:pos x="68" y="53"/>
                </a:cxn>
                <a:cxn ang="0">
                  <a:pos x="67" y="53"/>
                </a:cxn>
                <a:cxn ang="0">
                  <a:pos x="63" y="176"/>
                </a:cxn>
                <a:cxn ang="0">
                  <a:pos x="62" y="204"/>
                </a:cxn>
                <a:cxn ang="0">
                  <a:pos x="61" y="227"/>
                </a:cxn>
                <a:cxn ang="0">
                  <a:pos x="62" y="244"/>
                </a:cxn>
                <a:cxn ang="0">
                  <a:pos x="63" y="257"/>
                </a:cxn>
                <a:cxn ang="0">
                  <a:pos x="66" y="266"/>
                </a:cxn>
                <a:cxn ang="0">
                  <a:pos x="74" y="273"/>
                </a:cxn>
                <a:cxn ang="0">
                  <a:pos x="87" y="277"/>
                </a:cxn>
                <a:cxn ang="0">
                  <a:pos x="105" y="279"/>
                </a:cxn>
                <a:cxn ang="0">
                  <a:pos x="105" y="290"/>
                </a:cxn>
                <a:cxn ang="0">
                  <a:pos x="0" y="290"/>
                </a:cxn>
                <a:cxn ang="0">
                  <a:pos x="0" y="279"/>
                </a:cxn>
                <a:cxn ang="0">
                  <a:pos x="16" y="277"/>
                </a:cxn>
                <a:cxn ang="0">
                  <a:pos x="27" y="273"/>
                </a:cxn>
                <a:cxn ang="0">
                  <a:pos x="34" y="266"/>
                </a:cxn>
                <a:cxn ang="0">
                  <a:pos x="37" y="257"/>
                </a:cxn>
                <a:cxn ang="0">
                  <a:pos x="39" y="244"/>
                </a:cxn>
                <a:cxn ang="0">
                  <a:pos x="42" y="225"/>
                </a:cxn>
                <a:cxn ang="0">
                  <a:pos x="43" y="202"/>
                </a:cxn>
                <a:cxn ang="0">
                  <a:pos x="45" y="172"/>
                </a:cxn>
                <a:cxn ang="0">
                  <a:pos x="50" y="79"/>
                </a:cxn>
                <a:cxn ang="0">
                  <a:pos x="51" y="56"/>
                </a:cxn>
                <a:cxn ang="0">
                  <a:pos x="50" y="40"/>
                </a:cxn>
                <a:cxn ang="0">
                  <a:pos x="48" y="28"/>
                </a:cxn>
                <a:cxn ang="0">
                  <a:pos x="44" y="20"/>
                </a:cxn>
                <a:cxn ang="0">
                  <a:pos x="35" y="15"/>
                </a:cxn>
                <a:cxn ang="0">
                  <a:pos x="24" y="12"/>
                </a:cxn>
                <a:cxn ang="0">
                  <a:pos x="8" y="11"/>
                </a:cxn>
                <a:cxn ang="0">
                  <a:pos x="8" y="0"/>
                </a:cxn>
              </a:cxnLst>
              <a:rect l="0" t="0" r="r" b="b"/>
              <a:pathLst>
                <a:path w="373" h="290">
                  <a:moveTo>
                    <a:pt x="8" y="0"/>
                  </a:moveTo>
                  <a:lnTo>
                    <a:pt x="81" y="0"/>
                  </a:lnTo>
                  <a:lnTo>
                    <a:pt x="188" y="230"/>
                  </a:lnTo>
                  <a:lnTo>
                    <a:pt x="295" y="0"/>
                  </a:lnTo>
                  <a:lnTo>
                    <a:pt x="368" y="0"/>
                  </a:lnTo>
                  <a:lnTo>
                    <a:pt x="368" y="11"/>
                  </a:lnTo>
                  <a:lnTo>
                    <a:pt x="351" y="13"/>
                  </a:lnTo>
                  <a:lnTo>
                    <a:pt x="340" y="15"/>
                  </a:lnTo>
                  <a:lnTo>
                    <a:pt x="333" y="21"/>
                  </a:lnTo>
                  <a:lnTo>
                    <a:pt x="329" y="30"/>
                  </a:lnTo>
                  <a:lnTo>
                    <a:pt x="328" y="44"/>
                  </a:lnTo>
                  <a:lnTo>
                    <a:pt x="328" y="66"/>
                  </a:lnTo>
                  <a:lnTo>
                    <a:pt x="331" y="225"/>
                  </a:lnTo>
                  <a:lnTo>
                    <a:pt x="332" y="246"/>
                  </a:lnTo>
                  <a:lnTo>
                    <a:pt x="334" y="261"/>
                  </a:lnTo>
                  <a:lnTo>
                    <a:pt x="338" y="269"/>
                  </a:lnTo>
                  <a:lnTo>
                    <a:pt x="345" y="275"/>
                  </a:lnTo>
                  <a:lnTo>
                    <a:pt x="357" y="277"/>
                  </a:lnTo>
                  <a:lnTo>
                    <a:pt x="373" y="279"/>
                  </a:lnTo>
                  <a:lnTo>
                    <a:pt x="373" y="290"/>
                  </a:lnTo>
                  <a:lnTo>
                    <a:pt x="256" y="290"/>
                  </a:lnTo>
                  <a:lnTo>
                    <a:pt x="256" y="279"/>
                  </a:lnTo>
                  <a:lnTo>
                    <a:pt x="272" y="277"/>
                  </a:lnTo>
                  <a:lnTo>
                    <a:pt x="283" y="275"/>
                  </a:lnTo>
                  <a:lnTo>
                    <a:pt x="289" y="269"/>
                  </a:lnTo>
                  <a:lnTo>
                    <a:pt x="293" y="261"/>
                  </a:lnTo>
                  <a:lnTo>
                    <a:pt x="294" y="246"/>
                  </a:lnTo>
                  <a:lnTo>
                    <a:pt x="294" y="225"/>
                  </a:lnTo>
                  <a:lnTo>
                    <a:pt x="293" y="46"/>
                  </a:lnTo>
                  <a:lnTo>
                    <a:pt x="290" y="46"/>
                  </a:lnTo>
                  <a:lnTo>
                    <a:pt x="182" y="284"/>
                  </a:lnTo>
                  <a:lnTo>
                    <a:pt x="170" y="284"/>
                  </a:lnTo>
                  <a:lnTo>
                    <a:pt x="68" y="53"/>
                  </a:lnTo>
                  <a:lnTo>
                    <a:pt x="67" y="53"/>
                  </a:lnTo>
                  <a:lnTo>
                    <a:pt x="63" y="176"/>
                  </a:lnTo>
                  <a:lnTo>
                    <a:pt x="62" y="204"/>
                  </a:lnTo>
                  <a:lnTo>
                    <a:pt x="61" y="227"/>
                  </a:lnTo>
                  <a:lnTo>
                    <a:pt x="62" y="244"/>
                  </a:lnTo>
                  <a:lnTo>
                    <a:pt x="63" y="257"/>
                  </a:lnTo>
                  <a:lnTo>
                    <a:pt x="66" y="266"/>
                  </a:lnTo>
                  <a:lnTo>
                    <a:pt x="74" y="273"/>
                  </a:lnTo>
                  <a:lnTo>
                    <a:pt x="87" y="277"/>
                  </a:lnTo>
                  <a:lnTo>
                    <a:pt x="105" y="279"/>
                  </a:lnTo>
                  <a:lnTo>
                    <a:pt x="105" y="290"/>
                  </a:lnTo>
                  <a:lnTo>
                    <a:pt x="0" y="290"/>
                  </a:lnTo>
                  <a:lnTo>
                    <a:pt x="0" y="279"/>
                  </a:lnTo>
                  <a:lnTo>
                    <a:pt x="16" y="277"/>
                  </a:lnTo>
                  <a:lnTo>
                    <a:pt x="27" y="273"/>
                  </a:lnTo>
                  <a:lnTo>
                    <a:pt x="34" y="266"/>
                  </a:lnTo>
                  <a:lnTo>
                    <a:pt x="37" y="257"/>
                  </a:lnTo>
                  <a:lnTo>
                    <a:pt x="39" y="244"/>
                  </a:lnTo>
                  <a:lnTo>
                    <a:pt x="42" y="225"/>
                  </a:lnTo>
                  <a:lnTo>
                    <a:pt x="43" y="202"/>
                  </a:lnTo>
                  <a:lnTo>
                    <a:pt x="45" y="172"/>
                  </a:lnTo>
                  <a:lnTo>
                    <a:pt x="50" y="79"/>
                  </a:lnTo>
                  <a:lnTo>
                    <a:pt x="51" y="56"/>
                  </a:lnTo>
                  <a:lnTo>
                    <a:pt x="50" y="40"/>
                  </a:lnTo>
                  <a:lnTo>
                    <a:pt x="48" y="28"/>
                  </a:lnTo>
                  <a:lnTo>
                    <a:pt x="44" y="20"/>
                  </a:lnTo>
                  <a:lnTo>
                    <a:pt x="35" y="15"/>
                  </a:lnTo>
                  <a:lnTo>
                    <a:pt x="24" y="12"/>
                  </a:lnTo>
                  <a:lnTo>
                    <a:pt x="8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5" name="Freeform 18"/>
            <p:cNvSpPr>
              <a:spLocks noEditPoints="1"/>
            </p:cNvSpPr>
            <p:nvPr/>
          </p:nvSpPr>
          <p:spPr bwMode="auto">
            <a:xfrm>
              <a:off x="1108" y="484"/>
              <a:ext cx="111" cy="101"/>
            </a:xfrm>
            <a:custGeom>
              <a:avLst/>
              <a:gdLst/>
              <a:ahLst/>
              <a:cxnLst>
                <a:cxn ang="0">
                  <a:pos x="101" y="48"/>
                </a:cxn>
                <a:cxn ang="0">
                  <a:pos x="77" y="116"/>
                </a:cxn>
                <a:cxn ang="0">
                  <a:pos x="128" y="116"/>
                </a:cxn>
                <a:cxn ang="0">
                  <a:pos x="102" y="48"/>
                </a:cxn>
                <a:cxn ang="0">
                  <a:pos x="101" y="48"/>
                </a:cxn>
                <a:cxn ang="0">
                  <a:pos x="117" y="0"/>
                </a:cxn>
                <a:cxn ang="0">
                  <a:pos x="184" y="164"/>
                </a:cxn>
                <a:cxn ang="0">
                  <a:pos x="190" y="177"/>
                </a:cxn>
                <a:cxn ang="0">
                  <a:pos x="197" y="186"/>
                </a:cxn>
                <a:cxn ang="0">
                  <a:pos x="203" y="190"/>
                </a:cxn>
                <a:cxn ang="0">
                  <a:pos x="212" y="192"/>
                </a:cxn>
                <a:cxn ang="0">
                  <a:pos x="222" y="193"/>
                </a:cxn>
                <a:cxn ang="0">
                  <a:pos x="222" y="204"/>
                </a:cxn>
                <a:cxn ang="0">
                  <a:pos x="132" y="204"/>
                </a:cxn>
                <a:cxn ang="0">
                  <a:pos x="132" y="193"/>
                </a:cxn>
                <a:cxn ang="0">
                  <a:pos x="141" y="192"/>
                </a:cxn>
                <a:cxn ang="0">
                  <a:pos x="147" y="191"/>
                </a:cxn>
                <a:cxn ang="0">
                  <a:pos x="152" y="189"/>
                </a:cxn>
                <a:cxn ang="0">
                  <a:pos x="153" y="185"/>
                </a:cxn>
                <a:cxn ang="0">
                  <a:pos x="152" y="177"/>
                </a:cxn>
                <a:cxn ang="0">
                  <a:pos x="148" y="166"/>
                </a:cxn>
                <a:cxn ang="0">
                  <a:pos x="133" y="131"/>
                </a:cxn>
                <a:cxn ang="0">
                  <a:pos x="72" y="131"/>
                </a:cxn>
                <a:cxn ang="0">
                  <a:pos x="69" y="138"/>
                </a:cxn>
                <a:cxn ang="0">
                  <a:pos x="65" y="149"/>
                </a:cxn>
                <a:cxn ang="0">
                  <a:pos x="61" y="161"/>
                </a:cxn>
                <a:cxn ang="0">
                  <a:pos x="56" y="172"/>
                </a:cxn>
                <a:cxn ang="0">
                  <a:pos x="54" y="181"/>
                </a:cxn>
                <a:cxn ang="0">
                  <a:pos x="56" y="187"/>
                </a:cxn>
                <a:cxn ang="0">
                  <a:pos x="61" y="191"/>
                </a:cxn>
                <a:cxn ang="0">
                  <a:pos x="68" y="192"/>
                </a:cxn>
                <a:cxn ang="0">
                  <a:pos x="79" y="193"/>
                </a:cxn>
                <a:cxn ang="0">
                  <a:pos x="79" y="204"/>
                </a:cxn>
                <a:cxn ang="0">
                  <a:pos x="0" y="204"/>
                </a:cxn>
                <a:cxn ang="0">
                  <a:pos x="0" y="193"/>
                </a:cxn>
                <a:cxn ang="0">
                  <a:pos x="11" y="192"/>
                </a:cxn>
                <a:cxn ang="0">
                  <a:pos x="20" y="189"/>
                </a:cxn>
                <a:cxn ang="0">
                  <a:pos x="27" y="183"/>
                </a:cxn>
                <a:cxn ang="0">
                  <a:pos x="34" y="174"/>
                </a:cxn>
                <a:cxn ang="0">
                  <a:pos x="41" y="159"/>
                </a:cxn>
                <a:cxn ang="0">
                  <a:pos x="107" y="2"/>
                </a:cxn>
                <a:cxn ang="0">
                  <a:pos x="117" y="0"/>
                </a:cxn>
              </a:cxnLst>
              <a:rect l="0" t="0" r="r" b="b"/>
              <a:pathLst>
                <a:path w="222" h="204">
                  <a:moveTo>
                    <a:pt x="101" y="48"/>
                  </a:moveTo>
                  <a:lnTo>
                    <a:pt x="77" y="116"/>
                  </a:lnTo>
                  <a:lnTo>
                    <a:pt x="128" y="116"/>
                  </a:lnTo>
                  <a:lnTo>
                    <a:pt x="102" y="48"/>
                  </a:lnTo>
                  <a:lnTo>
                    <a:pt x="101" y="48"/>
                  </a:lnTo>
                  <a:close/>
                  <a:moveTo>
                    <a:pt x="117" y="0"/>
                  </a:moveTo>
                  <a:lnTo>
                    <a:pt x="184" y="164"/>
                  </a:lnTo>
                  <a:lnTo>
                    <a:pt x="190" y="177"/>
                  </a:lnTo>
                  <a:lnTo>
                    <a:pt x="197" y="186"/>
                  </a:lnTo>
                  <a:lnTo>
                    <a:pt x="203" y="190"/>
                  </a:lnTo>
                  <a:lnTo>
                    <a:pt x="212" y="192"/>
                  </a:lnTo>
                  <a:lnTo>
                    <a:pt x="222" y="193"/>
                  </a:lnTo>
                  <a:lnTo>
                    <a:pt x="222" y="204"/>
                  </a:lnTo>
                  <a:lnTo>
                    <a:pt x="132" y="204"/>
                  </a:lnTo>
                  <a:lnTo>
                    <a:pt x="132" y="193"/>
                  </a:lnTo>
                  <a:lnTo>
                    <a:pt x="141" y="192"/>
                  </a:lnTo>
                  <a:lnTo>
                    <a:pt x="147" y="191"/>
                  </a:lnTo>
                  <a:lnTo>
                    <a:pt x="152" y="189"/>
                  </a:lnTo>
                  <a:lnTo>
                    <a:pt x="153" y="185"/>
                  </a:lnTo>
                  <a:lnTo>
                    <a:pt x="152" y="177"/>
                  </a:lnTo>
                  <a:lnTo>
                    <a:pt x="148" y="166"/>
                  </a:lnTo>
                  <a:lnTo>
                    <a:pt x="133" y="131"/>
                  </a:lnTo>
                  <a:lnTo>
                    <a:pt x="72" y="131"/>
                  </a:lnTo>
                  <a:lnTo>
                    <a:pt x="69" y="138"/>
                  </a:lnTo>
                  <a:lnTo>
                    <a:pt x="65" y="149"/>
                  </a:lnTo>
                  <a:lnTo>
                    <a:pt x="61" y="161"/>
                  </a:lnTo>
                  <a:lnTo>
                    <a:pt x="56" y="172"/>
                  </a:lnTo>
                  <a:lnTo>
                    <a:pt x="54" y="181"/>
                  </a:lnTo>
                  <a:lnTo>
                    <a:pt x="56" y="187"/>
                  </a:lnTo>
                  <a:lnTo>
                    <a:pt x="61" y="191"/>
                  </a:lnTo>
                  <a:lnTo>
                    <a:pt x="68" y="192"/>
                  </a:lnTo>
                  <a:lnTo>
                    <a:pt x="79" y="193"/>
                  </a:lnTo>
                  <a:lnTo>
                    <a:pt x="79" y="204"/>
                  </a:lnTo>
                  <a:lnTo>
                    <a:pt x="0" y="204"/>
                  </a:lnTo>
                  <a:lnTo>
                    <a:pt x="0" y="193"/>
                  </a:lnTo>
                  <a:lnTo>
                    <a:pt x="11" y="192"/>
                  </a:lnTo>
                  <a:lnTo>
                    <a:pt x="20" y="189"/>
                  </a:lnTo>
                  <a:lnTo>
                    <a:pt x="27" y="183"/>
                  </a:lnTo>
                  <a:lnTo>
                    <a:pt x="34" y="174"/>
                  </a:lnTo>
                  <a:lnTo>
                    <a:pt x="41" y="159"/>
                  </a:lnTo>
                  <a:lnTo>
                    <a:pt x="107" y="2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6" name="Freeform 19"/>
            <p:cNvSpPr>
              <a:spLocks/>
            </p:cNvSpPr>
            <p:nvPr/>
          </p:nvSpPr>
          <p:spPr bwMode="auto">
            <a:xfrm>
              <a:off x="1226" y="486"/>
              <a:ext cx="118" cy="1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5" y="0"/>
                </a:cxn>
                <a:cxn ang="0">
                  <a:pos x="187" y="145"/>
                </a:cxn>
                <a:cxn ang="0">
                  <a:pos x="188" y="145"/>
                </a:cxn>
                <a:cxn ang="0">
                  <a:pos x="188" y="63"/>
                </a:cxn>
                <a:cxn ang="0">
                  <a:pos x="187" y="48"/>
                </a:cxn>
                <a:cxn ang="0">
                  <a:pos x="186" y="36"/>
                </a:cxn>
                <a:cxn ang="0">
                  <a:pos x="185" y="27"/>
                </a:cxn>
                <a:cxn ang="0">
                  <a:pos x="182" y="21"/>
                </a:cxn>
                <a:cxn ang="0">
                  <a:pos x="175" y="15"/>
                </a:cxn>
                <a:cxn ang="0">
                  <a:pos x="166" y="12"/>
                </a:cxn>
                <a:cxn ang="0">
                  <a:pos x="152" y="10"/>
                </a:cxn>
                <a:cxn ang="0">
                  <a:pos x="152" y="0"/>
                </a:cxn>
                <a:cxn ang="0">
                  <a:pos x="236" y="0"/>
                </a:cxn>
                <a:cxn ang="0">
                  <a:pos x="236" y="10"/>
                </a:cxn>
                <a:cxn ang="0">
                  <a:pos x="223" y="12"/>
                </a:cxn>
                <a:cxn ang="0">
                  <a:pos x="215" y="15"/>
                </a:cxn>
                <a:cxn ang="0">
                  <a:pos x="210" y="20"/>
                </a:cxn>
                <a:cxn ang="0">
                  <a:pos x="206" y="27"/>
                </a:cxn>
                <a:cxn ang="0">
                  <a:pos x="205" y="36"/>
                </a:cxn>
                <a:cxn ang="0">
                  <a:pos x="204" y="48"/>
                </a:cxn>
                <a:cxn ang="0">
                  <a:pos x="203" y="63"/>
                </a:cxn>
                <a:cxn ang="0">
                  <a:pos x="203" y="201"/>
                </a:cxn>
                <a:cxn ang="0">
                  <a:pos x="189" y="201"/>
                </a:cxn>
                <a:cxn ang="0">
                  <a:pos x="54" y="50"/>
                </a:cxn>
                <a:cxn ang="0">
                  <a:pos x="53" y="50"/>
                </a:cxn>
                <a:cxn ang="0">
                  <a:pos x="53" y="136"/>
                </a:cxn>
                <a:cxn ang="0">
                  <a:pos x="54" y="152"/>
                </a:cxn>
                <a:cxn ang="0">
                  <a:pos x="55" y="163"/>
                </a:cxn>
                <a:cxn ang="0">
                  <a:pos x="56" y="171"/>
                </a:cxn>
                <a:cxn ang="0">
                  <a:pos x="58" y="178"/>
                </a:cxn>
                <a:cxn ang="0">
                  <a:pos x="65" y="183"/>
                </a:cxn>
                <a:cxn ang="0">
                  <a:pos x="74" y="186"/>
                </a:cxn>
                <a:cxn ang="0">
                  <a:pos x="89" y="188"/>
                </a:cxn>
                <a:cxn ang="0">
                  <a:pos x="89" y="199"/>
                </a:cxn>
                <a:cxn ang="0">
                  <a:pos x="5" y="199"/>
                </a:cxn>
                <a:cxn ang="0">
                  <a:pos x="5" y="188"/>
                </a:cxn>
                <a:cxn ang="0">
                  <a:pos x="18" y="186"/>
                </a:cxn>
                <a:cxn ang="0">
                  <a:pos x="26" y="183"/>
                </a:cxn>
                <a:cxn ang="0">
                  <a:pos x="31" y="178"/>
                </a:cxn>
                <a:cxn ang="0">
                  <a:pos x="35" y="171"/>
                </a:cxn>
                <a:cxn ang="0">
                  <a:pos x="36" y="163"/>
                </a:cxn>
                <a:cxn ang="0">
                  <a:pos x="37" y="152"/>
                </a:cxn>
                <a:cxn ang="0">
                  <a:pos x="38" y="136"/>
                </a:cxn>
                <a:cxn ang="0">
                  <a:pos x="38" y="55"/>
                </a:cxn>
                <a:cxn ang="0">
                  <a:pos x="37" y="40"/>
                </a:cxn>
                <a:cxn ang="0">
                  <a:pos x="35" y="28"/>
                </a:cxn>
                <a:cxn ang="0">
                  <a:pos x="30" y="21"/>
                </a:cxn>
                <a:cxn ang="0">
                  <a:pos x="24" y="15"/>
                </a:cxn>
                <a:cxn ang="0">
                  <a:pos x="13" y="12"/>
                </a:cxn>
                <a:cxn ang="0">
                  <a:pos x="0" y="10"/>
                </a:cxn>
                <a:cxn ang="0">
                  <a:pos x="0" y="0"/>
                </a:cxn>
              </a:cxnLst>
              <a:rect l="0" t="0" r="r" b="b"/>
              <a:pathLst>
                <a:path w="236" h="201">
                  <a:moveTo>
                    <a:pt x="0" y="0"/>
                  </a:moveTo>
                  <a:lnTo>
                    <a:pt x="55" y="0"/>
                  </a:lnTo>
                  <a:lnTo>
                    <a:pt x="187" y="145"/>
                  </a:lnTo>
                  <a:lnTo>
                    <a:pt x="188" y="145"/>
                  </a:lnTo>
                  <a:lnTo>
                    <a:pt x="188" y="63"/>
                  </a:lnTo>
                  <a:lnTo>
                    <a:pt x="187" y="48"/>
                  </a:lnTo>
                  <a:lnTo>
                    <a:pt x="186" y="36"/>
                  </a:lnTo>
                  <a:lnTo>
                    <a:pt x="185" y="27"/>
                  </a:lnTo>
                  <a:lnTo>
                    <a:pt x="182" y="21"/>
                  </a:lnTo>
                  <a:lnTo>
                    <a:pt x="175" y="15"/>
                  </a:lnTo>
                  <a:lnTo>
                    <a:pt x="166" y="12"/>
                  </a:lnTo>
                  <a:lnTo>
                    <a:pt x="152" y="10"/>
                  </a:lnTo>
                  <a:lnTo>
                    <a:pt x="152" y="0"/>
                  </a:lnTo>
                  <a:lnTo>
                    <a:pt x="236" y="0"/>
                  </a:lnTo>
                  <a:lnTo>
                    <a:pt x="236" y="10"/>
                  </a:lnTo>
                  <a:lnTo>
                    <a:pt x="223" y="12"/>
                  </a:lnTo>
                  <a:lnTo>
                    <a:pt x="215" y="15"/>
                  </a:lnTo>
                  <a:lnTo>
                    <a:pt x="210" y="20"/>
                  </a:lnTo>
                  <a:lnTo>
                    <a:pt x="206" y="27"/>
                  </a:lnTo>
                  <a:lnTo>
                    <a:pt x="205" y="36"/>
                  </a:lnTo>
                  <a:lnTo>
                    <a:pt x="204" y="48"/>
                  </a:lnTo>
                  <a:lnTo>
                    <a:pt x="203" y="63"/>
                  </a:lnTo>
                  <a:lnTo>
                    <a:pt x="203" y="201"/>
                  </a:lnTo>
                  <a:lnTo>
                    <a:pt x="189" y="201"/>
                  </a:lnTo>
                  <a:lnTo>
                    <a:pt x="54" y="50"/>
                  </a:lnTo>
                  <a:lnTo>
                    <a:pt x="53" y="50"/>
                  </a:lnTo>
                  <a:lnTo>
                    <a:pt x="53" y="136"/>
                  </a:lnTo>
                  <a:lnTo>
                    <a:pt x="54" y="152"/>
                  </a:lnTo>
                  <a:lnTo>
                    <a:pt x="55" y="163"/>
                  </a:lnTo>
                  <a:lnTo>
                    <a:pt x="56" y="171"/>
                  </a:lnTo>
                  <a:lnTo>
                    <a:pt x="58" y="178"/>
                  </a:lnTo>
                  <a:lnTo>
                    <a:pt x="65" y="183"/>
                  </a:lnTo>
                  <a:lnTo>
                    <a:pt x="74" y="186"/>
                  </a:lnTo>
                  <a:lnTo>
                    <a:pt x="89" y="188"/>
                  </a:lnTo>
                  <a:lnTo>
                    <a:pt x="89" y="199"/>
                  </a:lnTo>
                  <a:lnTo>
                    <a:pt x="5" y="199"/>
                  </a:lnTo>
                  <a:lnTo>
                    <a:pt x="5" y="188"/>
                  </a:lnTo>
                  <a:lnTo>
                    <a:pt x="18" y="186"/>
                  </a:lnTo>
                  <a:lnTo>
                    <a:pt x="26" y="183"/>
                  </a:lnTo>
                  <a:lnTo>
                    <a:pt x="31" y="178"/>
                  </a:lnTo>
                  <a:lnTo>
                    <a:pt x="35" y="171"/>
                  </a:lnTo>
                  <a:lnTo>
                    <a:pt x="36" y="163"/>
                  </a:lnTo>
                  <a:lnTo>
                    <a:pt x="37" y="152"/>
                  </a:lnTo>
                  <a:lnTo>
                    <a:pt x="38" y="136"/>
                  </a:lnTo>
                  <a:lnTo>
                    <a:pt x="38" y="55"/>
                  </a:lnTo>
                  <a:lnTo>
                    <a:pt x="37" y="40"/>
                  </a:lnTo>
                  <a:lnTo>
                    <a:pt x="35" y="28"/>
                  </a:lnTo>
                  <a:lnTo>
                    <a:pt x="30" y="21"/>
                  </a:lnTo>
                  <a:lnTo>
                    <a:pt x="24" y="15"/>
                  </a:lnTo>
                  <a:lnTo>
                    <a:pt x="13" y="12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7" name="Freeform 20"/>
            <p:cNvSpPr>
              <a:spLocks/>
            </p:cNvSpPr>
            <p:nvPr/>
          </p:nvSpPr>
          <p:spPr bwMode="auto">
            <a:xfrm>
              <a:off x="1365" y="486"/>
              <a:ext cx="48" cy="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" y="0"/>
                </a:cxn>
                <a:cxn ang="0">
                  <a:pos x="97" y="10"/>
                </a:cxn>
                <a:cxn ang="0">
                  <a:pos x="83" y="12"/>
                </a:cxn>
                <a:cxn ang="0">
                  <a:pos x="73" y="15"/>
                </a:cxn>
                <a:cxn ang="0">
                  <a:pos x="68" y="21"/>
                </a:cxn>
                <a:cxn ang="0">
                  <a:pos x="66" y="32"/>
                </a:cxn>
                <a:cxn ang="0">
                  <a:pos x="66" y="168"/>
                </a:cxn>
                <a:cxn ang="0">
                  <a:pos x="68" y="177"/>
                </a:cxn>
                <a:cxn ang="0">
                  <a:pos x="73" y="184"/>
                </a:cxn>
                <a:cxn ang="0">
                  <a:pos x="83" y="187"/>
                </a:cxn>
                <a:cxn ang="0">
                  <a:pos x="97" y="188"/>
                </a:cxn>
                <a:cxn ang="0">
                  <a:pos x="97" y="199"/>
                </a:cxn>
                <a:cxn ang="0">
                  <a:pos x="0" y="199"/>
                </a:cxn>
                <a:cxn ang="0">
                  <a:pos x="0" y="188"/>
                </a:cxn>
                <a:cxn ang="0">
                  <a:pos x="14" y="187"/>
                </a:cxn>
                <a:cxn ang="0">
                  <a:pos x="23" y="184"/>
                </a:cxn>
                <a:cxn ang="0">
                  <a:pos x="28" y="177"/>
                </a:cxn>
                <a:cxn ang="0">
                  <a:pos x="30" y="168"/>
                </a:cxn>
                <a:cxn ang="0">
                  <a:pos x="31" y="152"/>
                </a:cxn>
                <a:cxn ang="0">
                  <a:pos x="31" y="48"/>
                </a:cxn>
                <a:cxn ang="0">
                  <a:pos x="30" y="32"/>
                </a:cxn>
                <a:cxn ang="0">
                  <a:pos x="28" y="21"/>
                </a:cxn>
                <a:cxn ang="0">
                  <a:pos x="23" y="15"/>
                </a:cxn>
                <a:cxn ang="0">
                  <a:pos x="14" y="12"/>
                </a:cxn>
                <a:cxn ang="0">
                  <a:pos x="0" y="10"/>
                </a:cxn>
                <a:cxn ang="0">
                  <a:pos x="0" y="0"/>
                </a:cxn>
              </a:cxnLst>
              <a:rect l="0" t="0" r="r" b="b"/>
              <a:pathLst>
                <a:path w="97" h="199">
                  <a:moveTo>
                    <a:pt x="0" y="0"/>
                  </a:moveTo>
                  <a:lnTo>
                    <a:pt x="97" y="0"/>
                  </a:lnTo>
                  <a:lnTo>
                    <a:pt x="97" y="10"/>
                  </a:lnTo>
                  <a:lnTo>
                    <a:pt x="83" y="12"/>
                  </a:lnTo>
                  <a:lnTo>
                    <a:pt x="73" y="15"/>
                  </a:lnTo>
                  <a:lnTo>
                    <a:pt x="68" y="21"/>
                  </a:lnTo>
                  <a:lnTo>
                    <a:pt x="66" y="32"/>
                  </a:lnTo>
                  <a:lnTo>
                    <a:pt x="66" y="168"/>
                  </a:lnTo>
                  <a:lnTo>
                    <a:pt x="68" y="177"/>
                  </a:lnTo>
                  <a:lnTo>
                    <a:pt x="73" y="184"/>
                  </a:lnTo>
                  <a:lnTo>
                    <a:pt x="83" y="187"/>
                  </a:lnTo>
                  <a:lnTo>
                    <a:pt x="97" y="188"/>
                  </a:lnTo>
                  <a:lnTo>
                    <a:pt x="97" y="199"/>
                  </a:lnTo>
                  <a:lnTo>
                    <a:pt x="0" y="199"/>
                  </a:lnTo>
                  <a:lnTo>
                    <a:pt x="0" y="188"/>
                  </a:lnTo>
                  <a:lnTo>
                    <a:pt x="14" y="187"/>
                  </a:lnTo>
                  <a:lnTo>
                    <a:pt x="23" y="184"/>
                  </a:lnTo>
                  <a:lnTo>
                    <a:pt x="28" y="177"/>
                  </a:lnTo>
                  <a:lnTo>
                    <a:pt x="30" y="168"/>
                  </a:lnTo>
                  <a:lnTo>
                    <a:pt x="31" y="152"/>
                  </a:lnTo>
                  <a:lnTo>
                    <a:pt x="31" y="48"/>
                  </a:lnTo>
                  <a:lnTo>
                    <a:pt x="30" y="32"/>
                  </a:lnTo>
                  <a:lnTo>
                    <a:pt x="28" y="21"/>
                  </a:lnTo>
                  <a:lnTo>
                    <a:pt x="23" y="15"/>
                  </a:lnTo>
                  <a:lnTo>
                    <a:pt x="14" y="12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8" name="Freeform 21"/>
            <p:cNvSpPr>
              <a:spLocks/>
            </p:cNvSpPr>
            <p:nvPr/>
          </p:nvSpPr>
          <p:spPr bwMode="auto">
            <a:xfrm>
              <a:off x="1437" y="482"/>
              <a:ext cx="94" cy="103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0" y="0"/>
                </a:cxn>
                <a:cxn ang="0">
                  <a:pos x="17" y="6"/>
                </a:cxn>
                <a:cxn ang="0">
                  <a:pos x="27" y="7"/>
                </a:cxn>
                <a:cxn ang="0">
                  <a:pos x="168" y="7"/>
                </a:cxn>
                <a:cxn ang="0">
                  <a:pos x="175" y="5"/>
                </a:cxn>
                <a:cxn ang="0">
                  <a:pos x="177" y="3"/>
                </a:cxn>
                <a:cxn ang="0">
                  <a:pos x="179" y="0"/>
                </a:cxn>
                <a:cxn ang="0">
                  <a:pos x="184" y="0"/>
                </a:cxn>
                <a:cxn ang="0">
                  <a:pos x="185" y="12"/>
                </a:cxn>
                <a:cxn ang="0">
                  <a:pos x="186" y="27"/>
                </a:cxn>
                <a:cxn ang="0">
                  <a:pos x="188" y="44"/>
                </a:cxn>
                <a:cxn ang="0">
                  <a:pos x="189" y="59"/>
                </a:cxn>
                <a:cxn ang="0">
                  <a:pos x="178" y="60"/>
                </a:cxn>
                <a:cxn ang="0">
                  <a:pos x="175" y="45"/>
                </a:cxn>
                <a:cxn ang="0">
                  <a:pos x="170" y="35"/>
                </a:cxn>
                <a:cxn ang="0">
                  <a:pos x="166" y="29"/>
                </a:cxn>
                <a:cxn ang="0">
                  <a:pos x="159" y="25"/>
                </a:cxn>
                <a:cxn ang="0">
                  <a:pos x="147" y="21"/>
                </a:cxn>
                <a:cxn ang="0">
                  <a:pos x="131" y="20"/>
                </a:cxn>
                <a:cxn ang="0">
                  <a:pos x="110" y="20"/>
                </a:cxn>
                <a:cxn ang="0">
                  <a:pos x="110" y="159"/>
                </a:cxn>
                <a:cxn ang="0">
                  <a:pos x="111" y="175"/>
                </a:cxn>
                <a:cxn ang="0">
                  <a:pos x="114" y="184"/>
                </a:cxn>
                <a:cxn ang="0">
                  <a:pos x="119" y="191"/>
                </a:cxn>
                <a:cxn ang="0">
                  <a:pos x="130" y="194"/>
                </a:cxn>
                <a:cxn ang="0">
                  <a:pos x="146" y="195"/>
                </a:cxn>
                <a:cxn ang="0">
                  <a:pos x="146" y="206"/>
                </a:cxn>
                <a:cxn ang="0">
                  <a:pos x="43" y="206"/>
                </a:cxn>
                <a:cxn ang="0">
                  <a:pos x="43" y="195"/>
                </a:cxn>
                <a:cxn ang="0">
                  <a:pos x="58" y="194"/>
                </a:cxn>
                <a:cxn ang="0">
                  <a:pos x="67" y="191"/>
                </a:cxn>
                <a:cxn ang="0">
                  <a:pos x="73" y="184"/>
                </a:cxn>
                <a:cxn ang="0">
                  <a:pos x="76" y="175"/>
                </a:cxn>
                <a:cxn ang="0">
                  <a:pos x="76" y="20"/>
                </a:cxn>
                <a:cxn ang="0">
                  <a:pos x="62" y="20"/>
                </a:cxn>
                <a:cxn ang="0">
                  <a:pos x="46" y="21"/>
                </a:cxn>
                <a:cxn ang="0">
                  <a:pos x="34" y="24"/>
                </a:cxn>
                <a:cxn ang="0">
                  <a:pos x="27" y="27"/>
                </a:cxn>
                <a:cxn ang="0">
                  <a:pos x="22" y="31"/>
                </a:cxn>
                <a:cxn ang="0">
                  <a:pos x="18" y="36"/>
                </a:cxn>
                <a:cxn ang="0">
                  <a:pos x="14" y="46"/>
                </a:cxn>
                <a:cxn ang="0">
                  <a:pos x="11" y="60"/>
                </a:cxn>
                <a:cxn ang="0">
                  <a:pos x="0" y="60"/>
                </a:cxn>
                <a:cxn ang="0">
                  <a:pos x="1" y="37"/>
                </a:cxn>
                <a:cxn ang="0">
                  <a:pos x="3" y="17"/>
                </a:cxn>
                <a:cxn ang="0">
                  <a:pos x="4" y="0"/>
                </a:cxn>
              </a:cxnLst>
              <a:rect l="0" t="0" r="r" b="b"/>
              <a:pathLst>
                <a:path w="189" h="206">
                  <a:moveTo>
                    <a:pt x="4" y="0"/>
                  </a:moveTo>
                  <a:lnTo>
                    <a:pt x="10" y="0"/>
                  </a:lnTo>
                  <a:lnTo>
                    <a:pt x="17" y="6"/>
                  </a:lnTo>
                  <a:lnTo>
                    <a:pt x="27" y="7"/>
                  </a:lnTo>
                  <a:lnTo>
                    <a:pt x="168" y="7"/>
                  </a:lnTo>
                  <a:lnTo>
                    <a:pt x="175" y="5"/>
                  </a:lnTo>
                  <a:lnTo>
                    <a:pt x="177" y="3"/>
                  </a:lnTo>
                  <a:lnTo>
                    <a:pt x="179" y="0"/>
                  </a:lnTo>
                  <a:lnTo>
                    <a:pt x="184" y="0"/>
                  </a:lnTo>
                  <a:lnTo>
                    <a:pt x="185" y="12"/>
                  </a:lnTo>
                  <a:lnTo>
                    <a:pt x="186" y="27"/>
                  </a:lnTo>
                  <a:lnTo>
                    <a:pt x="188" y="44"/>
                  </a:lnTo>
                  <a:lnTo>
                    <a:pt x="189" y="59"/>
                  </a:lnTo>
                  <a:lnTo>
                    <a:pt x="178" y="60"/>
                  </a:lnTo>
                  <a:lnTo>
                    <a:pt x="175" y="45"/>
                  </a:lnTo>
                  <a:lnTo>
                    <a:pt x="170" y="35"/>
                  </a:lnTo>
                  <a:lnTo>
                    <a:pt x="166" y="29"/>
                  </a:lnTo>
                  <a:lnTo>
                    <a:pt x="159" y="25"/>
                  </a:lnTo>
                  <a:lnTo>
                    <a:pt x="147" y="21"/>
                  </a:lnTo>
                  <a:lnTo>
                    <a:pt x="131" y="20"/>
                  </a:lnTo>
                  <a:lnTo>
                    <a:pt x="110" y="20"/>
                  </a:lnTo>
                  <a:lnTo>
                    <a:pt x="110" y="159"/>
                  </a:lnTo>
                  <a:lnTo>
                    <a:pt x="111" y="175"/>
                  </a:lnTo>
                  <a:lnTo>
                    <a:pt x="114" y="184"/>
                  </a:lnTo>
                  <a:lnTo>
                    <a:pt x="119" y="191"/>
                  </a:lnTo>
                  <a:lnTo>
                    <a:pt x="130" y="194"/>
                  </a:lnTo>
                  <a:lnTo>
                    <a:pt x="146" y="195"/>
                  </a:lnTo>
                  <a:lnTo>
                    <a:pt x="146" y="206"/>
                  </a:lnTo>
                  <a:lnTo>
                    <a:pt x="43" y="206"/>
                  </a:lnTo>
                  <a:lnTo>
                    <a:pt x="43" y="195"/>
                  </a:lnTo>
                  <a:lnTo>
                    <a:pt x="58" y="194"/>
                  </a:lnTo>
                  <a:lnTo>
                    <a:pt x="67" y="191"/>
                  </a:lnTo>
                  <a:lnTo>
                    <a:pt x="73" y="184"/>
                  </a:lnTo>
                  <a:lnTo>
                    <a:pt x="76" y="175"/>
                  </a:lnTo>
                  <a:lnTo>
                    <a:pt x="76" y="20"/>
                  </a:lnTo>
                  <a:lnTo>
                    <a:pt x="62" y="20"/>
                  </a:lnTo>
                  <a:lnTo>
                    <a:pt x="46" y="21"/>
                  </a:lnTo>
                  <a:lnTo>
                    <a:pt x="34" y="24"/>
                  </a:lnTo>
                  <a:lnTo>
                    <a:pt x="27" y="27"/>
                  </a:lnTo>
                  <a:lnTo>
                    <a:pt x="22" y="31"/>
                  </a:lnTo>
                  <a:lnTo>
                    <a:pt x="18" y="36"/>
                  </a:lnTo>
                  <a:lnTo>
                    <a:pt x="14" y="46"/>
                  </a:lnTo>
                  <a:lnTo>
                    <a:pt x="11" y="60"/>
                  </a:lnTo>
                  <a:lnTo>
                    <a:pt x="0" y="60"/>
                  </a:lnTo>
                  <a:lnTo>
                    <a:pt x="1" y="37"/>
                  </a:lnTo>
                  <a:lnTo>
                    <a:pt x="3" y="1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9" name="Freeform 22"/>
            <p:cNvSpPr>
              <a:spLocks noEditPoints="1"/>
            </p:cNvSpPr>
            <p:nvPr/>
          </p:nvSpPr>
          <p:spPr bwMode="auto">
            <a:xfrm>
              <a:off x="1545" y="484"/>
              <a:ext cx="106" cy="104"/>
            </a:xfrm>
            <a:custGeom>
              <a:avLst/>
              <a:gdLst/>
              <a:ahLst/>
              <a:cxnLst>
                <a:cxn ang="0">
                  <a:pos x="101" y="13"/>
                </a:cxn>
                <a:cxn ang="0">
                  <a:pos x="84" y="15"/>
                </a:cxn>
                <a:cxn ang="0">
                  <a:pos x="69" y="23"/>
                </a:cxn>
                <a:cxn ang="0">
                  <a:pos x="56" y="35"/>
                </a:cxn>
                <a:cxn ang="0">
                  <a:pos x="47" y="52"/>
                </a:cxn>
                <a:cxn ang="0">
                  <a:pos x="41" y="73"/>
                </a:cxn>
                <a:cxn ang="0">
                  <a:pos x="39" y="98"/>
                </a:cxn>
                <a:cxn ang="0">
                  <a:pos x="40" y="121"/>
                </a:cxn>
                <a:cxn ang="0">
                  <a:pos x="46" y="143"/>
                </a:cxn>
                <a:cxn ang="0">
                  <a:pos x="53" y="160"/>
                </a:cxn>
                <a:cxn ang="0">
                  <a:pos x="63" y="175"/>
                </a:cxn>
                <a:cxn ang="0">
                  <a:pos x="76" y="186"/>
                </a:cxn>
                <a:cxn ang="0">
                  <a:pos x="91" y="193"/>
                </a:cxn>
                <a:cxn ang="0">
                  <a:pos x="109" y="195"/>
                </a:cxn>
                <a:cxn ang="0">
                  <a:pos x="123" y="194"/>
                </a:cxn>
                <a:cxn ang="0">
                  <a:pos x="136" y="189"/>
                </a:cxn>
                <a:cxn ang="0">
                  <a:pos x="148" y="181"/>
                </a:cxn>
                <a:cxn ang="0">
                  <a:pos x="157" y="170"/>
                </a:cxn>
                <a:cxn ang="0">
                  <a:pos x="164" y="154"/>
                </a:cxn>
                <a:cxn ang="0">
                  <a:pos x="169" y="135"/>
                </a:cxn>
                <a:cxn ang="0">
                  <a:pos x="170" y="111"/>
                </a:cxn>
                <a:cxn ang="0">
                  <a:pos x="169" y="89"/>
                </a:cxn>
                <a:cxn ang="0">
                  <a:pos x="164" y="69"/>
                </a:cxn>
                <a:cxn ang="0">
                  <a:pos x="157" y="50"/>
                </a:cxn>
                <a:cxn ang="0">
                  <a:pos x="146" y="35"/>
                </a:cxn>
                <a:cxn ang="0">
                  <a:pos x="135" y="24"/>
                </a:cxn>
                <a:cxn ang="0">
                  <a:pos x="119" y="16"/>
                </a:cxn>
                <a:cxn ang="0">
                  <a:pos x="101" y="13"/>
                </a:cxn>
                <a:cxn ang="0">
                  <a:pos x="105" y="0"/>
                </a:cxn>
                <a:cxn ang="0">
                  <a:pos x="130" y="2"/>
                </a:cxn>
                <a:cxn ang="0">
                  <a:pos x="154" y="11"/>
                </a:cxn>
                <a:cxn ang="0">
                  <a:pos x="173" y="23"/>
                </a:cxn>
                <a:cxn ang="0">
                  <a:pos x="189" y="38"/>
                </a:cxn>
                <a:cxn ang="0">
                  <a:pos x="201" y="57"/>
                </a:cxn>
                <a:cxn ang="0">
                  <a:pos x="209" y="78"/>
                </a:cxn>
                <a:cxn ang="0">
                  <a:pos x="211" y="102"/>
                </a:cxn>
                <a:cxn ang="0">
                  <a:pos x="209" y="127"/>
                </a:cxn>
                <a:cxn ang="0">
                  <a:pos x="201" y="148"/>
                </a:cxn>
                <a:cxn ang="0">
                  <a:pos x="191" y="166"/>
                </a:cxn>
                <a:cxn ang="0">
                  <a:pos x="178" y="181"/>
                </a:cxn>
                <a:cxn ang="0">
                  <a:pos x="161" y="193"/>
                </a:cxn>
                <a:cxn ang="0">
                  <a:pos x="144" y="203"/>
                </a:cxn>
                <a:cxn ang="0">
                  <a:pos x="125" y="207"/>
                </a:cxn>
                <a:cxn ang="0">
                  <a:pos x="106" y="209"/>
                </a:cxn>
                <a:cxn ang="0">
                  <a:pos x="81" y="207"/>
                </a:cxn>
                <a:cxn ang="0">
                  <a:pos x="61" y="201"/>
                </a:cxn>
                <a:cxn ang="0">
                  <a:pos x="42" y="190"/>
                </a:cxn>
                <a:cxn ang="0">
                  <a:pos x="27" y="177"/>
                </a:cxn>
                <a:cxn ang="0">
                  <a:pos x="15" y="162"/>
                </a:cxn>
                <a:cxn ang="0">
                  <a:pos x="6" y="145"/>
                </a:cxn>
                <a:cxn ang="0">
                  <a:pos x="2" y="127"/>
                </a:cxn>
                <a:cxn ang="0">
                  <a:pos x="0" y="108"/>
                </a:cxn>
                <a:cxn ang="0">
                  <a:pos x="2" y="85"/>
                </a:cxn>
                <a:cxn ang="0">
                  <a:pos x="7" y="64"/>
                </a:cxn>
                <a:cxn ang="0">
                  <a:pos x="17" y="47"/>
                </a:cxn>
                <a:cxn ang="0">
                  <a:pos x="28" y="32"/>
                </a:cxn>
                <a:cxn ang="0">
                  <a:pos x="41" y="20"/>
                </a:cxn>
                <a:cxn ang="0">
                  <a:pos x="56" y="12"/>
                </a:cxn>
                <a:cxn ang="0">
                  <a:pos x="72" y="5"/>
                </a:cxn>
                <a:cxn ang="0">
                  <a:pos x="89" y="1"/>
                </a:cxn>
                <a:cxn ang="0">
                  <a:pos x="105" y="0"/>
                </a:cxn>
              </a:cxnLst>
              <a:rect l="0" t="0" r="r" b="b"/>
              <a:pathLst>
                <a:path w="211" h="209">
                  <a:moveTo>
                    <a:pt x="101" y="13"/>
                  </a:moveTo>
                  <a:lnTo>
                    <a:pt x="84" y="15"/>
                  </a:lnTo>
                  <a:lnTo>
                    <a:pt x="69" y="23"/>
                  </a:lnTo>
                  <a:lnTo>
                    <a:pt x="56" y="35"/>
                  </a:lnTo>
                  <a:lnTo>
                    <a:pt x="47" y="52"/>
                  </a:lnTo>
                  <a:lnTo>
                    <a:pt x="41" y="73"/>
                  </a:lnTo>
                  <a:lnTo>
                    <a:pt x="39" y="98"/>
                  </a:lnTo>
                  <a:lnTo>
                    <a:pt x="40" y="121"/>
                  </a:lnTo>
                  <a:lnTo>
                    <a:pt x="46" y="143"/>
                  </a:lnTo>
                  <a:lnTo>
                    <a:pt x="53" y="160"/>
                  </a:lnTo>
                  <a:lnTo>
                    <a:pt x="63" y="175"/>
                  </a:lnTo>
                  <a:lnTo>
                    <a:pt x="76" y="186"/>
                  </a:lnTo>
                  <a:lnTo>
                    <a:pt x="91" y="193"/>
                  </a:lnTo>
                  <a:lnTo>
                    <a:pt x="109" y="195"/>
                  </a:lnTo>
                  <a:lnTo>
                    <a:pt x="123" y="194"/>
                  </a:lnTo>
                  <a:lnTo>
                    <a:pt x="136" y="189"/>
                  </a:lnTo>
                  <a:lnTo>
                    <a:pt x="148" y="181"/>
                  </a:lnTo>
                  <a:lnTo>
                    <a:pt x="157" y="170"/>
                  </a:lnTo>
                  <a:lnTo>
                    <a:pt x="164" y="154"/>
                  </a:lnTo>
                  <a:lnTo>
                    <a:pt x="169" y="135"/>
                  </a:lnTo>
                  <a:lnTo>
                    <a:pt x="170" y="111"/>
                  </a:lnTo>
                  <a:lnTo>
                    <a:pt x="169" y="89"/>
                  </a:lnTo>
                  <a:lnTo>
                    <a:pt x="164" y="69"/>
                  </a:lnTo>
                  <a:lnTo>
                    <a:pt x="157" y="50"/>
                  </a:lnTo>
                  <a:lnTo>
                    <a:pt x="146" y="35"/>
                  </a:lnTo>
                  <a:lnTo>
                    <a:pt x="135" y="24"/>
                  </a:lnTo>
                  <a:lnTo>
                    <a:pt x="119" y="16"/>
                  </a:lnTo>
                  <a:lnTo>
                    <a:pt x="101" y="13"/>
                  </a:lnTo>
                  <a:close/>
                  <a:moveTo>
                    <a:pt x="105" y="0"/>
                  </a:moveTo>
                  <a:lnTo>
                    <a:pt x="130" y="2"/>
                  </a:lnTo>
                  <a:lnTo>
                    <a:pt x="154" y="11"/>
                  </a:lnTo>
                  <a:lnTo>
                    <a:pt x="173" y="23"/>
                  </a:lnTo>
                  <a:lnTo>
                    <a:pt x="189" y="38"/>
                  </a:lnTo>
                  <a:lnTo>
                    <a:pt x="201" y="57"/>
                  </a:lnTo>
                  <a:lnTo>
                    <a:pt x="209" y="78"/>
                  </a:lnTo>
                  <a:lnTo>
                    <a:pt x="211" y="102"/>
                  </a:lnTo>
                  <a:lnTo>
                    <a:pt x="209" y="127"/>
                  </a:lnTo>
                  <a:lnTo>
                    <a:pt x="201" y="148"/>
                  </a:lnTo>
                  <a:lnTo>
                    <a:pt x="191" y="166"/>
                  </a:lnTo>
                  <a:lnTo>
                    <a:pt x="178" y="181"/>
                  </a:lnTo>
                  <a:lnTo>
                    <a:pt x="161" y="193"/>
                  </a:lnTo>
                  <a:lnTo>
                    <a:pt x="144" y="203"/>
                  </a:lnTo>
                  <a:lnTo>
                    <a:pt x="125" y="207"/>
                  </a:lnTo>
                  <a:lnTo>
                    <a:pt x="106" y="209"/>
                  </a:lnTo>
                  <a:lnTo>
                    <a:pt x="81" y="207"/>
                  </a:lnTo>
                  <a:lnTo>
                    <a:pt x="61" y="201"/>
                  </a:lnTo>
                  <a:lnTo>
                    <a:pt x="42" y="190"/>
                  </a:lnTo>
                  <a:lnTo>
                    <a:pt x="27" y="177"/>
                  </a:lnTo>
                  <a:lnTo>
                    <a:pt x="15" y="162"/>
                  </a:lnTo>
                  <a:lnTo>
                    <a:pt x="6" y="145"/>
                  </a:lnTo>
                  <a:lnTo>
                    <a:pt x="2" y="127"/>
                  </a:lnTo>
                  <a:lnTo>
                    <a:pt x="0" y="108"/>
                  </a:lnTo>
                  <a:lnTo>
                    <a:pt x="2" y="85"/>
                  </a:lnTo>
                  <a:lnTo>
                    <a:pt x="7" y="64"/>
                  </a:lnTo>
                  <a:lnTo>
                    <a:pt x="17" y="47"/>
                  </a:lnTo>
                  <a:lnTo>
                    <a:pt x="28" y="32"/>
                  </a:lnTo>
                  <a:lnTo>
                    <a:pt x="41" y="20"/>
                  </a:lnTo>
                  <a:lnTo>
                    <a:pt x="56" y="12"/>
                  </a:lnTo>
                  <a:lnTo>
                    <a:pt x="72" y="5"/>
                  </a:lnTo>
                  <a:lnTo>
                    <a:pt x="89" y="1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0" name="Freeform 23"/>
            <p:cNvSpPr>
              <a:spLocks noEditPoints="1"/>
            </p:cNvSpPr>
            <p:nvPr/>
          </p:nvSpPr>
          <p:spPr bwMode="auto">
            <a:xfrm>
              <a:off x="1665" y="486"/>
              <a:ext cx="90" cy="99"/>
            </a:xfrm>
            <a:custGeom>
              <a:avLst/>
              <a:gdLst/>
              <a:ahLst/>
              <a:cxnLst>
                <a:cxn ang="0">
                  <a:pos x="66" y="153"/>
                </a:cxn>
                <a:cxn ang="0">
                  <a:pos x="70" y="177"/>
                </a:cxn>
                <a:cxn ang="0">
                  <a:pos x="85" y="185"/>
                </a:cxn>
                <a:cxn ang="0">
                  <a:pos x="109" y="185"/>
                </a:cxn>
                <a:cxn ang="0">
                  <a:pos x="128" y="175"/>
                </a:cxn>
                <a:cxn ang="0">
                  <a:pos x="140" y="156"/>
                </a:cxn>
                <a:cxn ang="0">
                  <a:pos x="139" y="128"/>
                </a:cxn>
                <a:cxn ang="0">
                  <a:pos x="126" y="109"/>
                </a:cxn>
                <a:cxn ang="0">
                  <a:pos x="103" y="99"/>
                </a:cxn>
                <a:cxn ang="0">
                  <a:pos x="66" y="98"/>
                </a:cxn>
                <a:cxn ang="0">
                  <a:pos x="69" y="14"/>
                </a:cxn>
                <a:cxn ang="0">
                  <a:pos x="66" y="86"/>
                </a:cxn>
                <a:cxn ang="0">
                  <a:pos x="102" y="85"/>
                </a:cxn>
                <a:cxn ang="0">
                  <a:pos x="120" y="78"/>
                </a:cxn>
                <a:cxn ang="0">
                  <a:pos x="130" y="62"/>
                </a:cxn>
                <a:cxn ang="0">
                  <a:pos x="129" y="38"/>
                </a:cxn>
                <a:cxn ang="0">
                  <a:pos x="119" y="22"/>
                </a:cxn>
                <a:cxn ang="0">
                  <a:pos x="99" y="14"/>
                </a:cxn>
                <a:cxn ang="0">
                  <a:pos x="76" y="13"/>
                </a:cxn>
                <a:cxn ang="0">
                  <a:pos x="103" y="0"/>
                </a:cxn>
                <a:cxn ang="0">
                  <a:pos x="138" y="5"/>
                </a:cxn>
                <a:cxn ang="0">
                  <a:pos x="159" y="19"/>
                </a:cxn>
                <a:cxn ang="0">
                  <a:pos x="168" y="45"/>
                </a:cxn>
                <a:cxn ang="0">
                  <a:pos x="161" y="68"/>
                </a:cxn>
                <a:cxn ang="0">
                  <a:pos x="143" y="82"/>
                </a:cxn>
                <a:cxn ang="0">
                  <a:pos x="124" y="89"/>
                </a:cxn>
                <a:cxn ang="0">
                  <a:pos x="139" y="94"/>
                </a:cxn>
                <a:cxn ang="0">
                  <a:pos x="164" y="106"/>
                </a:cxn>
                <a:cxn ang="0">
                  <a:pos x="179" y="127"/>
                </a:cxn>
                <a:cxn ang="0">
                  <a:pos x="179" y="157"/>
                </a:cxn>
                <a:cxn ang="0">
                  <a:pos x="162" y="181"/>
                </a:cxn>
                <a:cxn ang="0">
                  <a:pos x="130" y="195"/>
                </a:cxn>
                <a:cxn ang="0">
                  <a:pos x="89" y="199"/>
                </a:cxn>
                <a:cxn ang="0">
                  <a:pos x="0" y="188"/>
                </a:cxn>
                <a:cxn ang="0">
                  <a:pos x="23" y="184"/>
                </a:cxn>
                <a:cxn ang="0">
                  <a:pos x="31" y="168"/>
                </a:cxn>
                <a:cxn ang="0">
                  <a:pos x="32" y="47"/>
                </a:cxn>
                <a:cxn ang="0">
                  <a:pos x="29" y="21"/>
                </a:cxn>
                <a:cxn ang="0">
                  <a:pos x="16" y="11"/>
                </a:cxn>
                <a:cxn ang="0">
                  <a:pos x="2" y="0"/>
                </a:cxn>
              </a:cxnLst>
              <a:rect l="0" t="0" r="r" b="b"/>
              <a:pathLst>
                <a:path w="181" h="199">
                  <a:moveTo>
                    <a:pt x="66" y="98"/>
                  </a:moveTo>
                  <a:lnTo>
                    <a:pt x="66" y="153"/>
                  </a:lnTo>
                  <a:lnTo>
                    <a:pt x="67" y="168"/>
                  </a:lnTo>
                  <a:lnTo>
                    <a:pt x="70" y="177"/>
                  </a:lnTo>
                  <a:lnTo>
                    <a:pt x="77" y="183"/>
                  </a:lnTo>
                  <a:lnTo>
                    <a:pt x="85" y="185"/>
                  </a:lnTo>
                  <a:lnTo>
                    <a:pt x="97" y="186"/>
                  </a:lnTo>
                  <a:lnTo>
                    <a:pt x="109" y="185"/>
                  </a:lnTo>
                  <a:lnTo>
                    <a:pt x="120" y="182"/>
                  </a:lnTo>
                  <a:lnTo>
                    <a:pt x="128" y="175"/>
                  </a:lnTo>
                  <a:lnTo>
                    <a:pt x="135" y="168"/>
                  </a:lnTo>
                  <a:lnTo>
                    <a:pt x="140" y="156"/>
                  </a:lnTo>
                  <a:lnTo>
                    <a:pt x="141" y="142"/>
                  </a:lnTo>
                  <a:lnTo>
                    <a:pt x="139" y="128"/>
                  </a:lnTo>
                  <a:lnTo>
                    <a:pt x="134" y="116"/>
                  </a:lnTo>
                  <a:lnTo>
                    <a:pt x="126" y="109"/>
                  </a:lnTo>
                  <a:lnTo>
                    <a:pt x="115" y="102"/>
                  </a:lnTo>
                  <a:lnTo>
                    <a:pt x="103" y="99"/>
                  </a:lnTo>
                  <a:lnTo>
                    <a:pt x="89" y="98"/>
                  </a:lnTo>
                  <a:lnTo>
                    <a:pt x="66" y="98"/>
                  </a:lnTo>
                  <a:close/>
                  <a:moveTo>
                    <a:pt x="76" y="13"/>
                  </a:moveTo>
                  <a:lnTo>
                    <a:pt x="69" y="14"/>
                  </a:lnTo>
                  <a:lnTo>
                    <a:pt x="66" y="18"/>
                  </a:lnTo>
                  <a:lnTo>
                    <a:pt x="66" y="86"/>
                  </a:lnTo>
                  <a:lnTo>
                    <a:pt x="91" y="86"/>
                  </a:lnTo>
                  <a:lnTo>
                    <a:pt x="102" y="85"/>
                  </a:lnTo>
                  <a:lnTo>
                    <a:pt x="111" y="83"/>
                  </a:lnTo>
                  <a:lnTo>
                    <a:pt x="120" y="78"/>
                  </a:lnTo>
                  <a:lnTo>
                    <a:pt x="126" y="71"/>
                  </a:lnTo>
                  <a:lnTo>
                    <a:pt x="130" y="62"/>
                  </a:lnTo>
                  <a:lnTo>
                    <a:pt x="132" y="50"/>
                  </a:lnTo>
                  <a:lnTo>
                    <a:pt x="129" y="38"/>
                  </a:lnTo>
                  <a:lnTo>
                    <a:pt x="125" y="28"/>
                  </a:lnTo>
                  <a:lnTo>
                    <a:pt x="119" y="22"/>
                  </a:lnTo>
                  <a:lnTo>
                    <a:pt x="110" y="17"/>
                  </a:lnTo>
                  <a:lnTo>
                    <a:pt x="99" y="14"/>
                  </a:lnTo>
                  <a:lnTo>
                    <a:pt x="89" y="13"/>
                  </a:lnTo>
                  <a:lnTo>
                    <a:pt x="76" y="13"/>
                  </a:lnTo>
                  <a:close/>
                  <a:moveTo>
                    <a:pt x="2" y="0"/>
                  </a:moveTo>
                  <a:lnTo>
                    <a:pt x="103" y="0"/>
                  </a:lnTo>
                  <a:lnTo>
                    <a:pt x="122" y="2"/>
                  </a:lnTo>
                  <a:lnTo>
                    <a:pt x="138" y="5"/>
                  </a:lnTo>
                  <a:lnTo>
                    <a:pt x="150" y="10"/>
                  </a:lnTo>
                  <a:lnTo>
                    <a:pt x="159" y="19"/>
                  </a:lnTo>
                  <a:lnTo>
                    <a:pt x="166" y="30"/>
                  </a:lnTo>
                  <a:lnTo>
                    <a:pt x="168" y="45"/>
                  </a:lnTo>
                  <a:lnTo>
                    <a:pt x="166" y="57"/>
                  </a:lnTo>
                  <a:lnTo>
                    <a:pt x="161" y="68"/>
                  </a:lnTo>
                  <a:lnTo>
                    <a:pt x="153" y="76"/>
                  </a:lnTo>
                  <a:lnTo>
                    <a:pt x="143" y="82"/>
                  </a:lnTo>
                  <a:lnTo>
                    <a:pt x="134" y="86"/>
                  </a:lnTo>
                  <a:lnTo>
                    <a:pt x="124" y="89"/>
                  </a:lnTo>
                  <a:lnTo>
                    <a:pt x="124" y="91"/>
                  </a:lnTo>
                  <a:lnTo>
                    <a:pt x="139" y="94"/>
                  </a:lnTo>
                  <a:lnTo>
                    <a:pt x="153" y="98"/>
                  </a:lnTo>
                  <a:lnTo>
                    <a:pt x="164" y="106"/>
                  </a:lnTo>
                  <a:lnTo>
                    <a:pt x="173" y="115"/>
                  </a:lnTo>
                  <a:lnTo>
                    <a:pt x="179" y="127"/>
                  </a:lnTo>
                  <a:lnTo>
                    <a:pt x="181" y="141"/>
                  </a:lnTo>
                  <a:lnTo>
                    <a:pt x="179" y="157"/>
                  </a:lnTo>
                  <a:lnTo>
                    <a:pt x="171" y="171"/>
                  </a:lnTo>
                  <a:lnTo>
                    <a:pt x="162" y="181"/>
                  </a:lnTo>
                  <a:lnTo>
                    <a:pt x="149" y="188"/>
                  </a:lnTo>
                  <a:lnTo>
                    <a:pt x="130" y="195"/>
                  </a:lnTo>
                  <a:lnTo>
                    <a:pt x="110" y="198"/>
                  </a:lnTo>
                  <a:lnTo>
                    <a:pt x="89" y="199"/>
                  </a:lnTo>
                  <a:lnTo>
                    <a:pt x="0" y="199"/>
                  </a:lnTo>
                  <a:lnTo>
                    <a:pt x="0" y="188"/>
                  </a:lnTo>
                  <a:lnTo>
                    <a:pt x="14" y="187"/>
                  </a:lnTo>
                  <a:lnTo>
                    <a:pt x="23" y="184"/>
                  </a:lnTo>
                  <a:lnTo>
                    <a:pt x="29" y="177"/>
                  </a:lnTo>
                  <a:lnTo>
                    <a:pt x="31" y="168"/>
                  </a:lnTo>
                  <a:lnTo>
                    <a:pt x="32" y="152"/>
                  </a:lnTo>
                  <a:lnTo>
                    <a:pt x="32" y="47"/>
                  </a:lnTo>
                  <a:lnTo>
                    <a:pt x="31" y="30"/>
                  </a:lnTo>
                  <a:lnTo>
                    <a:pt x="29" y="21"/>
                  </a:lnTo>
                  <a:lnTo>
                    <a:pt x="24" y="14"/>
                  </a:lnTo>
                  <a:lnTo>
                    <a:pt x="16" y="11"/>
                  </a:lnTo>
                  <a:lnTo>
                    <a:pt x="2" y="1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1" name="Freeform 24"/>
            <p:cNvSpPr>
              <a:spLocks noEditPoints="1"/>
            </p:cNvSpPr>
            <p:nvPr/>
          </p:nvSpPr>
          <p:spPr bwMode="auto">
            <a:xfrm>
              <a:off x="1766" y="484"/>
              <a:ext cx="111" cy="101"/>
            </a:xfrm>
            <a:custGeom>
              <a:avLst/>
              <a:gdLst/>
              <a:ahLst/>
              <a:cxnLst>
                <a:cxn ang="0">
                  <a:pos x="101" y="48"/>
                </a:cxn>
                <a:cxn ang="0">
                  <a:pos x="76" y="116"/>
                </a:cxn>
                <a:cxn ang="0">
                  <a:pos x="128" y="116"/>
                </a:cxn>
                <a:cxn ang="0">
                  <a:pos x="102" y="48"/>
                </a:cxn>
                <a:cxn ang="0">
                  <a:pos x="101" y="48"/>
                </a:cxn>
                <a:cxn ang="0">
                  <a:pos x="117" y="0"/>
                </a:cxn>
                <a:cxn ang="0">
                  <a:pos x="184" y="164"/>
                </a:cxn>
                <a:cxn ang="0">
                  <a:pos x="190" y="177"/>
                </a:cxn>
                <a:cxn ang="0">
                  <a:pos x="197" y="186"/>
                </a:cxn>
                <a:cxn ang="0">
                  <a:pos x="203" y="190"/>
                </a:cxn>
                <a:cxn ang="0">
                  <a:pos x="212" y="192"/>
                </a:cxn>
                <a:cxn ang="0">
                  <a:pos x="222" y="193"/>
                </a:cxn>
                <a:cxn ang="0">
                  <a:pos x="222" y="204"/>
                </a:cxn>
                <a:cxn ang="0">
                  <a:pos x="132" y="204"/>
                </a:cxn>
                <a:cxn ang="0">
                  <a:pos x="132" y="193"/>
                </a:cxn>
                <a:cxn ang="0">
                  <a:pos x="141" y="192"/>
                </a:cxn>
                <a:cxn ang="0">
                  <a:pos x="147" y="191"/>
                </a:cxn>
                <a:cxn ang="0">
                  <a:pos x="152" y="189"/>
                </a:cxn>
                <a:cxn ang="0">
                  <a:pos x="153" y="185"/>
                </a:cxn>
                <a:cxn ang="0">
                  <a:pos x="152" y="177"/>
                </a:cxn>
                <a:cxn ang="0">
                  <a:pos x="148" y="166"/>
                </a:cxn>
                <a:cxn ang="0">
                  <a:pos x="133" y="131"/>
                </a:cxn>
                <a:cxn ang="0">
                  <a:pos x="72" y="131"/>
                </a:cxn>
                <a:cxn ang="0">
                  <a:pos x="69" y="138"/>
                </a:cxn>
                <a:cxn ang="0">
                  <a:pos x="65" y="149"/>
                </a:cxn>
                <a:cxn ang="0">
                  <a:pos x="60" y="161"/>
                </a:cxn>
                <a:cxn ang="0">
                  <a:pos x="56" y="172"/>
                </a:cxn>
                <a:cxn ang="0">
                  <a:pos x="54" y="181"/>
                </a:cxn>
                <a:cxn ang="0">
                  <a:pos x="56" y="187"/>
                </a:cxn>
                <a:cxn ang="0">
                  <a:pos x="60" y="191"/>
                </a:cxn>
                <a:cxn ang="0">
                  <a:pos x="68" y="192"/>
                </a:cxn>
                <a:cxn ang="0">
                  <a:pos x="79" y="193"/>
                </a:cxn>
                <a:cxn ang="0">
                  <a:pos x="79" y="204"/>
                </a:cxn>
                <a:cxn ang="0">
                  <a:pos x="0" y="204"/>
                </a:cxn>
                <a:cxn ang="0">
                  <a:pos x="0" y="193"/>
                </a:cxn>
                <a:cxn ang="0">
                  <a:pos x="11" y="192"/>
                </a:cxn>
                <a:cxn ang="0">
                  <a:pos x="20" y="189"/>
                </a:cxn>
                <a:cxn ang="0">
                  <a:pos x="27" y="183"/>
                </a:cxn>
                <a:cxn ang="0">
                  <a:pos x="34" y="174"/>
                </a:cxn>
                <a:cxn ang="0">
                  <a:pos x="41" y="159"/>
                </a:cxn>
                <a:cxn ang="0">
                  <a:pos x="107" y="2"/>
                </a:cxn>
                <a:cxn ang="0">
                  <a:pos x="117" y="0"/>
                </a:cxn>
              </a:cxnLst>
              <a:rect l="0" t="0" r="r" b="b"/>
              <a:pathLst>
                <a:path w="222" h="204">
                  <a:moveTo>
                    <a:pt x="101" y="48"/>
                  </a:moveTo>
                  <a:lnTo>
                    <a:pt x="76" y="116"/>
                  </a:lnTo>
                  <a:lnTo>
                    <a:pt x="128" y="116"/>
                  </a:lnTo>
                  <a:lnTo>
                    <a:pt x="102" y="48"/>
                  </a:lnTo>
                  <a:lnTo>
                    <a:pt x="101" y="48"/>
                  </a:lnTo>
                  <a:close/>
                  <a:moveTo>
                    <a:pt x="117" y="0"/>
                  </a:moveTo>
                  <a:lnTo>
                    <a:pt x="184" y="164"/>
                  </a:lnTo>
                  <a:lnTo>
                    <a:pt x="190" y="177"/>
                  </a:lnTo>
                  <a:lnTo>
                    <a:pt x="197" y="186"/>
                  </a:lnTo>
                  <a:lnTo>
                    <a:pt x="203" y="190"/>
                  </a:lnTo>
                  <a:lnTo>
                    <a:pt x="212" y="192"/>
                  </a:lnTo>
                  <a:lnTo>
                    <a:pt x="222" y="193"/>
                  </a:lnTo>
                  <a:lnTo>
                    <a:pt x="222" y="204"/>
                  </a:lnTo>
                  <a:lnTo>
                    <a:pt x="132" y="204"/>
                  </a:lnTo>
                  <a:lnTo>
                    <a:pt x="132" y="193"/>
                  </a:lnTo>
                  <a:lnTo>
                    <a:pt x="141" y="192"/>
                  </a:lnTo>
                  <a:lnTo>
                    <a:pt x="147" y="191"/>
                  </a:lnTo>
                  <a:lnTo>
                    <a:pt x="152" y="189"/>
                  </a:lnTo>
                  <a:lnTo>
                    <a:pt x="153" y="185"/>
                  </a:lnTo>
                  <a:lnTo>
                    <a:pt x="152" y="177"/>
                  </a:lnTo>
                  <a:lnTo>
                    <a:pt x="148" y="166"/>
                  </a:lnTo>
                  <a:lnTo>
                    <a:pt x="133" y="131"/>
                  </a:lnTo>
                  <a:lnTo>
                    <a:pt x="72" y="131"/>
                  </a:lnTo>
                  <a:lnTo>
                    <a:pt x="69" y="138"/>
                  </a:lnTo>
                  <a:lnTo>
                    <a:pt x="65" y="149"/>
                  </a:lnTo>
                  <a:lnTo>
                    <a:pt x="60" y="161"/>
                  </a:lnTo>
                  <a:lnTo>
                    <a:pt x="56" y="172"/>
                  </a:lnTo>
                  <a:lnTo>
                    <a:pt x="54" y="181"/>
                  </a:lnTo>
                  <a:lnTo>
                    <a:pt x="56" y="187"/>
                  </a:lnTo>
                  <a:lnTo>
                    <a:pt x="60" y="191"/>
                  </a:lnTo>
                  <a:lnTo>
                    <a:pt x="68" y="192"/>
                  </a:lnTo>
                  <a:lnTo>
                    <a:pt x="79" y="193"/>
                  </a:lnTo>
                  <a:lnTo>
                    <a:pt x="79" y="204"/>
                  </a:lnTo>
                  <a:lnTo>
                    <a:pt x="0" y="204"/>
                  </a:lnTo>
                  <a:lnTo>
                    <a:pt x="0" y="193"/>
                  </a:lnTo>
                  <a:lnTo>
                    <a:pt x="11" y="192"/>
                  </a:lnTo>
                  <a:lnTo>
                    <a:pt x="20" y="189"/>
                  </a:lnTo>
                  <a:lnTo>
                    <a:pt x="27" y="183"/>
                  </a:lnTo>
                  <a:lnTo>
                    <a:pt x="34" y="174"/>
                  </a:lnTo>
                  <a:lnTo>
                    <a:pt x="41" y="159"/>
                  </a:lnTo>
                  <a:lnTo>
                    <a:pt x="107" y="2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2" name="Freeform 25"/>
            <p:cNvSpPr>
              <a:spLocks noEditPoints="1"/>
            </p:cNvSpPr>
            <p:nvPr/>
          </p:nvSpPr>
          <p:spPr bwMode="auto">
            <a:xfrm>
              <a:off x="743" y="491"/>
              <a:ext cx="62" cy="61"/>
            </a:xfrm>
            <a:custGeom>
              <a:avLst/>
              <a:gdLst/>
              <a:ahLst/>
              <a:cxnLst>
                <a:cxn ang="0">
                  <a:pos x="59" y="9"/>
                </a:cxn>
                <a:cxn ang="0">
                  <a:pos x="47" y="11"/>
                </a:cxn>
                <a:cxn ang="0">
                  <a:pos x="38" y="17"/>
                </a:cxn>
                <a:cxn ang="0">
                  <a:pos x="30" y="27"/>
                </a:cxn>
                <a:cxn ang="0">
                  <a:pos x="26" y="41"/>
                </a:cxn>
                <a:cxn ang="0">
                  <a:pos x="24" y="58"/>
                </a:cxn>
                <a:cxn ang="0">
                  <a:pos x="26" y="77"/>
                </a:cxn>
                <a:cxn ang="0">
                  <a:pos x="30" y="93"/>
                </a:cxn>
                <a:cxn ang="0">
                  <a:pos x="39" y="105"/>
                </a:cxn>
                <a:cxn ang="0">
                  <a:pos x="50" y="113"/>
                </a:cxn>
                <a:cxn ang="0">
                  <a:pos x="64" y="116"/>
                </a:cxn>
                <a:cxn ang="0">
                  <a:pos x="74" y="115"/>
                </a:cxn>
                <a:cxn ang="0">
                  <a:pos x="83" y="112"/>
                </a:cxn>
                <a:cxn ang="0">
                  <a:pos x="90" y="105"/>
                </a:cxn>
                <a:cxn ang="0">
                  <a:pos x="95" y="95"/>
                </a:cxn>
                <a:cxn ang="0">
                  <a:pos x="100" y="83"/>
                </a:cxn>
                <a:cxn ang="0">
                  <a:pos x="101" y="67"/>
                </a:cxn>
                <a:cxn ang="0">
                  <a:pos x="100" y="51"/>
                </a:cxn>
                <a:cxn ang="0">
                  <a:pos x="95" y="39"/>
                </a:cxn>
                <a:cxn ang="0">
                  <a:pos x="90" y="27"/>
                </a:cxn>
                <a:cxn ang="0">
                  <a:pos x="82" y="17"/>
                </a:cxn>
                <a:cxn ang="0">
                  <a:pos x="72" y="11"/>
                </a:cxn>
                <a:cxn ang="0">
                  <a:pos x="59" y="9"/>
                </a:cxn>
                <a:cxn ang="0">
                  <a:pos x="62" y="0"/>
                </a:cxn>
                <a:cxn ang="0">
                  <a:pos x="79" y="2"/>
                </a:cxn>
                <a:cxn ang="0">
                  <a:pos x="95" y="9"/>
                </a:cxn>
                <a:cxn ang="0">
                  <a:pos x="107" y="18"/>
                </a:cxn>
                <a:cxn ang="0">
                  <a:pos x="117" y="30"/>
                </a:cxn>
                <a:cxn ang="0">
                  <a:pos x="122" y="45"/>
                </a:cxn>
                <a:cxn ang="0">
                  <a:pos x="124" y="61"/>
                </a:cxn>
                <a:cxn ang="0">
                  <a:pos x="122" y="77"/>
                </a:cxn>
                <a:cxn ang="0">
                  <a:pos x="117" y="91"/>
                </a:cxn>
                <a:cxn ang="0">
                  <a:pos x="109" y="103"/>
                </a:cxn>
                <a:cxn ang="0">
                  <a:pos x="100" y="112"/>
                </a:cxn>
                <a:cxn ang="0">
                  <a:pos x="88" y="118"/>
                </a:cxn>
                <a:cxn ang="0">
                  <a:pos x="75" y="122"/>
                </a:cxn>
                <a:cxn ang="0">
                  <a:pos x="62" y="123"/>
                </a:cxn>
                <a:cxn ang="0">
                  <a:pos x="44" y="121"/>
                </a:cxn>
                <a:cxn ang="0">
                  <a:pos x="28" y="115"/>
                </a:cxn>
                <a:cxn ang="0">
                  <a:pos x="16" y="105"/>
                </a:cxn>
                <a:cxn ang="0">
                  <a:pos x="8" y="92"/>
                </a:cxn>
                <a:cxn ang="0">
                  <a:pos x="2" y="78"/>
                </a:cxn>
                <a:cxn ang="0">
                  <a:pos x="0" y="64"/>
                </a:cxn>
                <a:cxn ang="0">
                  <a:pos x="2" y="47"/>
                </a:cxn>
                <a:cxn ang="0">
                  <a:pos x="8" y="32"/>
                </a:cxn>
                <a:cxn ang="0">
                  <a:pos x="16" y="20"/>
                </a:cxn>
                <a:cxn ang="0">
                  <a:pos x="26" y="12"/>
                </a:cxn>
                <a:cxn ang="0">
                  <a:pos x="38" y="5"/>
                </a:cxn>
                <a:cxn ang="0">
                  <a:pos x="50" y="1"/>
                </a:cxn>
                <a:cxn ang="0">
                  <a:pos x="62" y="0"/>
                </a:cxn>
              </a:cxnLst>
              <a:rect l="0" t="0" r="r" b="b"/>
              <a:pathLst>
                <a:path w="124" h="123">
                  <a:moveTo>
                    <a:pt x="59" y="9"/>
                  </a:moveTo>
                  <a:lnTo>
                    <a:pt x="47" y="11"/>
                  </a:lnTo>
                  <a:lnTo>
                    <a:pt x="38" y="17"/>
                  </a:lnTo>
                  <a:lnTo>
                    <a:pt x="30" y="27"/>
                  </a:lnTo>
                  <a:lnTo>
                    <a:pt x="26" y="41"/>
                  </a:lnTo>
                  <a:lnTo>
                    <a:pt x="24" y="58"/>
                  </a:lnTo>
                  <a:lnTo>
                    <a:pt x="26" y="77"/>
                  </a:lnTo>
                  <a:lnTo>
                    <a:pt x="30" y="93"/>
                  </a:lnTo>
                  <a:lnTo>
                    <a:pt x="39" y="105"/>
                  </a:lnTo>
                  <a:lnTo>
                    <a:pt x="50" y="113"/>
                  </a:lnTo>
                  <a:lnTo>
                    <a:pt x="64" y="116"/>
                  </a:lnTo>
                  <a:lnTo>
                    <a:pt x="74" y="115"/>
                  </a:lnTo>
                  <a:lnTo>
                    <a:pt x="83" y="112"/>
                  </a:lnTo>
                  <a:lnTo>
                    <a:pt x="90" y="105"/>
                  </a:lnTo>
                  <a:lnTo>
                    <a:pt x="95" y="95"/>
                  </a:lnTo>
                  <a:lnTo>
                    <a:pt x="100" y="83"/>
                  </a:lnTo>
                  <a:lnTo>
                    <a:pt x="101" y="67"/>
                  </a:lnTo>
                  <a:lnTo>
                    <a:pt x="100" y="51"/>
                  </a:lnTo>
                  <a:lnTo>
                    <a:pt x="95" y="39"/>
                  </a:lnTo>
                  <a:lnTo>
                    <a:pt x="90" y="27"/>
                  </a:lnTo>
                  <a:lnTo>
                    <a:pt x="82" y="17"/>
                  </a:lnTo>
                  <a:lnTo>
                    <a:pt x="72" y="11"/>
                  </a:lnTo>
                  <a:lnTo>
                    <a:pt x="59" y="9"/>
                  </a:lnTo>
                  <a:close/>
                  <a:moveTo>
                    <a:pt x="62" y="0"/>
                  </a:moveTo>
                  <a:lnTo>
                    <a:pt x="79" y="2"/>
                  </a:lnTo>
                  <a:lnTo>
                    <a:pt x="95" y="9"/>
                  </a:lnTo>
                  <a:lnTo>
                    <a:pt x="107" y="18"/>
                  </a:lnTo>
                  <a:lnTo>
                    <a:pt x="117" y="30"/>
                  </a:lnTo>
                  <a:lnTo>
                    <a:pt x="122" y="45"/>
                  </a:lnTo>
                  <a:lnTo>
                    <a:pt x="124" y="61"/>
                  </a:lnTo>
                  <a:lnTo>
                    <a:pt x="122" y="77"/>
                  </a:lnTo>
                  <a:lnTo>
                    <a:pt x="117" y="91"/>
                  </a:lnTo>
                  <a:lnTo>
                    <a:pt x="109" y="103"/>
                  </a:lnTo>
                  <a:lnTo>
                    <a:pt x="100" y="112"/>
                  </a:lnTo>
                  <a:lnTo>
                    <a:pt x="88" y="118"/>
                  </a:lnTo>
                  <a:lnTo>
                    <a:pt x="75" y="122"/>
                  </a:lnTo>
                  <a:lnTo>
                    <a:pt x="62" y="123"/>
                  </a:lnTo>
                  <a:lnTo>
                    <a:pt x="44" y="121"/>
                  </a:lnTo>
                  <a:lnTo>
                    <a:pt x="28" y="115"/>
                  </a:lnTo>
                  <a:lnTo>
                    <a:pt x="16" y="105"/>
                  </a:lnTo>
                  <a:lnTo>
                    <a:pt x="8" y="92"/>
                  </a:lnTo>
                  <a:lnTo>
                    <a:pt x="2" y="78"/>
                  </a:lnTo>
                  <a:lnTo>
                    <a:pt x="0" y="64"/>
                  </a:lnTo>
                  <a:lnTo>
                    <a:pt x="2" y="47"/>
                  </a:lnTo>
                  <a:lnTo>
                    <a:pt x="8" y="32"/>
                  </a:lnTo>
                  <a:lnTo>
                    <a:pt x="16" y="20"/>
                  </a:lnTo>
                  <a:lnTo>
                    <a:pt x="26" y="12"/>
                  </a:lnTo>
                  <a:lnTo>
                    <a:pt x="38" y="5"/>
                  </a:lnTo>
                  <a:lnTo>
                    <a:pt x="50" y="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3" name="Freeform 26"/>
            <p:cNvSpPr>
              <a:spLocks/>
            </p:cNvSpPr>
            <p:nvPr/>
          </p:nvSpPr>
          <p:spPr bwMode="auto">
            <a:xfrm>
              <a:off x="813" y="492"/>
              <a:ext cx="47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1" y="0"/>
                </a:cxn>
                <a:cxn ang="0">
                  <a:pos x="91" y="8"/>
                </a:cxn>
                <a:cxn ang="0">
                  <a:pos x="92" y="18"/>
                </a:cxn>
                <a:cxn ang="0">
                  <a:pos x="93" y="30"/>
                </a:cxn>
                <a:cxn ang="0">
                  <a:pos x="85" y="30"/>
                </a:cxn>
                <a:cxn ang="0">
                  <a:pos x="83" y="20"/>
                </a:cxn>
                <a:cxn ang="0">
                  <a:pos x="79" y="13"/>
                </a:cxn>
                <a:cxn ang="0">
                  <a:pos x="76" y="11"/>
                </a:cxn>
                <a:cxn ang="0">
                  <a:pos x="69" y="10"/>
                </a:cxn>
                <a:cxn ang="0">
                  <a:pos x="59" y="9"/>
                </a:cxn>
                <a:cxn ang="0">
                  <a:pos x="40" y="9"/>
                </a:cxn>
                <a:cxn ang="0">
                  <a:pos x="38" y="10"/>
                </a:cxn>
                <a:cxn ang="0">
                  <a:pos x="38" y="55"/>
                </a:cxn>
                <a:cxn ang="0">
                  <a:pos x="68" y="55"/>
                </a:cxn>
                <a:cxn ang="0">
                  <a:pos x="74" y="53"/>
                </a:cxn>
                <a:cxn ang="0">
                  <a:pos x="77" y="48"/>
                </a:cxn>
                <a:cxn ang="0">
                  <a:pos x="78" y="40"/>
                </a:cxn>
                <a:cxn ang="0">
                  <a:pos x="84" y="40"/>
                </a:cxn>
                <a:cxn ang="0">
                  <a:pos x="84" y="79"/>
                </a:cxn>
                <a:cxn ang="0">
                  <a:pos x="78" y="79"/>
                </a:cxn>
                <a:cxn ang="0">
                  <a:pos x="77" y="70"/>
                </a:cxn>
                <a:cxn ang="0">
                  <a:pos x="74" y="66"/>
                </a:cxn>
                <a:cxn ang="0">
                  <a:pos x="68" y="64"/>
                </a:cxn>
                <a:cxn ang="0">
                  <a:pos x="38" y="64"/>
                </a:cxn>
                <a:cxn ang="0">
                  <a:pos x="38" y="89"/>
                </a:cxn>
                <a:cxn ang="0">
                  <a:pos x="39" y="101"/>
                </a:cxn>
                <a:cxn ang="0">
                  <a:pos x="41" y="107"/>
                </a:cxn>
                <a:cxn ang="0">
                  <a:pos x="48" y="110"/>
                </a:cxn>
                <a:cxn ang="0">
                  <a:pos x="60" y="112"/>
                </a:cxn>
                <a:cxn ang="0">
                  <a:pos x="60" y="117"/>
                </a:cxn>
                <a:cxn ang="0">
                  <a:pos x="0" y="117"/>
                </a:cxn>
                <a:cxn ang="0">
                  <a:pos x="0" y="112"/>
                </a:cxn>
                <a:cxn ang="0">
                  <a:pos x="9" y="110"/>
                </a:cxn>
                <a:cxn ang="0">
                  <a:pos x="15" y="107"/>
                </a:cxn>
                <a:cxn ang="0">
                  <a:pos x="18" y="101"/>
                </a:cxn>
                <a:cxn ang="0">
                  <a:pos x="18" y="16"/>
                </a:cxn>
                <a:cxn ang="0">
                  <a:pos x="15" y="11"/>
                </a:cxn>
                <a:cxn ang="0">
                  <a:pos x="9" y="8"/>
                </a:cxn>
                <a:cxn ang="0">
                  <a:pos x="0" y="7"/>
                </a:cxn>
                <a:cxn ang="0">
                  <a:pos x="0" y="0"/>
                </a:cxn>
              </a:cxnLst>
              <a:rect l="0" t="0" r="r" b="b"/>
              <a:pathLst>
                <a:path w="93" h="117">
                  <a:moveTo>
                    <a:pt x="0" y="0"/>
                  </a:moveTo>
                  <a:lnTo>
                    <a:pt x="91" y="0"/>
                  </a:lnTo>
                  <a:lnTo>
                    <a:pt x="91" y="8"/>
                  </a:lnTo>
                  <a:lnTo>
                    <a:pt x="92" y="18"/>
                  </a:lnTo>
                  <a:lnTo>
                    <a:pt x="93" y="30"/>
                  </a:lnTo>
                  <a:lnTo>
                    <a:pt x="85" y="30"/>
                  </a:lnTo>
                  <a:lnTo>
                    <a:pt x="83" y="20"/>
                  </a:lnTo>
                  <a:lnTo>
                    <a:pt x="79" y="13"/>
                  </a:lnTo>
                  <a:lnTo>
                    <a:pt x="76" y="11"/>
                  </a:lnTo>
                  <a:lnTo>
                    <a:pt x="69" y="10"/>
                  </a:lnTo>
                  <a:lnTo>
                    <a:pt x="59" y="9"/>
                  </a:lnTo>
                  <a:lnTo>
                    <a:pt x="40" y="9"/>
                  </a:lnTo>
                  <a:lnTo>
                    <a:pt x="38" y="10"/>
                  </a:lnTo>
                  <a:lnTo>
                    <a:pt x="38" y="55"/>
                  </a:lnTo>
                  <a:lnTo>
                    <a:pt x="68" y="55"/>
                  </a:lnTo>
                  <a:lnTo>
                    <a:pt x="74" y="53"/>
                  </a:lnTo>
                  <a:lnTo>
                    <a:pt x="77" y="48"/>
                  </a:lnTo>
                  <a:lnTo>
                    <a:pt x="78" y="40"/>
                  </a:lnTo>
                  <a:lnTo>
                    <a:pt x="84" y="40"/>
                  </a:lnTo>
                  <a:lnTo>
                    <a:pt x="84" y="79"/>
                  </a:lnTo>
                  <a:lnTo>
                    <a:pt x="78" y="79"/>
                  </a:lnTo>
                  <a:lnTo>
                    <a:pt x="77" y="70"/>
                  </a:lnTo>
                  <a:lnTo>
                    <a:pt x="74" y="66"/>
                  </a:lnTo>
                  <a:lnTo>
                    <a:pt x="68" y="64"/>
                  </a:lnTo>
                  <a:lnTo>
                    <a:pt x="38" y="64"/>
                  </a:lnTo>
                  <a:lnTo>
                    <a:pt x="38" y="89"/>
                  </a:lnTo>
                  <a:lnTo>
                    <a:pt x="39" y="101"/>
                  </a:lnTo>
                  <a:lnTo>
                    <a:pt x="41" y="107"/>
                  </a:lnTo>
                  <a:lnTo>
                    <a:pt x="48" y="110"/>
                  </a:lnTo>
                  <a:lnTo>
                    <a:pt x="60" y="112"/>
                  </a:lnTo>
                  <a:lnTo>
                    <a:pt x="60" y="117"/>
                  </a:lnTo>
                  <a:lnTo>
                    <a:pt x="0" y="117"/>
                  </a:lnTo>
                  <a:lnTo>
                    <a:pt x="0" y="112"/>
                  </a:lnTo>
                  <a:lnTo>
                    <a:pt x="9" y="110"/>
                  </a:lnTo>
                  <a:lnTo>
                    <a:pt x="15" y="107"/>
                  </a:lnTo>
                  <a:lnTo>
                    <a:pt x="18" y="101"/>
                  </a:lnTo>
                  <a:lnTo>
                    <a:pt x="18" y="16"/>
                  </a:lnTo>
                  <a:lnTo>
                    <a:pt x="15" y="11"/>
                  </a:lnTo>
                  <a:lnTo>
                    <a:pt x="9" y="8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4" name="Rectangle 27"/>
            <p:cNvSpPr>
              <a:spLocks noChangeArrowheads="1"/>
            </p:cNvSpPr>
            <p:nvPr/>
          </p:nvSpPr>
          <p:spPr bwMode="auto">
            <a:xfrm>
              <a:off x="731" y="576"/>
              <a:ext cx="142" cy="9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5" name="Freeform 28"/>
            <p:cNvSpPr>
              <a:spLocks/>
            </p:cNvSpPr>
            <p:nvPr/>
          </p:nvSpPr>
          <p:spPr bwMode="auto">
            <a:xfrm>
              <a:off x="113" y="170"/>
              <a:ext cx="500" cy="528"/>
            </a:xfrm>
            <a:custGeom>
              <a:avLst/>
              <a:gdLst/>
              <a:ahLst/>
              <a:cxnLst>
                <a:cxn ang="0">
                  <a:pos x="109" y="0"/>
                </a:cxn>
                <a:cxn ang="0">
                  <a:pos x="892" y="0"/>
                </a:cxn>
                <a:cxn ang="0">
                  <a:pos x="892" y="402"/>
                </a:cxn>
                <a:cxn ang="0">
                  <a:pos x="890" y="466"/>
                </a:cxn>
                <a:cxn ang="0">
                  <a:pos x="883" y="531"/>
                </a:cxn>
                <a:cxn ang="0">
                  <a:pos x="871" y="593"/>
                </a:cxn>
                <a:cxn ang="0">
                  <a:pos x="854" y="653"/>
                </a:cxn>
                <a:cxn ang="0">
                  <a:pos x="832" y="712"/>
                </a:cxn>
                <a:cxn ang="0">
                  <a:pos x="1001" y="712"/>
                </a:cxn>
                <a:cxn ang="0">
                  <a:pos x="972" y="739"/>
                </a:cxn>
                <a:cxn ang="0">
                  <a:pos x="929" y="777"/>
                </a:cxn>
                <a:cxn ang="0">
                  <a:pos x="973" y="819"/>
                </a:cxn>
                <a:cxn ang="0">
                  <a:pos x="998" y="845"/>
                </a:cxn>
                <a:cxn ang="0">
                  <a:pos x="837" y="845"/>
                </a:cxn>
                <a:cxn ang="0">
                  <a:pos x="837" y="967"/>
                </a:cxn>
                <a:cxn ang="0">
                  <a:pos x="652" y="967"/>
                </a:cxn>
                <a:cxn ang="0">
                  <a:pos x="618" y="994"/>
                </a:cxn>
                <a:cxn ang="0">
                  <a:pos x="581" y="1017"/>
                </a:cxn>
                <a:cxn ang="0">
                  <a:pos x="545" y="1038"/>
                </a:cxn>
                <a:cxn ang="0">
                  <a:pos x="506" y="1054"/>
                </a:cxn>
                <a:cxn ang="0">
                  <a:pos x="501" y="1056"/>
                </a:cxn>
                <a:cxn ang="0">
                  <a:pos x="495" y="1054"/>
                </a:cxn>
                <a:cxn ang="0">
                  <a:pos x="457" y="1038"/>
                </a:cxn>
                <a:cxn ang="0">
                  <a:pos x="420" y="1017"/>
                </a:cxn>
                <a:cxn ang="0">
                  <a:pos x="384" y="994"/>
                </a:cxn>
                <a:cxn ang="0">
                  <a:pos x="350" y="967"/>
                </a:cxn>
                <a:cxn ang="0">
                  <a:pos x="166" y="967"/>
                </a:cxn>
                <a:cxn ang="0">
                  <a:pos x="166" y="845"/>
                </a:cxn>
                <a:cxn ang="0">
                  <a:pos x="2" y="845"/>
                </a:cxn>
                <a:cxn ang="0">
                  <a:pos x="29" y="819"/>
                </a:cxn>
                <a:cxn ang="0">
                  <a:pos x="72" y="777"/>
                </a:cxn>
                <a:cxn ang="0">
                  <a:pos x="29" y="739"/>
                </a:cxn>
                <a:cxn ang="0">
                  <a:pos x="0" y="712"/>
                </a:cxn>
                <a:cxn ang="0">
                  <a:pos x="169" y="712"/>
                </a:cxn>
                <a:cxn ang="0">
                  <a:pos x="148" y="653"/>
                </a:cxn>
                <a:cxn ang="0">
                  <a:pos x="131" y="593"/>
                </a:cxn>
                <a:cxn ang="0">
                  <a:pos x="119" y="531"/>
                </a:cxn>
                <a:cxn ang="0">
                  <a:pos x="112" y="466"/>
                </a:cxn>
                <a:cxn ang="0">
                  <a:pos x="109" y="402"/>
                </a:cxn>
                <a:cxn ang="0">
                  <a:pos x="109" y="0"/>
                </a:cxn>
              </a:cxnLst>
              <a:rect l="0" t="0" r="r" b="b"/>
              <a:pathLst>
                <a:path w="1001" h="1056">
                  <a:moveTo>
                    <a:pt x="109" y="0"/>
                  </a:moveTo>
                  <a:lnTo>
                    <a:pt x="892" y="0"/>
                  </a:lnTo>
                  <a:lnTo>
                    <a:pt x="892" y="402"/>
                  </a:lnTo>
                  <a:lnTo>
                    <a:pt x="890" y="466"/>
                  </a:lnTo>
                  <a:lnTo>
                    <a:pt x="883" y="531"/>
                  </a:lnTo>
                  <a:lnTo>
                    <a:pt x="871" y="593"/>
                  </a:lnTo>
                  <a:lnTo>
                    <a:pt x="854" y="653"/>
                  </a:lnTo>
                  <a:lnTo>
                    <a:pt x="832" y="712"/>
                  </a:lnTo>
                  <a:lnTo>
                    <a:pt x="1001" y="712"/>
                  </a:lnTo>
                  <a:lnTo>
                    <a:pt x="972" y="739"/>
                  </a:lnTo>
                  <a:lnTo>
                    <a:pt x="929" y="777"/>
                  </a:lnTo>
                  <a:lnTo>
                    <a:pt x="973" y="819"/>
                  </a:lnTo>
                  <a:lnTo>
                    <a:pt x="998" y="845"/>
                  </a:lnTo>
                  <a:lnTo>
                    <a:pt x="837" y="845"/>
                  </a:lnTo>
                  <a:lnTo>
                    <a:pt x="837" y="967"/>
                  </a:lnTo>
                  <a:lnTo>
                    <a:pt x="652" y="967"/>
                  </a:lnTo>
                  <a:lnTo>
                    <a:pt x="618" y="994"/>
                  </a:lnTo>
                  <a:lnTo>
                    <a:pt x="581" y="1017"/>
                  </a:lnTo>
                  <a:lnTo>
                    <a:pt x="545" y="1038"/>
                  </a:lnTo>
                  <a:lnTo>
                    <a:pt x="506" y="1054"/>
                  </a:lnTo>
                  <a:lnTo>
                    <a:pt x="501" y="1056"/>
                  </a:lnTo>
                  <a:lnTo>
                    <a:pt x="495" y="1054"/>
                  </a:lnTo>
                  <a:lnTo>
                    <a:pt x="457" y="1038"/>
                  </a:lnTo>
                  <a:lnTo>
                    <a:pt x="420" y="1017"/>
                  </a:lnTo>
                  <a:lnTo>
                    <a:pt x="384" y="994"/>
                  </a:lnTo>
                  <a:lnTo>
                    <a:pt x="350" y="967"/>
                  </a:lnTo>
                  <a:lnTo>
                    <a:pt x="166" y="967"/>
                  </a:lnTo>
                  <a:lnTo>
                    <a:pt x="166" y="845"/>
                  </a:lnTo>
                  <a:lnTo>
                    <a:pt x="2" y="845"/>
                  </a:lnTo>
                  <a:lnTo>
                    <a:pt x="29" y="819"/>
                  </a:lnTo>
                  <a:lnTo>
                    <a:pt x="72" y="777"/>
                  </a:lnTo>
                  <a:lnTo>
                    <a:pt x="29" y="739"/>
                  </a:lnTo>
                  <a:lnTo>
                    <a:pt x="0" y="712"/>
                  </a:lnTo>
                  <a:lnTo>
                    <a:pt x="169" y="712"/>
                  </a:lnTo>
                  <a:lnTo>
                    <a:pt x="148" y="653"/>
                  </a:lnTo>
                  <a:lnTo>
                    <a:pt x="131" y="593"/>
                  </a:lnTo>
                  <a:lnTo>
                    <a:pt x="119" y="531"/>
                  </a:lnTo>
                  <a:lnTo>
                    <a:pt x="112" y="466"/>
                  </a:lnTo>
                  <a:lnTo>
                    <a:pt x="109" y="402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6" name="Freeform 29"/>
            <p:cNvSpPr>
              <a:spLocks noEditPoints="1"/>
            </p:cNvSpPr>
            <p:nvPr/>
          </p:nvSpPr>
          <p:spPr bwMode="auto">
            <a:xfrm>
              <a:off x="132" y="177"/>
              <a:ext cx="463" cy="513"/>
            </a:xfrm>
            <a:custGeom>
              <a:avLst/>
              <a:gdLst/>
              <a:ahLst/>
              <a:cxnLst>
                <a:cxn ang="0">
                  <a:pos x="194" y="789"/>
                </a:cxn>
                <a:cxn ang="0">
                  <a:pos x="158" y="833"/>
                </a:cxn>
                <a:cxn ang="0">
                  <a:pos x="223" y="833"/>
                </a:cxn>
                <a:cxn ang="0">
                  <a:pos x="208" y="812"/>
                </a:cxn>
                <a:cxn ang="0">
                  <a:pos x="194" y="789"/>
                </a:cxn>
                <a:cxn ang="0">
                  <a:pos x="733" y="788"/>
                </a:cxn>
                <a:cxn ang="0">
                  <a:pos x="718" y="812"/>
                </a:cxn>
                <a:cxn ang="0">
                  <a:pos x="702" y="834"/>
                </a:cxn>
                <a:cxn ang="0">
                  <a:pos x="770" y="834"/>
                </a:cxn>
                <a:cxn ang="0">
                  <a:pos x="733" y="788"/>
                </a:cxn>
                <a:cxn ang="0">
                  <a:pos x="85" y="0"/>
                </a:cxn>
                <a:cxn ang="0">
                  <a:pos x="840" y="0"/>
                </a:cxn>
                <a:cxn ang="0">
                  <a:pos x="840" y="387"/>
                </a:cxn>
                <a:cxn ang="0">
                  <a:pos x="837" y="454"/>
                </a:cxn>
                <a:cxn ang="0">
                  <a:pos x="830" y="522"/>
                </a:cxn>
                <a:cxn ang="0">
                  <a:pos x="816" y="587"/>
                </a:cxn>
                <a:cxn ang="0">
                  <a:pos x="796" y="651"/>
                </a:cxn>
                <a:cxn ang="0">
                  <a:pos x="773" y="712"/>
                </a:cxn>
                <a:cxn ang="0">
                  <a:pos x="925" y="712"/>
                </a:cxn>
                <a:cxn ang="0">
                  <a:pos x="870" y="761"/>
                </a:cxn>
                <a:cxn ang="0">
                  <a:pos x="925" y="816"/>
                </a:cxn>
                <a:cxn ang="0">
                  <a:pos x="770" y="816"/>
                </a:cxn>
                <a:cxn ang="0">
                  <a:pos x="783" y="834"/>
                </a:cxn>
                <a:cxn ang="0">
                  <a:pos x="783" y="937"/>
                </a:cxn>
                <a:cxn ang="0">
                  <a:pos x="609" y="937"/>
                </a:cxn>
                <a:cxn ang="0">
                  <a:pos x="574" y="964"/>
                </a:cxn>
                <a:cxn ang="0">
                  <a:pos x="538" y="988"/>
                </a:cxn>
                <a:cxn ang="0">
                  <a:pos x="501" y="1009"/>
                </a:cxn>
                <a:cxn ang="0">
                  <a:pos x="463" y="1026"/>
                </a:cxn>
                <a:cxn ang="0">
                  <a:pos x="424" y="1009"/>
                </a:cxn>
                <a:cxn ang="0">
                  <a:pos x="388" y="988"/>
                </a:cxn>
                <a:cxn ang="0">
                  <a:pos x="351" y="964"/>
                </a:cxn>
                <a:cxn ang="0">
                  <a:pos x="317" y="937"/>
                </a:cxn>
                <a:cxn ang="0">
                  <a:pos x="142" y="937"/>
                </a:cxn>
                <a:cxn ang="0">
                  <a:pos x="142" y="833"/>
                </a:cxn>
                <a:cxn ang="0">
                  <a:pos x="156" y="816"/>
                </a:cxn>
                <a:cxn ang="0">
                  <a:pos x="0" y="816"/>
                </a:cxn>
                <a:cxn ang="0">
                  <a:pos x="1" y="815"/>
                </a:cxn>
                <a:cxn ang="0">
                  <a:pos x="55" y="761"/>
                </a:cxn>
                <a:cxn ang="0">
                  <a:pos x="0" y="712"/>
                </a:cxn>
                <a:cxn ang="0">
                  <a:pos x="153" y="712"/>
                </a:cxn>
                <a:cxn ang="0">
                  <a:pos x="129" y="651"/>
                </a:cxn>
                <a:cxn ang="0">
                  <a:pos x="110" y="587"/>
                </a:cxn>
                <a:cxn ang="0">
                  <a:pos x="96" y="522"/>
                </a:cxn>
                <a:cxn ang="0">
                  <a:pos x="89" y="454"/>
                </a:cxn>
                <a:cxn ang="0">
                  <a:pos x="85" y="387"/>
                </a:cxn>
                <a:cxn ang="0">
                  <a:pos x="85" y="0"/>
                </a:cxn>
              </a:cxnLst>
              <a:rect l="0" t="0" r="r" b="b"/>
              <a:pathLst>
                <a:path w="925" h="1026">
                  <a:moveTo>
                    <a:pt x="194" y="789"/>
                  </a:moveTo>
                  <a:lnTo>
                    <a:pt x="158" y="833"/>
                  </a:lnTo>
                  <a:lnTo>
                    <a:pt x="223" y="833"/>
                  </a:lnTo>
                  <a:lnTo>
                    <a:pt x="208" y="812"/>
                  </a:lnTo>
                  <a:lnTo>
                    <a:pt x="194" y="789"/>
                  </a:lnTo>
                  <a:close/>
                  <a:moveTo>
                    <a:pt x="733" y="788"/>
                  </a:moveTo>
                  <a:lnTo>
                    <a:pt x="718" y="812"/>
                  </a:lnTo>
                  <a:lnTo>
                    <a:pt x="702" y="834"/>
                  </a:lnTo>
                  <a:lnTo>
                    <a:pt x="770" y="834"/>
                  </a:lnTo>
                  <a:lnTo>
                    <a:pt x="733" y="788"/>
                  </a:lnTo>
                  <a:close/>
                  <a:moveTo>
                    <a:pt x="85" y="0"/>
                  </a:moveTo>
                  <a:lnTo>
                    <a:pt x="840" y="0"/>
                  </a:lnTo>
                  <a:lnTo>
                    <a:pt x="840" y="387"/>
                  </a:lnTo>
                  <a:lnTo>
                    <a:pt x="837" y="454"/>
                  </a:lnTo>
                  <a:lnTo>
                    <a:pt x="830" y="522"/>
                  </a:lnTo>
                  <a:lnTo>
                    <a:pt x="816" y="587"/>
                  </a:lnTo>
                  <a:lnTo>
                    <a:pt x="796" y="651"/>
                  </a:lnTo>
                  <a:lnTo>
                    <a:pt x="773" y="712"/>
                  </a:lnTo>
                  <a:lnTo>
                    <a:pt x="925" y="712"/>
                  </a:lnTo>
                  <a:lnTo>
                    <a:pt x="870" y="761"/>
                  </a:lnTo>
                  <a:lnTo>
                    <a:pt x="925" y="816"/>
                  </a:lnTo>
                  <a:lnTo>
                    <a:pt x="770" y="816"/>
                  </a:lnTo>
                  <a:lnTo>
                    <a:pt x="783" y="834"/>
                  </a:lnTo>
                  <a:lnTo>
                    <a:pt x="783" y="937"/>
                  </a:lnTo>
                  <a:lnTo>
                    <a:pt x="609" y="937"/>
                  </a:lnTo>
                  <a:lnTo>
                    <a:pt x="574" y="964"/>
                  </a:lnTo>
                  <a:lnTo>
                    <a:pt x="538" y="988"/>
                  </a:lnTo>
                  <a:lnTo>
                    <a:pt x="501" y="1009"/>
                  </a:lnTo>
                  <a:lnTo>
                    <a:pt x="463" y="1026"/>
                  </a:lnTo>
                  <a:lnTo>
                    <a:pt x="424" y="1009"/>
                  </a:lnTo>
                  <a:lnTo>
                    <a:pt x="388" y="988"/>
                  </a:lnTo>
                  <a:lnTo>
                    <a:pt x="351" y="964"/>
                  </a:lnTo>
                  <a:lnTo>
                    <a:pt x="317" y="937"/>
                  </a:lnTo>
                  <a:lnTo>
                    <a:pt x="142" y="937"/>
                  </a:lnTo>
                  <a:lnTo>
                    <a:pt x="142" y="833"/>
                  </a:lnTo>
                  <a:lnTo>
                    <a:pt x="156" y="816"/>
                  </a:lnTo>
                  <a:lnTo>
                    <a:pt x="0" y="816"/>
                  </a:lnTo>
                  <a:lnTo>
                    <a:pt x="1" y="815"/>
                  </a:lnTo>
                  <a:lnTo>
                    <a:pt x="55" y="761"/>
                  </a:lnTo>
                  <a:lnTo>
                    <a:pt x="0" y="712"/>
                  </a:lnTo>
                  <a:lnTo>
                    <a:pt x="153" y="712"/>
                  </a:lnTo>
                  <a:lnTo>
                    <a:pt x="129" y="651"/>
                  </a:lnTo>
                  <a:lnTo>
                    <a:pt x="110" y="587"/>
                  </a:lnTo>
                  <a:lnTo>
                    <a:pt x="96" y="522"/>
                  </a:lnTo>
                  <a:lnTo>
                    <a:pt x="89" y="454"/>
                  </a:lnTo>
                  <a:lnTo>
                    <a:pt x="85" y="387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470000"/>
            </a:solidFill>
            <a:ln w="0">
              <a:solidFill>
                <a:srgbClr val="47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7" name="Freeform 30"/>
            <p:cNvSpPr>
              <a:spLocks/>
            </p:cNvSpPr>
            <p:nvPr/>
          </p:nvSpPr>
          <p:spPr bwMode="auto">
            <a:xfrm>
              <a:off x="306" y="645"/>
              <a:ext cx="116" cy="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2" y="0"/>
                </a:cxn>
                <a:cxn ang="0">
                  <a:pos x="231" y="1"/>
                </a:cxn>
                <a:cxn ang="0">
                  <a:pos x="194" y="27"/>
                </a:cxn>
                <a:cxn ang="0">
                  <a:pos x="156" y="48"/>
                </a:cxn>
                <a:cxn ang="0">
                  <a:pos x="116" y="66"/>
                </a:cxn>
                <a:cxn ang="0">
                  <a:pos x="76" y="48"/>
                </a:cxn>
                <a:cxn ang="0">
                  <a:pos x="38" y="27"/>
                </a:cxn>
                <a:cxn ang="0">
                  <a:pos x="1" y="1"/>
                </a:cxn>
                <a:cxn ang="0">
                  <a:pos x="0" y="0"/>
                </a:cxn>
              </a:cxnLst>
              <a:rect l="0" t="0" r="r" b="b"/>
              <a:pathLst>
                <a:path w="232" h="66">
                  <a:moveTo>
                    <a:pt x="0" y="0"/>
                  </a:moveTo>
                  <a:lnTo>
                    <a:pt x="232" y="0"/>
                  </a:lnTo>
                  <a:lnTo>
                    <a:pt x="231" y="1"/>
                  </a:lnTo>
                  <a:lnTo>
                    <a:pt x="194" y="27"/>
                  </a:lnTo>
                  <a:lnTo>
                    <a:pt x="156" y="48"/>
                  </a:lnTo>
                  <a:lnTo>
                    <a:pt x="116" y="66"/>
                  </a:lnTo>
                  <a:lnTo>
                    <a:pt x="76" y="48"/>
                  </a:lnTo>
                  <a:lnTo>
                    <a:pt x="38" y="27"/>
                  </a:lnTo>
                  <a:lnTo>
                    <a:pt x="1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200"/>
            </a:solidFill>
            <a:ln w="0">
              <a:solidFill>
                <a:srgbClr val="FFB2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8" name="Freeform 31"/>
            <p:cNvSpPr>
              <a:spLocks/>
            </p:cNvSpPr>
            <p:nvPr/>
          </p:nvSpPr>
          <p:spPr bwMode="auto">
            <a:xfrm>
              <a:off x="186" y="339"/>
              <a:ext cx="356" cy="2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12" y="0"/>
                </a:cxn>
                <a:cxn ang="0">
                  <a:pos x="712" y="77"/>
                </a:cxn>
                <a:cxn ang="0">
                  <a:pos x="710" y="137"/>
                </a:cxn>
                <a:cxn ang="0">
                  <a:pos x="702" y="197"/>
                </a:cxn>
                <a:cxn ang="0">
                  <a:pos x="692" y="254"/>
                </a:cxn>
                <a:cxn ang="0">
                  <a:pos x="675" y="311"/>
                </a:cxn>
                <a:cxn ang="0">
                  <a:pos x="656" y="364"/>
                </a:cxn>
                <a:cxn ang="0">
                  <a:pos x="633" y="417"/>
                </a:cxn>
                <a:cxn ang="0">
                  <a:pos x="605" y="465"/>
                </a:cxn>
                <a:cxn ang="0">
                  <a:pos x="573" y="511"/>
                </a:cxn>
                <a:cxn ang="0">
                  <a:pos x="139" y="511"/>
                </a:cxn>
                <a:cxn ang="0">
                  <a:pos x="107" y="465"/>
                </a:cxn>
                <a:cxn ang="0">
                  <a:pos x="79" y="417"/>
                </a:cxn>
                <a:cxn ang="0">
                  <a:pos x="56" y="364"/>
                </a:cxn>
                <a:cxn ang="0">
                  <a:pos x="35" y="311"/>
                </a:cxn>
                <a:cxn ang="0">
                  <a:pos x="20" y="254"/>
                </a:cxn>
                <a:cxn ang="0">
                  <a:pos x="8" y="197"/>
                </a:cxn>
                <a:cxn ang="0">
                  <a:pos x="2" y="137"/>
                </a:cxn>
                <a:cxn ang="0">
                  <a:pos x="0" y="77"/>
                </a:cxn>
                <a:cxn ang="0">
                  <a:pos x="0" y="0"/>
                </a:cxn>
              </a:cxnLst>
              <a:rect l="0" t="0" r="r" b="b"/>
              <a:pathLst>
                <a:path w="712" h="511">
                  <a:moveTo>
                    <a:pt x="0" y="0"/>
                  </a:moveTo>
                  <a:lnTo>
                    <a:pt x="712" y="0"/>
                  </a:lnTo>
                  <a:lnTo>
                    <a:pt x="712" y="77"/>
                  </a:lnTo>
                  <a:lnTo>
                    <a:pt x="710" y="137"/>
                  </a:lnTo>
                  <a:lnTo>
                    <a:pt x="702" y="197"/>
                  </a:lnTo>
                  <a:lnTo>
                    <a:pt x="692" y="254"/>
                  </a:lnTo>
                  <a:lnTo>
                    <a:pt x="675" y="311"/>
                  </a:lnTo>
                  <a:lnTo>
                    <a:pt x="656" y="364"/>
                  </a:lnTo>
                  <a:lnTo>
                    <a:pt x="633" y="417"/>
                  </a:lnTo>
                  <a:lnTo>
                    <a:pt x="605" y="465"/>
                  </a:lnTo>
                  <a:lnTo>
                    <a:pt x="573" y="511"/>
                  </a:lnTo>
                  <a:lnTo>
                    <a:pt x="139" y="511"/>
                  </a:lnTo>
                  <a:lnTo>
                    <a:pt x="107" y="465"/>
                  </a:lnTo>
                  <a:lnTo>
                    <a:pt x="79" y="417"/>
                  </a:lnTo>
                  <a:lnTo>
                    <a:pt x="56" y="364"/>
                  </a:lnTo>
                  <a:lnTo>
                    <a:pt x="35" y="311"/>
                  </a:lnTo>
                  <a:lnTo>
                    <a:pt x="20" y="254"/>
                  </a:lnTo>
                  <a:lnTo>
                    <a:pt x="8" y="197"/>
                  </a:lnTo>
                  <a:lnTo>
                    <a:pt x="2" y="13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200"/>
            </a:solidFill>
            <a:ln w="0">
              <a:solidFill>
                <a:srgbClr val="FFB2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9" name="Freeform 32"/>
            <p:cNvSpPr>
              <a:spLocks/>
            </p:cNvSpPr>
            <p:nvPr/>
          </p:nvSpPr>
          <p:spPr bwMode="auto">
            <a:xfrm>
              <a:off x="403" y="349"/>
              <a:ext cx="103" cy="118"/>
            </a:xfrm>
            <a:custGeom>
              <a:avLst/>
              <a:gdLst/>
              <a:ahLst/>
              <a:cxnLst>
                <a:cxn ang="0">
                  <a:pos x="103" y="1"/>
                </a:cxn>
                <a:cxn ang="0">
                  <a:pos x="112" y="15"/>
                </a:cxn>
                <a:cxn ang="0">
                  <a:pos x="125" y="26"/>
                </a:cxn>
                <a:cxn ang="0">
                  <a:pos x="127" y="33"/>
                </a:cxn>
                <a:cxn ang="0">
                  <a:pos x="148" y="47"/>
                </a:cxn>
                <a:cxn ang="0">
                  <a:pos x="151" y="48"/>
                </a:cxn>
                <a:cxn ang="0">
                  <a:pos x="149" y="52"/>
                </a:cxn>
                <a:cxn ang="0">
                  <a:pos x="141" y="80"/>
                </a:cxn>
                <a:cxn ang="0">
                  <a:pos x="145" y="89"/>
                </a:cxn>
                <a:cxn ang="0">
                  <a:pos x="163" y="69"/>
                </a:cxn>
                <a:cxn ang="0">
                  <a:pos x="167" y="64"/>
                </a:cxn>
                <a:cxn ang="0">
                  <a:pos x="177" y="69"/>
                </a:cxn>
                <a:cxn ang="0">
                  <a:pos x="189" y="66"/>
                </a:cxn>
                <a:cxn ang="0">
                  <a:pos x="192" y="69"/>
                </a:cxn>
                <a:cxn ang="0">
                  <a:pos x="200" y="83"/>
                </a:cxn>
                <a:cxn ang="0">
                  <a:pos x="206" y="87"/>
                </a:cxn>
                <a:cxn ang="0">
                  <a:pos x="198" y="99"/>
                </a:cxn>
                <a:cxn ang="0">
                  <a:pos x="196" y="120"/>
                </a:cxn>
                <a:cxn ang="0">
                  <a:pos x="202" y="129"/>
                </a:cxn>
                <a:cxn ang="0">
                  <a:pos x="184" y="139"/>
                </a:cxn>
                <a:cxn ang="0">
                  <a:pos x="164" y="158"/>
                </a:cxn>
                <a:cxn ang="0">
                  <a:pos x="166" y="162"/>
                </a:cxn>
                <a:cxn ang="0">
                  <a:pos x="175" y="172"/>
                </a:cxn>
                <a:cxn ang="0">
                  <a:pos x="170" y="175"/>
                </a:cxn>
                <a:cxn ang="0">
                  <a:pos x="139" y="192"/>
                </a:cxn>
                <a:cxn ang="0">
                  <a:pos x="127" y="188"/>
                </a:cxn>
                <a:cxn ang="0">
                  <a:pos x="115" y="190"/>
                </a:cxn>
                <a:cxn ang="0">
                  <a:pos x="117" y="232"/>
                </a:cxn>
                <a:cxn ang="0">
                  <a:pos x="88" y="224"/>
                </a:cxn>
                <a:cxn ang="0">
                  <a:pos x="90" y="191"/>
                </a:cxn>
                <a:cxn ang="0">
                  <a:pos x="86" y="185"/>
                </a:cxn>
                <a:cxn ang="0">
                  <a:pos x="67" y="192"/>
                </a:cxn>
                <a:cxn ang="0">
                  <a:pos x="40" y="176"/>
                </a:cxn>
                <a:cxn ang="0">
                  <a:pos x="30" y="173"/>
                </a:cxn>
                <a:cxn ang="0">
                  <a:pos x="38" y="163"/>
                </a:cxn>
                <a:cxn ang="0">
                  <a:pos x="41" y="158"/>
                </a:cxn>
                <a:cxn ang="0">
                  <a:pos x="29" y="144"/>
                </a:cxn>
                <a:cxn ang="0">
                  <a:pos x="6" y="123"/>
                </a:cxn>
                <a:cxn ang="0">
                  <a:pos x="11" y="107"/>
                </a:cxn>
                <a:cxn ang="0">
                  <a:pos x="0" y="86"/>
                </a:cxn>
                <a:cxn ang="0">
                  <a:pos x="7" y="81"/>
                </a:cxn>
                <a:cxn ang="0">
                  <a:pos x="16" y="66"/>
                </a:cxn>
                <a:cxn ang="0">
                  <a:pos x="32" y="66"/>
                </a:cxn>
                <a:cxn ang="0">
                  <a:pos x="41" y="67"/>
                </a:cxn>
                <a:cxn ang="0">
                  <a:pos x="56" y="85"/>
                </a:cxn>
                <a:cxn ang="0">
                  <a:pos x="65" y="87"/>
                </a:cxn>
                <a:cxn ang="0">
                  <a:pos x="59" y="63"/>
                </a:cxn>
                <a:cxn ang="0">
                  <a:pos x="55" y="48"/>
                </a:cxn>
                <a:cxn ang="0">
                  <a:pos x="67" y="46"/>
                </a:cxn>
                <a:cxn ang="0">
                  <a:pos x="81" y="26"/>
                </a:cxn>
                <a:cxn ang="0">
                  <a:pos x="85" y="24"/>
                </a:cxn>
                <a:cxn ang="0">
                  <a:pos x="102" y="0"/>
                </a:cxn>
              </a:cxnLst>
              <a:rect l="0" t="0" r="r" b="b"/>
              <a:pathLst>
                <a:path w="206" h="237">
                  <a:moveTo>
                    <a:pt x="102" y="0"/>
                  </a:moveTo>
                  <a:lnTo>
                    <a:pt x="103" y="0"/>
                  </a:lnTo>
                  <a:lnTo>
                    <a:pt x="103" y="1"/>
                  </a:lnTo>
                  <a:lnTo>
                    <a:pt x="104" y="2"/>
                  </a:lnTo>
                  <a:lnTo>
                    <a:pt x="107" y="7"/>
                  </a:lnTo>
                  <a:lnTo>
                    <a:pt x="112" y="15"/>
                  </a:lnTo>
                  <a:lnTo>
                    <a:pt x="118" y="21"/>
                  </a:lnTo>
                  <a:lnTo>
                    <a:pt x="125" y="25"/>
                  </a:lnTo>
                  <a:lnTo>
                    <a:pt x="125" y="26"/>
                  </a:lnTo>
                  <a:lnTo>
                    <a:pt x="126" y="27"/>
                  </a:lnTo>
                  <a:lnTo>
                    <a:pt x="126" y="29"/>
                  </a:lnTo>
                  <a:lnTo>
                    <a:pt x="127" y="33"/>
                  </a:lnTo>
                  <a:lnTo>
                    <a:pt x="133" y="42"/>
                  </a:lnTo>
                  <a:lnTo>
                    <a:pt x="140" y="46"/>
                  </a:lnTo>
                  <a:lnTo>
                    <a:pt x="148" y="47"/>
                  </a:lnTo>
                  <a:lnTo>
                    <a:pt x="150" y="47"/>
                  </a:lnTo>
                  <a:lnTo>
                    <a:pt x="150" y="48"/>
                  </a:lnTo>
                  <a:lnTo>
                    <a:pt x="151" y="48"/>
                  </a:lnTo>
                  <a:lnTo>
                    <a:pt x="150" y="49"/>
                  </a:lnTo>
                  <a:lnTo>
                    <a:pt x="150" y="50"/>
                  </a:lnTo>
                  <a:lnTo>
                    <a:pt x="149" y="52"/>
                  </a:lnTo>
                  <a:lnTo>
                    <a:pt x="146" y="62"/>
                  </a:lnTo>
                  <a:lnTo>
                    <a:pt x="144" y="71"/>
                  </a:lnTo>
                  <a:lnTo>
                    <a:pt x="141" y="80"/>
                  </a:lnTo>
                  <a:lnTo>
                    <a:pt x="140" y="88"/>
                  </a:lnTo>
                  <a:lnTo>
                    <a:pt x="140" y="91"/>
                  </a:lnTo>
                  <a:lnTo>
                    <a:pt x="145" y="89"/>
                  </a:lnTo>
                  <a:lnTo>
                    <a:pt x="151" y="83"/>
                  </a:lnTo>
                  <a:lnTo>
                    <a:pt x="158" y="75"/>
                  </a:lnTo>
                  <a:lnTo>
                    <a:pt x="163" y="69"/>
                  </a:lnTo>
                  <a:lnTo>
                    <a:pt x="166" y="65"/>
                  </a:lnTo>
                  <a:lnTo>
                    <a:pt x="166" y="64"/>
                  </a:lnTo>
                  <a:lnTo>
                    <a:pt x="167" y="64"/>
                  </a:lnTo>
                  <a:lnTo>
                    <a:pt x="171" y="65"/>
                  </a:lnTo>
                  <a:lnTo>
                    <a:pt x="174" y="67"/>
                  </a:lnTo>
                  <a:lnTo>
                    <a:pt x="177" y="69"/>
                  </a:lnTo>
                  <a:lnTo>
                    <a:pt x="179" y="69"/>
                  </a:lnTo>
                  <a:lnTo>
                    <a:pt x="188" y="66"/>
                  </a:lnTo>
                  <a:lnTo>
                    <a:pt x="189" y="66"/>
                  </a:lnTo>
                  <a:lnTo>
                    <a:pt x="191" y="65"/>
                  </a:lnTo>
                  <a:lnTo>
                    <a:pt x="192" y="65"/>
                  </a:lnTo>
                  <a:lnTo>
                    <a:pt x="192" y="69"/>
                  </a:lnTo>
                  <a:lnTo>
                    <a:pt x="194" y="73"/>
                  </a:lnTo>
                  <a:lnTo>
                    <a:pt x="196" y="78"/>
                  </a:lnTo>
                  <a:lnTo>
                    <a:pt x="200" y="83"/>
                  </a:lnTo>
                  <a:lnTo>
                    <a:pt x="205" y="86"/>
                  </a:lnTo>
                  <a:lnTo>
                    <a:pt x="205" y="87"/>
                  </a:lnTo>
                  <a:lnTo>
                    <a:pt x="206" y="87"/>
                  </a:lnTo>
                  <a:lnTo>
                    <a:pt x="206" y="88"/>
                  </a:lnTo>
                  <a:lnTo>
                    <a:pt x="202" y="92"/>
                  </a:lnTo>
                  <a:lnTo>
                    <a:pt x="198" y="99"/>
                  </a:lnTo>
                  <a:lnTo>
                    <a:pt x="195" y="106"/>
                  </a:lnTo>
                  <a:lnTo>
                    <a:pt x="194" y="114"/>
                  </a:lnTo>
                  <a:lnTo>
                    <a:pt x="196" y="120"/>
                  </a:lnTo>
                  <a:lnTo>
                    <a:pt x="203" y="126"/>
                  </a:lnTo>
                  <a:lnTo>
                    <a:pt x="203" y="128"/>
                  </a:lnTo>
                  <a:lnTo>
                    <a:pt x="202" y="129"/>
                  </a:lnTo>
                  <a:lnTo>
                    <a:pt x="200" y="130"/>
                  </a:lnTo>
                  <a:lnTo>
                    <a:pt x="192" y="133"/>
                  </a:lnTo>
                  <a:lnTo>
                    <a:pt x="184" y="139"/>
                  </a:lnTo>
                  <a:lnTo>
                    <a:pt x="174" y="146"/>
                  </a:lnTo>
                  <a:lnTo>
                    <a:pt x="167" y="152"/>
                  </a:lnTo>
                  <a:lnTo>
                    <a:pt x="164" y="158"/>
                  </a:lnTo>
                  <a:lnTo>
                    <a:pt x="164" y="159"/>
                  </a:lnTo>
                  <a:lnTo>
                    <a:pt x="165" y="160"/>
                  </a:lnTo>
                  <a:lnTo>
                    <a:pt x="166" y="162"/>
                  </a:lnTo>
                  <a:lnTo>
                    <a:pt x="169" y="163"/>
                  </a:lnTo>
                  <a:lnTo>
                    <a:pt x="170" y="166"/>
                  </a:lnTo>
                  <a:lnTo>
                    <a:pt x="175" y="172"/>
                  </a:lnTo>
                  <a:lnTo>
                    <a:pt x="175" y="173"/>
                  </a:lnTo>
                  <a:lnTo>
                    <a:pt x="174" y="173"/>
                  </a:lnTo>
                  <a:lnTo>
                    <a:pt x="170" y="175"/>
                  </a:lnTo>
                  <a:lnTo>
                    <a:pt x="154" y="180"/>
                  </a:lnTo>
                  <a:lnTo>
                    <a:pt x="146" y="184"/>
                  </a:lnTo>
                  <a:lnTo>
                    <a:pt x="139" y="192"/>
                  </a:lnTo>
                  <a:lnTo>
                    <a:pt x="137" y="192"/>
                  </a:lnTo>
                  <a:lnTo>
                    <a:pt x="133" y="190"/>
                  </a:lnTo>
                  <a:lnTo>
                    <a:pt x="127" y="188"/>
                  </a:lnTo>
                  <a:lnTo>
                    <a:pt x="119" y="185"/>
                  </a:lnTo>
                  <a:lnTo>
                    <a:pt x="115" y="183"/>
                  </a:lnTo>
                  <a:lnTo>
                    <a:pt x="115" y="190"/>
                  </a:lnTo>
                  <a:lnTo>
                    <a:pt x="116" y="199"/>
                  </a:lnTo>
                  <a:lnTo>
                    <a:pt x="116" y="223"/>
                  </a:lnTo>
                  <a:lnTo>
                    <a:pt x="117" y="232"/>
                  </a:lnTo>
                  <a:lnTo>
                    <a:pt x="117" y="237"/>
                  </a:lnTo>
                  <a:lnTo>
                    <a:pt x="88" y="237"/>
                  </a:lnTo>
                  <a:lnTo>
                    <a:pt x="88" y="224"/>
                  </a:lnTo>
                  <a:lnTo>
                    <a:pt x="89" y="212"/>
                  </a:lnTo>
                  <a:lnTo>
                    <a:pt x="89" y="200"/>
                  </a:lnTo>
                  <a:lnTo>
                    <a:pt x="90" y="191"/>
                  </a:lnTo>
                  <a:lnTo>
                    <a:pt x="90" y="184"/>
                  </a:lnTo>
                  <a:lnTo>
                    <a:pt x="88" y="184"/>
                  </a:lnTo>
                  <a:lnTo>
                    <a:pt x="86" y="185"/>
                  </a:lnTo>
                  <a:lnTo>
                    <a:pt x="73" y="190"/>
                  </a:lnTo>
                  <a:lnTo>
                    <a:pt x="69" y="192"/>
                  </a:lnTo>
                  <a:lnTo>
                    <a:pt x="67" y="192"/>
                  </a:lnTo>
                  <a:lnTo>
                    <a:pt x="58" y="184"/>
                  </a:lnTo>
                  <a:lnTo>
                    <a:pt x="48" y="180"/>
                  </a:lnTo>
                  <a:lnTo>
                    <a:pt x="40" y="176"/>
                  </a:lnTo>
                  <a:lnTo>
                    <a:pt x="33" y="174"/>
                  </a:lnTo>
                  <a:lnTo>
                    <a:pt x="31" y="173"/>
                  </a:lnTo>
                  <a:lnTo>
                    <a:pt x="30" y="173"/>
                  </a:lnTo>
                  <a:lnTo>
                    <a:pt x="30" y="172"/>
                  </a:lnTo>
                  <a:lnTo>
                    <a:pt x="37" y="165"/>
                  </a:lnTo>
                  <a:lnTo>
                    <a:pt x="38" y="163"/>
                  </a:lnTo>
                  <a:lnTo>
                    <a:pt x="40" y="160"/>
                  </a:lnTo>
                  <a:lnTo>
                    <a:pt x="41" y="159"/>
                  </a:lnTo>
                  <a:lnTo>
                    <a:pt x="41" y="158"/>
                  </a:lnTo>
                  <a:lnTo>
                    <a:pt x="40" y="154"/>
                  </a:lnTo>
                  <a:lnTo>
                    <a:pt x="37" y="150"/>
                  </a:lnTo>
                  <a:lnTo>
                    <a:pt x="29" y="144"/>
                  </a:lnTo>
                  <a:lnTo>
                    <a:pt x="2" y="128"/>
                  </a:lnTo>
                  <a:lnTo>
                    <a:pt x="2" y="126"/>
                  </a:lnTo>
                  <a:lnTo>
                    <a:pt x="6" y="123"/>
                  </a:lnTo>
                  <a:lnTo>
                    <a:pt x="9" y="119"/>
                  </a:lnTo>
                  <a:lnTo>
                    <a:pt x="11" y="114"/>
                  </a:lnTo>
                  <a:lnTo>
                    <a:pt x="11" y="107"/>
                  </a:lnTo>
                  <a:lnTo>
                    <a:pt x="8" y="98"/>
                  </a:lnTo>
                  <a:lnTo>
                    <a:pt x="0" y="87"/>
                  </a:lnTo>
                  <a:lnTo>
                    <a:pt x="0" y="86"/>
                  </a:lnTo>
                  <a:lnTo>
                    <a:pt x="1" y="86"/>
                  </a:lnTo>
                  <a:lnTo>
                    <a:pt x="3" y="85"/>
                  </a:lnTo>
                  <a:lnTo>
                    <a:pt x="7" y="81"/>
                  </a:lnTo>
                  <a:lnTo>
                    <a:pt x="10" y="76"/>
                  </a:lnTo>
                  <a:lnTo>
                    <a:pt x="13" y="66"/>
                  </a:lnTo>
                  <a:lnTo>
                    <a:pt x="16" y="66"/>
                  </a:lnTo>
                  <a:lnTo>
                    <a:pt x="18" y="67"/>
                  </a:lnTo>
                  <a:lnTo>
                    <a:pt x="29" y="67"/>
                  </a:lnTo>
                  <a:lnTo>
                    <a:pt x="32" y="66"/>
                  </a:lnTo>
                  <a:lnTo>
                    <a:pt x="37" y="64"/>
                  </a:lnTo>
                  <a:lnTo>
                    <a:pt x="38" y="64"/>
                  </a:lnTo>
                  <a:lnTo>
                    <a:pt x="41" y="67"/>
                  </a:lnTo>
                  <a:lnTo>
                    <a:pt x="45" y="73"/>
                  </a:lnTo>
                  <a:lnTo>
                    <a:pt x="51" y="78"/>
                  </a:lnTo>
                  <a:lnTo>
                    <a:pt x="56" y="85"/>
                  </a:lnTo>
                  <a:lnTo>
                    <a:pt x="61" y="89"/>
                  </a:lnTo>
                  <a:lnTo>
                    <a:pt x="65" y="91"/>
                  </a:lnTo>
                  <a:lnTo>
                    <a:pt x="65" y="87"/>
                  </a:lnTo>
                  <a:lnTo>
                    <a:pt x="63" y="79"/>
                  </a:lnTo>
                  <a:lnTo>
                    <a:pt x="61" y="71"/>
                  </a:lnTo>
                  <a:lnTo>
                    <a:pt x="59" y="63"/>
                  </a:lnTo>
                  <a:lnTo>
                    <a:pt x="57" y="58"/>
                  </a:lnTo>
                  <a:lnTo>
                    <a:pt x="55" y="51"/>
                  </a:lnTo>
                  <a:lnTo>
                    <a:pt x="55" y="48"/>
                  </a:lnTo>
                  <a:lnTo>
                    <a:pt x="56" y="47"/>
                  </a:lnTo>
                  <a:lnTo>
                    <a:pt x="59" y="47"/>
                  </a:lnTo>
                  <a:lnTo>
                    <a:pt x="67" y="46"/>
                  </a:lnTo>
                  <a:lnTo>
                    <a:pt x="73" y="42"/>
                  </a:lnTo>
                  <a:lnTo>
                    <a:pt x="77" y="35"/>
                  </a:lnTo>
                  <a:lnTo>
                    <a:pt x="81" y="26"/>
                  </a:lnTo>
                  <a:lnTo>
                    <a:pt x="81" y="25"/>
                  </a:lnTo>
                  <a:lnTo>
                    <a:pt x="82" y="25"/>
                  </a:lnTo>
                  <a:lnTo>
                    <a:pt x="85" y="24"/>
                  </a:lnTo>
                  <a:lnTo>
                    <a:pt x="96" y="13"/>
                  </a:lnTo>
                  <a:lnTo>
                    <a:pt x="102" y="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470000"/>
            </a:solidFill>
            <a:ln w="0">
              <a:solidFill>
                <a:srgbClr val="47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0" name="Freeform 33"/>
            <p:cNvSpPr>
              <a:spLocks/>
            </p:cNvSpPr>
            <p:nvPr/>
          </p:nvSpPr>
          <p:spPr bwMode="auto">
            <a:xfrm>
              <a:off x="224" y="391"/>
              <a:ext cx="94" cy="71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46" y="4"/>
                </a:cxn>
                <a:cxn ang="0">
                  <a:pos x="51" y="8"/>
                </a:cxn>
                <a:cxn ang="0">
                  <a:pos x="53" y="9"/>
                </a:cxn>
                <a:cxn ang="0">
                  <a:pos x="73" y="16"/>
                </a:cxn>
                <a:cxn ang="0">
                  <a:pos x="93" y="8"/>
                </a:cxn>
                <a:cxn ang="0">
                  <a:pos x="95" y="9"/>
                </a:cxn>
                <a:cxn ang="0">
                  <a:pos x="106" y="14"/>
                </a:cxn>
                <a:cxn ang="0">
                  <a:pos x="123" y="12"/>
                </a:cxn>
                <a:cxn ang="0">
                  <a:pos x="135" y="8"/>
                </a:cxn>
                <a:cxn ang="0">
                  <a:pos x="147" y="2"/>
                </a:cxn>
                <a:cxn ang="0">
                  <a:pos x="164" y="1"/>
                </a:cxn>
                <a:cxn ang="0">
                  <a:pos x="180" y="9"/>
                </a:cxn>
                <a:cxn ang="0">
                  <a:pos x="188" y="32"/>
                </a:cxn>
                <a:cxn ang="0">
                  <a:pos x="177" y="65"/>
                </a:cxn>
                <a:cxn ang="0">
                  <a:pos x="165" y="95"/>
                </a:cxn>
                <a:cxn ang="0">
                  <a:pos x="160" y="109"/>
                </a:cxn>
                <a:cxn ang="0">
                  <a:pos x="166" y="112"/>
                </a:cxn>
                <a:cxn ang="0">
                  <a:pos x="172" y="119"/>
                </a:cxn>
                <a:cxn ang="0">
                  <a:pos x="172" y="134"/>
                </a:cxn>
                <a:cxn ang="0">
                  <a:pos x="157" y="141"/>
                </a:cxn>
                <a:cxn ang="0">
                  <a:pos x="93" y="137"/>
                </a:cxn>
                <a:cxn ang="0">
                  <a:pos x="31" y="141"/>
                </a:cxn>
                <a:cxn ang="0">
                  <a:pos x="24" y="139"/>
                </a:cxn>
                <a:cxn ang="0">
                  <a:pos x="17" y="134"/>
                </a:cxn>
                <a:cxn ang="0">
                  <a:pos x="16" y="121"/>
                </a:cxn>
                <a:cxn ang="0">
                  <a:pos x="20" y="113"/>
                </a:cxn>
                <a:cxn ang="0">
                  <a:pos x="27" y="104"/>
                </a:cxn>
                <a:cxn ang="0">
                  <a:pos x="18" y="83"/>
                </a:cxn>
                <a:cxn ang="0">
                  <a:pos x="6" y="54"/>
                </a:cxn>
                <a:cxn ang="0">
                  <a:pos x="0" y="32"/>
                </a:cxn>
                <a:cxn ang="0">
                  <a:pos x="5" y="11"/>
                </a:cxn>
                <a:cxn ang="0">
                  <a:pos x="20" y="1"/>
                </a:cxn>
              </a:cxnLst>
              <a:rect l="0" t="0" r="r" b="b"/>
              <a:pathLst>
                <a:path w="188" h="141">
                  <a:moveTo>
                    <a:pt x="30" y="0"/>
                  </a:moveTo>
                  <a:lnTo>
                    <a:pt x="31" y="0"/>
                  </a:lnTo>
                  <a:lnTo>
                    <a:pt x="40" y="1"/>
                  </a:lnTo>
                  <a:lnTo>
                    <a:pt x="46" y="4"/>
                  </a:lnTo>
                  <a:lnTo>
                    <a:pt x="51" y="7"/>
                  </a:lnTo>
                  <a:lnTo>
                    <a:pt x="51" y="8"/>
                  </a:lnTo>
                  <a:lnTo>
                    <a:pt x="53" y="8"/>
                  </a:lnTo>
                  <a:lnTo>
                    <a:pt x="53" y="9"/>
                  </a:lnTo>
                  <a:lnTo>
                    <a:pt x="62" y="14"/>
                  </a:lnTo>
                  <a:lnTo>
                    <a:pt x="73" y="16"/>
                  </a:lnTo>
                  <a:lnTo>
                    <a:pt x="84" y="14"/>
                  </a:lnTo>
                  <a:lnTo>
                    <a:pt x="93" y="8"/>
                  </a:lnTo>
                  <a:lnTo>
                    <a:pt x="93" y="7"/>
                  </a:lnTo>
                  <a:lnTo>
                    <a:pt x="95" y="9"/>
                  </a:lnTo>
                  <a:lnTo>
                    <a:pt x="100" y="11"/>
                  </a:lnTo>
                  <a:lnTo>
                    <a:pt x="106" y="14"/>
                  </a:lnTo>
                  <a:lnTo>
                    <a:pt x="114" y="15"/>
                  </a:lnTo>
                  <a:lnTo>
                    <a:pt x="123" y="12"/>
                  </a:lnTo>
                  <a:lnTo>
                    <a:pt x="134" y="8"/>
                  </a:lnTo>
                  <a:lnTo>
                    <a:pt x="135" y="8"/>
                  </a:lnTo>
                  <a:lnTo>
                    <a:pt x="139" y="5"/>
                  </a:lnTo>
                  <a:lnTo>
                    <a:pt x="147" y="2"/>
                  </a:lnTo>
                  <a:lnTo>
                    <a:pt x="158" y="0"/>
                  </a:lnTo>
                  <a:lnTo>
                    <a:pt x="164" y="1"/>
                  </a:lnTo>
                  <a:lnTo>
                    <a:pt x="171" y="3"/>
                  </a:lnTo>
                  <a:lnTo>
                    <a:pt x="180" y="9"/>
                  </a:lnTo>
                  <a:lnTo>
                    <a:pt x="187" y="19"/>
                  </a:lnTo>
                  <a:lnTo>
                    <a:pt x="188" y="32"/>
                  </a:lnTo>
                  <a:lnTo>
                    <a:pt x="184" y="46"/>
                  </a:lnTo>
                  <a:lnTo>
                    <a:pt x="177" y="65"/>
                  </a:lnTo>
                  <a:lnTo>
                    <a:pt x="171" y="81"/>
                  </a:lnTo>
                  <a:lnTo>
                    <a:pt x="165" y="95"/>
                  </a:lnTo>
                  <a:lnTo>
                    <a:pt x="162" y="104"/>
                  </a:lnTo>
                  <a:lnTo>
                    <a:pt x="160" y="109"/>
                  </a:lnTo>
                  <a:lnTo>
                    <a:pt x="163" y="110"/>
                  </a:lnTo>
                  <a:lnTo>
                    <a:pt x="166" y="112"/>
                  </a:lnTo>
                  <a:lnTo>
                    <a:pt x="168" y="115"/>
                  </a:lnTo>
                  <a:lnTo>
                    <a:pt x="172" y="119"/>
                  </a:lnTo>
                  <a:lnTo>
                    <a:pt x="174" y="125"/>
                  </a:lnTo>
                  <a:lnTo>
                    <a:pt x="172" y="134"/>
                  </a:lnTo>
                  <a:lnTo>
                    <a:pt x="165" y="139"/>
                  </a:lnTo>
                  <a:lnTo>
                    <a:pt x="157" y="141"/>
                  </a:lnTo>
                  <a:lnTo>
                    <a:pt x="125" y="138"/>
                  </a:lnTo>
                  <a:lnTo>
                    <a:pt x="93" y="137"/>
                  </a:lnTo>
                  <a:lnTo>
                    <a:pt x="62" y="138"/>
                  </a:lnTo>
                  <a:lnTo>
                    <a:pt x="31" y="141"/>
                  </a:lnTo>
                  <a:lnTo>
                    <a:pt x="27" y="141"/>
                  </a:lnTo>
                  <a:lnTo>
                    <a:pt x="24" y="139"/>
                  </a:lnTo>
                  <a:lnTo>
                    <a:pt x="19" y="137"/>
                  </a:lnTo>
                  <a:lnTo>
                    <a:pt x="17" y="134"/>
                  </a:lnTo>
                  <a:lnTo>
                    <a:pt x="15" y="125"/>
                  </a:lnTo>
                  <a:lnTo>
                    <a:pt x="16" y="121"/>
                  </a:lnTo>
                  <a:lnTo>
                    <a:pt x="18" y="118"/>
                  </a:lnTo>
                  <a:lnTo>
                    <a:pt x="20" y="113"/>
                  </a:lnTo>
                  <a:lnTo>
                    <a:pt x="29" y="109"/>
                  </a:lnTo>
                  <a:lnTo>
                    <a:pt x="27" y="104"/>
                  </a:lnTo>
                  <a:lnTo>
                    <a:pt x="23" y="95"/>
                  </a:lnTo>
                  <a:lnTo>
                    <a:pt x="18" y="83"/>
                  </a:lnTo>
                  <a:lnTo>
                    <a:pt x="12" y="69"/>
                  </a:lnTo>
                  <a:lnTo>
                    <a:pt x="6" y="54"/>
                  </a:lnTo>
                  <a:lnTo>
                    <a:pt x="1" y="40"/>
                  </a:lnTo>
                  <a:lnTo>
                    <a:pt x="0" y="32"/>
                  </a:lnTo>
                  <a:lnTo>
                    <a:pt x="1" y="21"/>
                  </a:lnTo>
                  <a:lnTo>
                    <a:pt x="5" y="11"/>
                  </a:lnTo>
                  <a:lnTo>
                    <a:pt x="12" y="5"/>
                  </a:lnTo>
                  <a:lnTo>
                    <a:pt x="20" y="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70000"/>
            </a:solidFill>
            <a:ln w="0">
              <a:solidFill>
                <a:srgbClr val="47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1" name="Freeform 34"/>
            <p:cNvSpPr>
              <a:spLocks/>
            </p:cNvSpPr>
            <p:nvPr/>
          </p:nvSpPr>
          <p:spPr bwMode="auto">
            <a:xfrm>
              <a:off x="266" y="447"/>
              <a:ext cx="12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4"/>
                </a:cxn>
                <a:cxn ang="0">
                  <a:pos x="16" y="8"/>
                </a:cxn>
                <a:cxn ang="0">
                  <a:pos x="23" y="9"/>
                </a:cxn>
                <a:cxn ang="0">
                  <a:pos x="8" y="13"/>
                </a:cxn>
                <a:cxn ang="0">
                  <a:pos x="0" y="17"/>
                </a:cxn>
                <a:cxn ang="0">
                  <a:pos x="1" y="15"/>
                </a:cxn>
                <a:cxn ang="0">
                  <a:pos x="2" y="14"/>
                </a:cxn>
                <a:cxn ang="0">
                  <a:pos x="3" y="12"/>
                </a:cxn>
                <a:cxn ang="0">
                  <a:pos x="3" y="6"/>
                </a:cxn>
                <a:cxn ang="0">
                  <a:pos x="2" y="2"/>
                </a:cxn>
                <a:cxn ang="0">
                  <a:pos x="0" y="0"/>
                </a:cxn>
              </a:cxnLst>
              <a:rect l="0" t="0" r="r" b="b"/>
              <a:pathLst>
                <a:path w="23" h="17">
                  <a:moveTo>
                    <a:pt x="0" y="0"/>
                  </a:moveTo>
                  <a:lnTo>
                    <a:pt x="8" y="4"/>
                  </a:lnTo>
                  <a:lnTo>
                    <a:pt x="16" y="8"/>
                  </a:lnTo>
                  <a:lnTo>
                    <a:pt x="23" y="9"/>
                  </a:lnTo>
                  <a:lnTo>
                    <a:pt x="8" y="13"/>
                  </a:lnTo>
                  <a:lnTo>
                    <a:pt x="0" y="17"/>
                  </a:lnTo>
                  <a:lnTo>
                    <a:pt x="1" y="15"/>
                  </a:lnTo>
                  <a:lnTo>
                    <a:pt x="2" y="14"/>
                  </a:lnTo>
                  <a:lnTo>
                    <a:pt x="3" y="12"/>
                  </a:lnTo>
                  <a:lnTo>
                    <a:pt x="3" y="6"/>
                  </a:lnTo>
                  <a:lnTo>
                    <a:pt x="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2" name="Freeform 35"/>
            <p:cNvSpPr>
              <a:spLocks/>
            </p:cNvSpPr>
            <p:nvPr/>
          </p:nvSpPr>
          <p:spPr bwMode="auto">
            <a:xfrm>
              <a:off x="290" y="448"/>
              <a:ext cx="12" cy="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1"/>
                </a:cxn>
                <a:cxn ang="0">
                  <a:pos x="10" y="6"/>
                </a:cxn>
                <a:cxn ang="0">
                  <a:pos x="25" y="12"/>
                </a:cxn>
                <a:cxn ang="0">
                  <a:pos x="17" y="12"/>
                </a:cxn>
                <a:cxn ang="0">
                  <a:pos x="8" y="14"/>
                </a:cxn>
                <a:cxn ang="0">
                  <a:pos x="2" y="15"/>
                </a:cxn>
                <a:cxn ang="0">
                  <a:pos x="0" y="16"/>
                </a:cxn>
                <a:cxn ang="0">
                  <a:pos x="2" y="14"/>
                </a:cxn>
                <a:cxn ang="0">
                  <a:pos x="3" y="12"/>
                </a:cxn>
                <a:cxn ang="0">
                  <a:pos x="4" y="9"/>
                </a:cxn>
                <a:cxn ang="0">
                  <a:pos x="4" y="2"/>
                </a:cxn>
                <a:cxn ang="0">
                  <a:pos x="2" y="0"/>
                </a:cxn>
              </a:cxnLst>
              <a:rect l="0" t="0" r="r" b="b"/>
              <a:pathLst>
                <a:path w="25" h="16">
                  <a:moveTo>
                    <a:pt x="2" y="0"/>
                  </a:moveTo>
                  <a:lnTo>
                    <a:pt x="4" y="1"/>
                  </a:lnTo>
                  <a:lnTo>
                    <a:pt x="10" y="6"/>
                  </a:lnTo>
                  <a:lnTo>
                    <a:pt x="25" y="12"/>
                  </a:lnTo>
                  <a:lnTo>
                    <a:pt x="17" y="12"/>
                  </a:lnTo>
                  <a:lnTo>
                    <a:pt x="8" y="14"/>
                  </a:lnTo>
                  <a:lnTo>
                    <a:pt x="2" y="15"/>
                  </a:lnTo>
                  <a:lnTo>
                    <a:pt x="0" y="16"/>
                  </a:lnTo>
                  <a:lnTo>
                    <a:pt x="2" y="14"/>
                  </a:lnTo>
                  <a:lnTo>
                    <a:pt x="3" y="12"/>
                  </a:lnTo>
                  <a:lnTo>
                    <a:pt x="4" y="9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3" name="Freeform 36"/>
            <p:cNvSpPr>
              <a:spLocks/>
            </p:cNvSpPr>
            <p:nvPr/>
          </p:nvSpPr>
          <p:spPr bwMode="auto">
            <a:xfrm>
              <a:off x="240" y="450"/>
              <a:ext cx="12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10" y="2"/>
                </a:cxn>
                <a:cxn ang="0">
                  <a:pos x="17" y="4"/>
                </a:cxn>
                <a:cxn ang="0">
                  <a:pos x="26" y="4"/>
                </a:cxn>
                <a:cxn ang="0">
                  <a:pos x="19" y="6"/>
                </a:cxn>
                <a:cxn ang="0">
                  <a:pos x="9" y="12"/>
                </a:cxn>
                <a:cxn ang="0">
                  <a:pos x="4" y="16"/>
                </a:cxn>
                <a:cxn ang="0">
                  <a:pos x="3" y="17"/>
                </a:cxn>
                <a:cxn ang="0">
                  <a:pos x="5" y="10"/>
                </a:cxn>
                <a:cxn ang="0">
                  <a:pos x="5" y="7"/>
                </a:cxn>
                <a:cxn ang="0">
                  <a:pos x="4" y="4"/>
                </a:cxn>
                <a:cxn ang="0">
                  <a:pos x="0" y="0"/>
                </a:cxn>
              </a:cxnLst>
              <a:rect l="0" t="0" r="r" b="b"/>
              <a:pathLst>
                <a:path w="26" h="17">
                  <a:moveTo>
                    <a:pt x="0" y="0"/>
                  </a:moveTo>
                  <a:lnTo>
                    <a:pt x="2" y="1"/>
                  </a:lnTo>
                  <a:lnTo>
                    <a:pt x="10" y="2"/>
                  </a:lnTo>
                  <a:lnTo>
                    <a:pt x="17" y="4"/>
                  </a:lnTo>
                  <a:lnTo>
                    <a:pt x="26" y="4"/>
                  </a:lnTo>
                  <a:lnTo>
                    <a:pt x="19" y="6"/>
                  </a:lnTo>
                  <a:lnTo>
                    <a:pt x="9" y="12"/>
                  </a:lnTo>
                  <a:lnTo>
                    <a:pt x="4" y="16"/>
                  </a:lnTo>
                  <a:lnTo>
                    <a:pt x="3" y="17"/>
                  </a:lnTo>
                  <a:lnTo>
                    <a:pt x="5" y="10"/>
                  </a:lnTo>
                  <a:lnTo>
                    <a:pt x="5" y="7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4" name="Freeform 37"/>
            <p:cNvSpPr>
              <a:spLocks/>
            </p:cNvSpPr>
            <p:nvPr/>
          </p:nvSpPr>
          <p:spPr bwMode="auto">
            <a:xfrm>
              <a:off x="409" y="356"/>
              <a:ext cx="91" cy="108"/>
            </a:xfrm>
            <a:custGeom>
              <a:avLst/>
              <a:gdLst/>
              <a:ahLst/>
              <a:cxnLst>
                <a:cxn ang="0">
                  <a:pos x="97" y="10"/>
                </a:cxn>
                <a:cxn ang="0">
                  <a:pos x="107" y="19"/>
                </a:cxn>
                <a:cxn ang="0">
                  <a:pos x="113" y="31"/>
                </a:cxn>
                <a:cxn ang="0">
                  <a:pos x="127" y="42"/>
                </a:cxn>
                <a:cxn ang="0">
                  <a:pos x="129" y="43"/>
                </a:cxn>
                <a:cxn ang="0">
                  <a:pos x="127" y="52"/>
                </a:cxn>
                <a:cxn ang="0">
                  <a:pos x="120" y="77"/>
                </a:cxn>
                <a:cxn ang="0">
                  <a:pos x="125" y="87"/>
                </a:cxn>
                <a:cxn ang="0">
                  <a:pos x="144" y="74"/>
                </a:cxn>
                <a:cxn ang="0">
                  <a:pos x="157" y="61"/>
                </a:cxn>
                <a:cxn ang="0">
                  <a:pos x="167" y="62"/>
                </a:cxn>
                <a:cxn ang="0">
                  <a:pos x="174" y="61"/>
                </a:cxn>
                <a:cxn ang="0">
                  <a:pos x="177" y="72"/>
                </a:cxn>
                <a:cxn ang="0">
                  <a:pos x="182" y="76"/>
                </a:cxn>
                <a:cxn ang="0">
                  <a:pos x="176" y="88"/>
                </a:cxn>
                <a:cxn ang="0">
                  <a:pos x="175" y="107"/>
                </a:cxn>
                <a:cxn ang="0">
                  <a:pos x="178" y="114"/>
                </a:cxn>
                <a:cxn ang="0">
                  <a:pos x="147" y="137"/>
                </a:cxn>
                <a:cxn ang="0">
                  <a:pos x="147" y="149"/>
                </a:cxn>
                <a:cxn ang="0">
                  <a:pos x="150" y="155"/>
                </a:cxn>
                <a:cxn ang="0">
                  <a:pos x="142" y="159"/>
                </a:cxn>
                <a:cxn ang="0">
                  <a:pos x="123" y="169"/>
                </a:cxn>
                <a:cxn ang="0">
                  <a:pos x="114" y="166"/>
                </a:cxn>
                <a:cxn ang="0">
                  <a:pos x="97" y="171"/>
                </a:cxn>
                <a:cxn ang="0">
                  <a:pos x="99" y="214"/>
                </a:cxn>
                <a:cxn ang="0">
                  <a:pos x="84" y="214"/>
                </a:cxn>
                <a:cxn ang="0">
                  <a:pos x="84" y="180"/>
                </a:cxn>
                <a:cxn ang="0">
                  <a:pos x="80" y="162"/>
                </a:cxn>
                <a:cxn ang="0">
                  <a:pos x="58" y="170"/>
                </a:cxn>
                <a:cxn ang="0">
                  <a:pos x="41" y="159"/>
                </a:cxn>
                <a:cxn ang="0">
                  <a:pos x="31" y="155"/>
                </a:cxn>
                <a:cxn ang="0">
                  <a:pos x="34" y="149"/>
                </a:cxn>
                <a:cxn ang="0">
                  <a:pos x="38" y="144"/>
                </a:cxn>
                <a:cxn ang="0">
                  <a:pos x="18" y="122"/>
                </a:cxn>
                <a:cxn ang="0">
                  <a:pos x="4" y="110"/>
                </a:cxn>
                <a:cxn ang="0">
                  <a:pos x="7" y="95"/>
                </a:cxn>
                <a:cxn ang="0">
                  <a:pos x="0" y="76"/>
                </a:cxn>
                <a:cxn ang="0">
                  <a:pos x="5" y="67"/>
                </a:cxn>
                <a:cxn ang="0">
                  <a:pos x="10" y="61"/>
                </a:cxn>
                <a:cxn ang="0">
                  <a:pos x="15" y="63"/>
                </a:cxn>
                <a:cxn ang="0">
                  <a:pos x="27" y="63"/>
                </a:cxn>
                <a:cxn ang="0">
                  <a:pos x="44" y="80"/>
                </a:cxn>
                <a:cxn ang="0">
                  <a:pos x="57" y="87"/>
                </a:cxn>
                <a:cxn ang="0">
                  <a:pos x="60" y="69"/>
                </a:cxn>
                <a:cxn ang="0">
                  <a:pos x="55" y="48"/>
                </a:cxn>
                <a:cxn ang="0">
                  <a:pos x="54" y="42"/>
                </a:cxn>
                <a:cxn ang="0">
                  <a:pos x="61" y="38"/>
                </a:cxn>
                <a:cxn ang="0">
                  <a:pos x="73" y="20"/>
                </a:cxn>
                <a:cxn ang="0">
                  <a:pos x="76" y="18"/>
                </a:cxn>
                <a:cxn ang="0">
                  <a:pos x="90" y="0"/>
                </a:cxn>
              </a:cxnLst>
              <a:rect l="0" t="0" r="r" b="b"/>
              <a:pathLst>
                <a:path w="182" h="215">
                  <a:moveTo>
                    <a:pt x="90" y="0"/>
                  </a:moveTo>
                  <a:lnTo>
                    <a:pt x="91" y="0"/>
                  </a:lnTo>
                  <a:lnTo>
                    <a:pt x="97" y="10"/>
                  </a:lnTo>
                  <a:lnTo>
                    <a:pt x="101" y="15"/>
                  </a:lnTo>
                  <a:lnTo>
                    <a:pt x="105" y="18"/>
                  </a:lnTo>
                  <a:lnTo>
                    <a:pt x="107" y="19"/>
                  </a:lnTo>
                  <a:lnTo>
                    <a:pt x="108" y="19"/>
                  </a:lnTo>
                  <a:lnTo>
                    <a:pt x="108" y="20"/>
                  </a:lnTo>
                  <a:lnTo>
                    <a:pt x="113" y="31"/>
                  </a:lnTo>
                  <a:lnTo>
                    <a:pt x="118" y="37"/>
                  </a:lnTo>
                  <a:lnTo>
                    <a:pt x="123" y="41"/>
                  </a:lnTo>
                  <a:lnTo>
                    <a:pt x="127" y="42"/>
                  </a:lnTo>
                  <a:lnTo>
                    <a:pt x="128" y="42"/>
                  </a:lnTo>
                  <a:lnTo>
                    <a:pt x="128" y="43"/>
                  </a:lnTo>
                  <a:lnTo>
                    <a:pt x="129" y="43"/>
                  </a:lnTo>
                  <a:lnTo>
                    <a:pt x="129" y="46"/>
                  </a:lnTo>
                  <a:lnTo>
                    <a:pt x="128" y="48"/>
                  </a:lnTo>
                  <a:lnTo>
                    <a:pt x="127" y="52"/>
                  </a:lnTo>
                  <a:lnTo>
                    <a:pt x="123" y="60"/>
                  </a:lnTo>
                  <a:lnTo>
                    <a:pt x="121" y="69"/>
                  </a:lnTo>
                  <a:lnTo>
                    <a:pt x="120" y="77"/>
                  </a:lnTo>
                  <a:lnTo>
                    <a:pt x="121" y="84"/>
                  </a:lnTo>
                  <a:lnTo>
                    <a:pt x="124" y="87"/>
                  </a:lnTo>
                  <a:lnTo>
                    <a:pt x="125" y="87"/>
                  </a:lnTo>
                  <a:lnTo>
                    <a:pt x="131" y="85"/>
                  </a:lnTo>
                  <a:lnTo>
                    <a:pt x="137" y="80"/>
                  </a:lnTo>
                  <a:lnTo>
                    <a:pt x="144" y="74"/>
                  </a:lnTo>
                  <a:lnTo>
                    <a:pt x="150" y="69"/>
                  </a:lnTo>
                  <a:lnTo>
                    <a:pt x="154" y="63"/>
                  </a:lnTo>
                  <a:lnTo>
                    <a:pt x="157" y="61"/>
                  </a:lnTo>
                  <a:lnTo>
                    <a:pt x="163" y="63"/>
                  </a:lnTo>
                  <a:lnTo>
                    <a:pt x="165" y="63"/>
                  </a:lnTo>
                  <a:lnTo>
                    <a:pt x="167" y="62"/>
                  </a:lnTo>
                  <a:lnTo>
                    <a:pt x="172" y="62"/>
                  </a:lnTo>
                  <a:lnTo>
                    <a:pt x="173" y="61"/>
                  </a:lnTo>
                  <a:lnTo>
                    <a:pt x="174" y="61"/>
                  </a:lnTo>
                  <a:lnTo>
                    <a:pt x="174" y="62"/>
                  </a:lnTo>
                  <a:lnTo>
                    <a:pt x="176" y="67"/>
                  </a:lnTo>
                  <a:lnTo>
                    <a:pt x="177" y="72"/>
                  </a:lnTo>
                  <a:lnTo>
                    <a:pt x="179" y="75"/>
                  </a:lnTo>
                  <a:lnTo>
                    <a:pt x="181" y="76"/>
                  </a:lnTo>
                  <a:lnTo>
                    <a:pt x="182" y="76"/>
                  </a:lnTo>
                  <a:lnTo>
                    <a:pt x="182" y="77"/>
                  </a:lnTo>
                  <a:lnTo>
                    <a:pt x="181" y="77"/>
                  </a:lnTo>
                  <a:lnTo>
                    <a:pt x="176" y="88"/>
                  </a:lnTo>
                  <a:lnTo>
                    <a:pt x="174" y="96"/>
                  </a:lnTo>
                  <a:lnTo>
                    <a:pt x="174" y="103"/>
                  </a:lnTo>
                  <a:lnTo>
                    <a:pt x="175" y="107"/>
                  </a:lnTo>
                  <a:lnTo>
                    <a:pt x="177" y="110"/>
                  </a:lnTo>
                  <a:lnTo>
                    <a:pt x="178" y="111"/>
                  </a:lnTo>
                  <a:lnTo>
                    <a:pt x="178" y="114"/>
                  </a:lnTo>
                  <a:lnTo>
                    <a:pt x="163" y="122"/>
                  </a:lnTo>
                  <a:lnTo>
                    <a:pt x="152" y="130"/>
                  </a:lnTo>
                  <a:lnTo>
                    <a:pt x="147" y="137"/>
                  </a:lnTo>
                  <a:lnTo>
                    <a:pt x="145" y="144"/>
                  </a:lnTo>
                  <a:lnTo>
                    <a:pt x="145" y="148"/>
                  </a:lnTo>
                  <a:lnTo>
                    <a:pt x="147" y="149"/>
                  </a:lnTo>
                  <a:lnTo>
                    <a:pt x="148" y="152"/>
                  </a:lnTo>
                  <a:lnTo>
                    <a:pt x="150" y="154"/>
                  </a:lnTo>
                  <a:lnTo>
                    <a:pt x="150" y="155"/>
                  </a:lnTo>
                  <a:lnTo>
                    <a:pt x="149" y="155"/>
                  </a:lnTo>
                  <a:lnTo>
                    <a:pt x="148" y="156"/>
                  </a:lnTo>
                  <a:lnTo>
                    <a:pt x="142" y="159"/>
                  </a:lnTo>
                  <a:lnTo>
                    <a:pt x="133" y="163"/>
                  </a:lnTo>
                  <a:lnTo>
                    <a:pt x="124" y="170"/>
                  </a:lnTo>
                  <a:lnTo>
                    <a:pt x="123" y="169"/>
                  </a:lnTo>
                  <a:lnTo>
                    <a:pt x="121" y="169"/>
                  </a:lnTo>
                  <a:lnTo>
                    <a:pt x="118" y="168"/>
                  </a:lnTo>
                  <a:lnTo>
                    <a:pt x="114" y="166"/>
                  </a:lnTo>
                  <a:lnTo>
                    <a:pt x="101" y="162"/>
                  </a:lnTo>
                  <a:lnTo>
                    <a:pt x="97" y="160"/>
                  </a:lnTo>
                  <a:lnTo>
                    <a:pt x="97" y="171"/>
                  </a:lnTo>
                  <a:lnTo>
                    <a:pt x="98" y="181"/>
                  </a:lnTo>
                  <a:lnTo>
                    <a:pt x="98" y="195"/>
                  </a:lnTo>
                  <a:lnTo>
                    <a:pt x="99" y="214"/>
                  </a:lnTo>
                  <a:lnTo>
                    <a:pt x="99" y="215"/>
                  </a:lnTo>
                  <a:lnTo>
                    <a:pt x="98" y="215"/>
                  </a:lnTo>
                  <a:lnTo>
                    <a:pt x="84" y="214"/>
                  </a:lnTo>
                  <a:lnTo>
                    <a:pt x="83" y="214"/>
                  </a:lnTo>
                  <a:lnTo>
                    <a:pt x="84" y="195"/>
                  </a:lnTo>
                  <a:lnTo>
                    <a:pt x="84" y="180"/>
                  </a:lnTo>
                  <a:lnTo>
                    <a:pt x="85" y="171"/>
                  </a:lnTo>
                  <a:lnTo>
                    <a:pt x="85" y="160"/>
                  </a:lnTo>
                  <a:lnTo>
                    <a:pt x="80" y="162"/>
                  </a:lnTo>
                  <a:lnTo>
                    <a:pt x="61" y="168"/>
                  </a:lnTo>
                  <a:lnTo>
                    <a:pt x="59" y="169"/>
                  </a:lnTo>
                  <a:lnTo>
                    <a:pt x="58" y="170"/>
                  </a:lnTo>
                  <a:lnTo>
                    <a:pt x="57" y="170"/>
                  </a:lnTo>
                  <a:lnTo>
                    <a:pt x="48" y="163"/>
                  </a:lnTo>
                  <a:lnTo>
                    <a:pt x="41" y="159"/>
                  </a:lnTo>
                  <a:lnTo>
                    <a:pt x="34" y="156"/>
                  </a:lnTo>
                  <a:lnTo>
                    <a:pt x="32" y="155"/>
                  </a:lnTo>
                  <a:lnTo>
                    <a:pt x="31" y="155"/>
                  </a:lnTo>
                  <a:lnTo>
                    <a:pt x="31" y="154"/>
                  </a:lnTo>
                  <a:lnTo>
                    <a:pt x="33" y="152"/>
                  </a:lnTo>
                  <a:lnTo>
                    <a:pt x="34" y="149"/>
                  </a:lnTo>
                  <a:lnTo>
                    <a:pt x="36" y="148"/>
                  </a:lnTo>
                  <a:lnTo>
                    <a:pt x="38" y="146"/>
                  </a:lnTo>
                  <a:lnTo>
                    <a:pt x="38" y="144"/>
                  </a:lnTo>
                  <a:lnTo>
                    <a:pt x="34" y="137"/>
                  </a:lnTo>
                  <a:lnTo>
                    <a:pt x="29" y="130"/>
                  </a:lnTo>
                  <a:lnTo>
                    <a:pt x="18" y="122"/>
                  </a:lnTo>
                  <a:lnTo>
                    <a:pt x="3" y="114"/>
                  </a:lnTo>
                  <a:lnTo>
                    <a:pt x="3" y="111"/>
                  </a:lnTo>
                  <a:lnTo>
                    <a:pt x="4" y="110"/>
                  </a:lnTo>
                  <a:lnTo>
                    <a:pt x="6" y="107"/>
                  </a:lnTo>
                  <a:lnTo>
                    <a:pt x="7" y="103"/>
                  </a:lnTo>
                  <a:lnTo>
                    <a:pt x="7" y="95"/>
                  </a:lnTo>
                  <a:lnTo>
                    <a:pt x="5" y="87"/>
                  </a:lnTo>
                  <a:lnTo>
                    <a:pt x="0" y="77"/>
                  </a:lnTo>
                  <a:lnTo>
                    <a:pt x="0" y="76"/>
                  </a:lnTo>
                  <a:lnTo>
                    <a:pt x="2" y="75"/>
                  </a:lnTo>
                  <a:lnTo>
                    <a:pt x="4" y="72"/>
                  </a:lnTo>
                  <a:lnTo>
                    <a:pt x="5" y="67"/>
                  </a:lnTo>
                  <a:lnTo>
                    <a:pt x="7" y="62"/>
                  </a:lnTo>
                  <a:lnTo>
                    <a:pt x="7" y="61"/>
                  </a:lnTo>
                  <a:lnTo>
                    <a:pt x="10" y="61"/>
                  </a:lnTo>
                  <a:lnTo>
                    <a:pt x="11" y="62"/>
                  </a:lnTo>
                  <a:lnTo>
                    <a:pt x="13" y="62"/>
                  </a:lnTo>
                  <a:lnTo>
                    <a:pt x="15" y="63"/>
                  </a:lnTo>
                  <a:lnTo>
                    <a:pt x="18" y="63"/>
                  </a:lnTo>
                  <a:lnTo>
                    <a:pt x="25" y="61"/>
                  </a:lnTo>
                  <a:lnTo>
                    <a:pt x="27" y="63"/>
                  </a:lnTo>
                  <a:lnTo>
                    <a:pt x="31" y="69"/>
                  </a:lnTo>
                  <a:lnTo>
                    <a:pt x="38" y="74"/>
                  </a:lnTo>
                  <a:lnTo>
                    <a:pt x="44" y="80"/>
                  </a:lnTo>
                  <a:lnTo>
                    <a:pt x="50" y="85"/>
                  </a:lnTo>
                  <a:lnTo>
                    <a:pt x="56" y="87"/>
                  </a:lnTo>
                  <a:lnTo>
                    <a:pt x="57" y="87"/>
                  </a:lnTo>
                  <a:lnTo>
                    <a:pt x="60" y="84"/>
                  </a:lnTo>
                  <a:lnTo>
                    <a:pt x="61" y="77"/>
                  </a:lnTo>
                  <a:lnTo>
                    <a:pt x="60" y="69"/>
                  </a:lnTo>
                  <a:lnTo>
                    <a:pt x="58" y="60"/>
                  </a:lnTo>
                  <a:lnTo>
                    <a:pt x="56" y="52"/>
                  </a:lnTo>
                  <a:lnTo>
                    <a:pt x="55" y="48"/>
                  </a:lnTo>
                  <a:lnTo>
                    <a:pt x="53" y="44"/>
                  </a:lnTo>
                  <a:lnTo>
                    <a:pt x="54" y="43"/>
                  </a:lnTo>
                  <a:lnTo>
                    <a:pt x="54" y="42"/>
                  </a:lnTo>
                  <a:lnTo>
                    <a:pt x="55" y="42"/>
                  </a:lnTo>
                  <a:lnTo>
                    <a:pt x="58" y="41"/>
                  </a:lnTo>
                  <a:lnTo>
                    <a:pt x="61" y="38"/>
                  </a:lnTo>
                  <a:lnTo>
                    <a:pt x="66" y="35"/>
                  </a:lnTo>
                  <a:lnTo>
                    <a:pt x="70" y="30"/>
                  </a:lnTo>
                  <a:lnTo>
                    <a:pt x="73" y="20"/>
                  </a:lnTo>
                  <a:lnTo>
                    <a:pt x="73" y="19"/>
                  </a:lnTo>
                  <a:lnTo>
                    <a:pt x="74" y="19"/>
                  </a:lnTo>
                  <a:lnTo>
                    <a:pt x="76" y="18"/>
                  </a:lnTo>
                  <a:lnTo>
                    <a:pt x="80" y="15"/>
                  </a:lnTo>
                  <a:lnTo>
                    <a:pt x="85" y="1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5" name="Freeform 38"/>
            <p:cNvSpPr>
              <a:spLocks/>
            </p:cNvSpPr>
            <p:nvPr/>
          </p:nvSpPr>
          <p:spPr bwMode="auto">
            <a:xfrm>
              <a:off x="452" y="390"/>
              <a:ext cx="4" cy="3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4" y="0"/>
                </a:cxn>
                <a:cxn ang="0">
                  <a:pos x="8" y="71"/>
                </a:cxn>
                <a:cxn ang="0">
                  <a:pos x="0" y="71"/>
                </a:cxn>
                <a:cxn ang="0">
                  <a:pos x="3" y="0"/>
                </a:cxn>
              </a:cxnLst>
              <a:rect l="0" t="0" r="r" b="b"/>
              <a:pathLst>
                <a:path w="8" h="71">
                  <a:moveTo>
                    <a:pt x="3" y="0"/>
                  </a:moveTo>
                  <a:lnTo>
                    <a:pt x="4" y="0"/>
                  </a:lnTo>
                  <a:lnTo>
                    <a:pt x="8" y="71"/>
                  </a:lnTo>
                  <a:lnTo>
                    <a:pt x="0" y="7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470000"/>
            </a:solidFill>
            <a:ln w="0">
              <a:solidFill>
                <a:srgbClr val="47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6" name="Freeform 39"/>
            <p:cNvSpPr>
              <a:spLocks/>
            </p:cNvSpPr>
            <p:nvPr/>
          </p:nvSpPr>
          <p:spPr bwMode="auto">
            <a:xfrm>
              <a:off x="459" y="410"/>
              <a:ext cx="19" cy="20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38" y="1"/>
                </a:cxn>
                <a:cxn ang="0">
                  <a:pos x="6" y="41"/>
                </a:cxn>
                <a:cxn ang="0">
                  <a:pos x="0" y="34"/>
                </a:cxn>
                <a:cxn ang="0">
                  <a:pos x="38" y="0"/>
                </a:cxn>
              </a:cxnLst>
              <a:rect l="0" t="0" r="r" b="b"/>
              <a:pathLst>
                <a:path w="38" h="41">
                  <a:moveTo>
                    <a:pt x="38" y="0"/>
                  </a:moveTo>
                  <a:lnTo>
                    <a:pt x="38" y="1"/>
                  </a:lnTo>
                  <a:lnTo>
                    <a:pt x="6" y="41"/>
                  </a:lnTo>
                  <a:lnTo>
                    <a:pt x="0" y="34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470000"/>
            </a:solidFill>
            <a:ln w="0">
              <a:solidFill>
                <a:srgbClr val="47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7" name="Freeform 40"/>
            <p:cNvSpPr>
              <a:spLocks/>
            </p:cNvSpPr>
            <p:nvPr/>
          </p:nvSpPr>
          <p:spPr bwMode="auto">
            <a:xfrm>
              <a:off x="430" y="410"/>
              <a:ext cx="19" cy="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34"/>
                </a:cxn>
                <a:cxn ang="0">
                  <a:pos x="32" y="41"/>
                </a:cxn>
                <a:cxn ang="0">
                  <a:pos x="32" y="40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w="38" h="41">
                  <a:moveTo>
                    <a:pt x="0" y="0"/>
                  </a:moveTo>
                  <a:lnTo>
                    <a:pt x="38" y="34"/>
                  </a:lnTo>
                  <a:lnTo>
                    <a:pt x="32" y="41"/>
                  </a:lnTo>
                  <a:lnTo>
                    <a:pt x="32" y="40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70000"/>
            </a:solidFill>
            <a:ln w="0">
              <a:solidFill>
                <a:srgbClr val="47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8" name="Freeform 41"/>
            <p:cNvSpPr>
              <a:spLocks/>
            </p:cNvSpPr>
            <p:nvPr/>
          </p:nvSpPr>
          <p:spPr bwMode="auto">
            <a:xfrm>
              <a:off x="301" y="481"/>
              <a:ext cx="124" cy="89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114" y="3"/>
                </a:cxn>
                <a:cxn ang="0">
                  <a:pos x="122" y="8"/>
                </a:cxn>
                <a:cxn ang="0">
                  <a:pos x="123" y="8"/>
                </a:cxn>
                <a:cxn ang="0">
                  <a:pos x="123" y="9"/>
                </a:cxn>
                <a:cxn ang="0">
                  <a:pos x="124" y="9"/>
                </a:cxn>
                <a:cxn ang="0">
                  <a:pos x="125" y="8"/>
                </a:cxn>
                <a:cxn ang="0">
                  <a:pos x="132" y="3"/>
                </a:cxn>
                <a:cxn ang="0">
                  <a:pos x="142" y="0"/>
                </a:cxn>
                <a:cxn ang="0">
                  <a:pos x="146" y="0"/>
                </a:cxn>
                <a:cxn ang="0">
                  <a:pos x="151" y="1"/>
                </a:cxn>
                <a:cxn ang="0">
                  <a:pos x="155" y="3"/>
                </a:cxn>
                <a:cxn ang="0">
                  <a:pos x="158" y="4"/>
                </a:cxn>
                <a:cxn ang="0">
                  <a:pos x="159" y="5"/>
                </a:cxn>
                <a:cxn ang="0">
                  <a:pos x="167" y="8"/>
                </a:cxn>
                <a:cxn ang="0">
                  <a:pos x="176" y="9"/>
                </a:cxn>
                <a:cxn ang="0">
                  <a:pos x="247" y="9"/>
                </a:cxn>
                <a:cxn ang="0">
                  <a:pos x="247" y="178"/>
                </a:cxn>
                <a:cxn ang="0">
                  <a:pos x="176" y="178"/>
                </a:cxn>
                <a:cxn ang="0">
                  <a:pos x="167" y="177"/>
                </a:cxn>
                <a:cxn ang="0">
                  <a:pos x="159" y="174"/>
                </a:cxn>
                <a:cxn ang="0">
                  <a:pos x="158" y="172"/>
                </a:cxn>
                <a:cxn ang="0">
                  <a:pos x="155" y="171"/>
                </a:cxn>
                <a:cxn ang="0">
                  <a:pos x="152" y="169"/>
                </a:cxn>
                <a:cxn ang="0">
                  <a:pos x="147" y="168"/>
                </a:cxn>
                <a:cxn ang="0">
                  <a:pos x="142" y="168"/>
                </a:cxn>
                <a:cxn ang="0">
                  <a:pos x="136" y="170"/>
                </a:cxn>
                <a:cxn ang="0">
                  <a:pos x="126" y="177"/>
                </a:cxn>
                <a:cxn ang="0">
                  <a:pos x="125" y="178"/>
                </a:cxn>
                <a:cxn ang="0">
                  <a:pos x="123" y="178"/>
                </a:cxn>
                <a:cxn ang="0">
                  <a:pos x="123" y="177"/>
                </a:cxn>
                <a:cxn ang="0">
                  <a:pos x="122" y="177"/>
                </a:cxn>
                <a:cxn ang="0">
                  <a:pos x="118" y="175"/>
                </a:cxn>
                <a:cxn ang="0">
                  <a:pos x="116" y="172"/>
                </a:cxn>
                <a:cxn ang="0">
                  <a:pos x="113" y="170"/>
                </a:cxn>
                <a:cxn ang="0">
                  <a:pos x="109" y="169"/>
                </a:cxn>
                <a:cxn ang="0">
                  <a:pos x="106" y="168"/>
                </a:cxn>
                <a:cxn ang="0">
                  <a:pos x="96" y="169"/>
                </a:cxn>
                <a:cxn ang="0">
                  <a:pos x="88" y="174"/>
                </a:cxn>
                <a:cxn ang="0">
                  <a:pos x="87" y="174"/>
                </a:cxn>
                <a:cxn ang="0">
                  <a:pos x="84" y="176"/>
                </a:cxn>
                <a:cxn ang="0">
                  <a:pos x="81" y="177"/>
                </a:cxn>
                <a:cxn ang="0">
                  <a:pos x="77" y="178"/>
                </a:cxn>
                <a:cxn ang="0">
                  <a:pos x="0" y="178"/>
                </a:cxn>
                <a:cxn ang="0">
                  <a:pos x="0" y="9"/>
                </a:cxn>
                <a:cxn ang="0">
                  <a:pos x="75" y="9"/>
                </a:cxn>
                <a:cxn ang="0">
                  <a:pos x="80" y="8"/>
                </a:cxn>
                <a:cxn ang="0">
                  <a:pos x="83" y="7"/>
                </a:cxn>
                <a:cxn ang="0">
                  <a:pos x="86" y="5"/>
                </a:cxn>
                <a:cxn ang="0">
                  <a:pos x="87" y="5"/>
                </a:cxn>
                <a:cxn ang="0">
                  <a:pos x="95" y="1"/>
                </a:cxn>
                <a:cxn ang="0">
                  <a:pos x="104" y="0"/>
                </a:cxn>
              </a:cxnLst>
              <a:rect l="0" t="0" r="r" b="b"/>
              <a:pathLst>
                <a:path w="247" h="178">
                  <a:moveTo>
                    <a:pt x="104" y="0"/>
                  </a:moveTo>
                  <a:lnTo>
                    <a:pt x="114" y="3"/>
                  </a:lnTo>
                  <a:lnTo>
                    <a:pt x="122" y="8"/>
                  </a:lnTo>
                  <a:lnTo>
                    <a:pt x="123" y="8"/>
                  </a:lnTo>
                  <a:lnTo>
                    <a:pt x="123" y="9"/>
                  </a:lnTo>
                  <a:lnTo>
                    <a:pt x="124" y="9"/>
                  </a:lnTo>
                  <a:lnTo>
                    <a:pt x="125" y="8"/>
                  </a:lnTo>
                  <a:lnTo>
                    <a:pt x="132" y="3"/>
                  </a:lnTo>
                  <a:lnTo>
                    <a:pt x="142" y="0"/>
                  </a:lnTo>
                  <a:lnTo>
                    <a:pt x="146" y="0"/>
                  </a:lnTo>
                  <a:lnTo>
                    <a:pt x="151" y="1"/>
                  </a:lnTo>
                  <a:lnTo>
                    <a:pt x="155" y="3"/>
                  </a:lnTo>
                  <a:lnTo>
                    <a:pt x="158" y="4"/>
                  </a:lnTo>
                  <a:lnTo>
                    <a:pt x="159" y="5"/>
                  </a:lnTo>
                  <a:lnTo>
                    <a:pt x="167" y="8"/>
                  </a:lnTo>
                  <a:lnTo>
                    <a:pt x="176" y="9"/>
                  </a:lnTo>
                  <a:lnTo>
                    <a:pt x="247" y="9"/>
                  </a:lnTo>
                  <a:lnTo>
                    <a:pt x="247" y="178"/>
                  </a:lnTo>
                  <a:lnTo>
                    <a:pt x="176" y="178"/>
                  </a:lnTo>
                  <a:lnTo>
                    <a:pt x="167" y="177"/>
                  </a:lnTo>
                  <a:lnTo>
                    <a:pt x="159" y="174"/>
                  </a:lnTo>
                  <a:lnTo>
                    <a:pt x="158" y="172"/>
                  </a:lnTo>
                  <a:lnTo>
                    <a:pt x="155" y="171"/>
                  </a:lnTo>
                  <a:lnTo>
                    <a:pt x="152" y="169"/>
                  </a:lnTo>
                  <a:lnTo>
                    <a:pt x="147" y="168"/>
                  </a:lnTo>
                  <a:lnTo>
                    <a:pt x="142" y="168"/>
                  </a:lnTo>
                  <a:lnTo>
                    <a:pt x="136" y="170"/>
                  </a:lnTo>
                  <a:lnTo>
                    <a:pt x="126" y="177"/>
                  </a:lnTo>
                  <a:lnTo>
                    <a:pt x="125" y="178"/>
                  </a:lnTo>
                  <a:lnTo>
                    <a:pt x="123" y="178"/>
                  </a:lnTo>
                  <a:lnTo>
                    <a:pt x="123" y="177"/>
                  </a:lnTo>
                  <a:lnTo>
                    <a:pt x="122" y="177"/>
                  </a:lnTo>
                  <a:lnTo>
                    <a:pt x="118" y="175"/>
                  </a:lnTo>
                  <a:lnTo>
                    <a:pt x="116" y="172"/>
                  </a:lnTo>
                  <a:lnTo>
                    <a:pt x="113" y="170"/>
                  </a:lnTo>
                  <a:lnTo>
                    <a:pt x="109" y="169"/>
                  </a:lnTo>
                  <a:lnTo>
                    <a:pt x="106" y="168"/>
                  </a:lnTo>
                  <a:lnTo>
                    <a:pt x="96" y="169"/>
                  </a:lnTo>
                  <a:lnTo>
                    <a:pt x="88" y="174"/>
                  </a:lnTo>
                  <a:lnTo>
                    <a:pt x="87" y="174"/>
                  </a:lnTo>
                  <a:lnTo>
                    <a:pt x="84" y="176"/>
                  </a:lnTo>
                  <a:lnTo>
                    <a:pt x="81" y="177"/>
                  </a:lnTo>
                  <a:lnTo>
                    <a:pt x="77" y="178"/>
                  </a:lnTo>
                  <a:lnTo>
                    <a:pt x="0" y="178"/>
                  </a:lnTo>
                  <a:lnTo>
                    <a:pt x="0" y="9"/>
                  </a:lnTo>
                  <a:lnTo>
                    <a:pt x="75" y="9"/>
                  </a:lnTo>
                  <a:lnTo>
                    <a:pt x="80" y="8"/>
                  </a:lnTo>
                  <a:lnTo>
                    <a:pt x="83" y="7"/>
                  </a:lnTo>
                  <a:lnTo>
                    <a:pt x="86" y="5"/>
                  </a:lnTo>
                  <a:lnTo>
                    <a:pt x="87" y="5"/>
                  </a:lnTo>
                  <a:lnTo>
                    <a:pt x="95" y="1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470000"/>
            </a:solidFill>
            <a:ln w="0">
              <a:solidFill>
                <a:srgbClr val="47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9" name="Freeform 42"/>
            <p:cNvSpPr>
              <a:spLocks/>
            </p:cNvSpPr>
            <p:nvPr/>
          </p:nvSpPr>
          <p:spPr bwMode="auto">
            <a:xfrm>
              <a:off x="292" y="496"/>
              <a:ext cx="143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0"/>
                </a:cxn>
                <a:cxn ang="0">
                  <a:pos x="9" y="157"/>
                </a:cxn>
                <a:cxn ang="0">
                  <a:pos x="93" y="157"/>
                </a:cxn>
                <a:cxn ang="0">
                  <a:pos x="102" y="155"/>
                </a:cxn>
                <a:cxn ang="0">
                  <a:pos x="105" y="153"/>
                </a:cxn>
                <a:cxn ang="0">
                  <a:pos x="114" y="150"/>
                </a:cxn>
                <a:cxn ang="0">
                  <a:pos x="125" y="148"/>
                </a:cxn>
                <a:cxn ang="0">
                  <a:pos x="128" y="149"/>
                </a:cxn>
                <a:cxn ang="0">
                  <a:pos x="132" y="150"/>
                </a:cxn>
                <a:cxn ang="0">
                  <a:pos x="135" y="152"/>
                </a:cxn>
                <a:cxn ang="0">
                  <a:pos x="137" y="154"/>
                </a:cxn>
                <a:cxn ang="0">
                  <a:pos x="141" y="156"/>
                </a:cxn>
                <a:cxn ang="0">
                  <a:pos x="142" y="156"/>
                </a:cxn>
                <a:cxn ang="0">
                  <a:pos x="143" y="157"/>
                </a:cxn>
                <a:cxn ang="0">
                  <a:pos x="144" y="157"/>
                </a:cxn>
                <a:cxn ang="0">
                  <a:pos x="144" y="156"/>
                </a:cxn>
                <a:cxn ang="0">
                  <a:pos x="145" y="156"/>
                </a:cxn>
                <a:cxn ang="0">
                  <a:pos x="148" y="154"/>
                </a:cxn>
                <a:cxn ang="0">
                  <a:pos x="150" y="152"/>
                </a:cxn>
                <a:cxn ang="0">
                  <a:pos x="153" y="150"/>
                </a:cxn>
                <a:cxn ang="0">
                  <a:pos x="158" y="149"/>
                </a:cxn>
                <a:cxn ang="0">
                  <a:pos x="161" y="148"/>
                </a:cxn>
                <a:cxn ang="0">
                  <a:pos x="171" y="149"/>
                </a:cxn>
                <a:cxn ang="0">
                  <a:pos x="179" y="153"/>
                </a:cxn>
                <a:cxn ang="0">
                  <a:pos x="180" y="153"/>
                </a:cxn>
                <a:cxn ang="0">
                  <a:pos x="184" y="155"/>
                </a:cxn>
                <a:cxn ang="0">
                  <a:pos x="187" y="156"/>
                </a:cxn>
                <a:cxn ang="0">
                  <a:pos x="191" y="157"/>
                </a:cxn>
                <a:cxn ang="0">
                  <a:pos x="277" y="157"/>
                </a:cxn>
                <a:cxn ang="0">
                  <a:pos x="277" y="0"/>
                </a:cxn>
                <a:cxn ang="0">
                  <a:pos x="286" y="0"/>
                </a:cxn>
                <a:cxn ang="0">
                  <a:pos x="286" y="166"/>
                </a:cxn>
                <a:cxn ang="0">
                  <a:pos x="195" y="166"/>
                </a:cxn>
                <a:cxn ang="0">
                  <a:pos x="186" y="165"/>
                </a:cxn>
                <a:cxn ang="0">
                  <a:pos x="178" y="162"/>
                </a:cxn>
                <a:cxn ang="0">
                  <a:pos x="177" y="161"/>
                </a:cxn>
                <a:cxn ang="0">
                  <a:pos x="173" y="159"/>
                </a:cxn>
                <a:cxn ang="0">
                  <a:pos x="167" y="157"/>
                </a:cxn>
                <a:cxn ang="0">
                  <a:pos x="161" y="157"/>
                </a:cxn>
                <a:cxn ang="0">
                  <a:pos x="152" y="160"/>
                </a:cxn>
                <a:cxn ang="0">
                  <a:pos x="148" y="163"/>
                </a:cxn>
                <a:cxn ang="0">
                  <a:pos x="145" y="165"/>
                </a:cxn>
                <a:cxn ang="0">
                  <a:pos x="144" y="166"/>
                </a:cxn>
                <a:cxn ang="0">
                  <a:pos x="143" y="166"/>
                </a:cxn>
                <a:cxn ang="0">
                  <a:pos x="143" y="167"/>
                </a:cxn>
                <a:cxn ang="0">
                  <a:pos x="142" y="167"/>
                </a:cxn>
                <a:cxn ang="0">
                  <a:pos x="142" y="166"/>
                </a:cxn>
                <a:cxn ang="0">
                  <a:pos x="141" y="166"/>
                </a:cxn>
                <a:cxn ang="0">
                  <a:pos x="140" y="165"/>
                </a:cxn>
                <a:cxn ang="0">
                  <a:pos x="136" y="163"/>
                </a:cxn>
                <a:cxn ang="0">
                  <a:pos x="134" y="161"/>
                </a:cxn>
                <a:cxn ang="0">
                  <a:pos x="131" y="159"/>
                </a:cxn>
                <a:cxn ang="0">
                  <a:pos x="127" y="157"/>
                </a:cxn>
                <a:cxn ang="0">
                  <a:pos x="123" y="156"/>
                </a:cxn>
                <a:cxn ang="0">
                  <a:pos x="115" y="157"/>
                </a:cxn>
                <a:cxn ang="0">
                  <a:pos x="106" y="162"/>
                </a:cxn>
                <a:cxn ang="0">
                  <a:pos x="99" y="165"/>
                </a:cxn>
                <a:cxn ang="0">
                  <a:pos x="89" y="166"/>
                </a:cxn>
                <a:cxn ang="0">
                  <a:pos x="0" y="166"/>
                </a:cxn>
                <a:cxn ang="0">
                  <a:pos x="0" y="0"/>
                </a:cxn>
              </a:cxnLst>
              <a:rect l="0" t="0" r="r" b="b"/>
              <a:pathLst>
                <a:path w="286" h="167">
                  <a:moveTo>
                    <a:pt x="0" y="0"/>
                  </a:moveTo>
                  <a:lnTo>
                    <a:pt x="9" y="0"/>
                  </a:lnTo>
                  <a:lnTo>
                    <a:pt x="9" y="157"/>
                  </a:lnTo>
                  <a:lnTo>
                    <a:pt x="93" y="157"/>
                  </a:lnTo>
                  <a:lnTo>
                    <a:pt x="102" y="155"/>
                  </a:lnTo>
                  <a:lnTo>
                    <a:pt x="105" y="153"/>
                  </a:lnTo>
                  <a:lnTo>
                    <a:pt x="114" y="150"/>
                  </a:lnTo>
                  <a:lnTo>
                    <a:pt x="125" y="148"/>
                  </a:lnTo>
                  <a:lnTo>
                    <a:pt x="128" y="149"/>
                  </a:lnTo>
                  <a:lnTo>
                    <a:pt x="132" y="150"/>
                  </a:lnTo>
                  <a:lnTo>
                    <a:pt x="135" y="152"/>
                  </a:lnTo>
                  <a:lnTo>
                    <a:pt x="137" y="154"/>
                  </a:lnTo>
                  <a:lnTo>
                    <a:pt x="141" y="156"/>
                  </a:lnTo>
                  <a:lnTo>
                    <a:pt x="142" y="156"/>
                  </a:lnTo>
                  <a:lnTo>
                    <a:pt x="143" y="157"/>
                  </a:lnTo>
                  <a:lnTo>
                    <a:pt x="144" y="157"/>
                  </a:lnTo>
                  <a:lnTo>
                    <a:pt x="144" y="156"/>
                  </a:lnTo>
                  <a:lnTo>
                    <a:pt x="145" y="156"/>
                  </a:lnTo>
                  <a:lnTo>
                    <a:pt x="148" y="154"/>
                  </a:lnTo>
                  <a:lnTo>
                    <a:pt x="150" y="152"/>
                  </a:lnTo>
                  <a:lnTo>
                    <a:pt x="153" y="150"/>
                  </a:lnTo>
                  <a:lnTo>
                    <a:pt x="158" y="149"/>
                  </a:lnTo>
                  <a:lnTo>
                    <a:pt x="161" y="148"/>
                  </a:lnTo>
                  <a:lnTo>
                    <a:pt x="171" y="149"/>
                  </a:lnTo>
                  <a:lnTo>
                    <a:pt x="179" y="153"/>
                  </a:lnTo>
                  <a:lnTo>
                    <a:pt x="180" y="153"/>
                  </a:lnTo>
                  <a:lnTo>
                    <a:pt x="184" y="155"/>
                  </a:lnTo>
                  <a:lnTo>
                    <a:pt x="187" y="156"/>
                  </a:lnTo>
                  <a:lnTo>
                    <a:pt x="191" y="157"/>
                  </a:lnTo>
                  <a:lnTo>
                    <a:pt x="277" y="157"/>
                  </a:lnTo>
                  <a:lnTo>
                    <a:pt x="277" y="0"/>
                  </a:lnTo>
                  <a:lnTo>
                    <a:pt x="286" y="0"/>
                  </a:lnTo>
                  <a:lnTo>
                    <a:pt x="286" y="166"/>
                  </a:lnTo>
                  <a:lnTo>
                    <a:pt x="195" y="166"/>
                  </a:lnTo>
                  <a:lnTo>
                    <a:pt x="186" y="165"/>
                  </a:lnTo>
                  <a:lnTo>
                    <a:pt x="178" y="162"/>
                  </a:lnTo>
                  <a:lnTo>
                    <a:pt x="177" y="161"/>
                  </a:lnTo>
                  <a:lnTo>
                    <a:pt x="173" y="159"/>
                  </a:lnTo>
                  <a:lnTo>
                    <a:pt x="167" y="157"/>
                  </a:lnTo>
                  <a:lnTo>
                    <a:pt x="161" y="157"/>
                  </a:lnTo>
                  <a:lnTo>
                    <a:pt x="152" y="160"/>
                  </a:lnTo>
                  <a:lnTo>
                    <a:pt x="148" y="163"/>
                  </a:lnTo>
                  <a:lnTo>
                    <a:pt x="145" y="165"/>
                  </a:lnTo>
                  <a:lnTo>
                    <a:pt x="144" y="166"/>
                  </a:lnTo>
                  <a:lnTo>
                    <a:pt x="143" y="166"/>
                  </a:lnTo>
                  <a:lnTo>
                    <a:pt x="143" y="167"/>
                  </a:lnTo>
                  <a:lnTo>
                    <a:pt x="142" y="167"/>
                  </a:lnTo>
                  <a:lnTo>
                    <a:pt x="142" y="166"/>
                  </a:lnTo>
                  <a:lnTo>
                    <a:pt x="141" y="166"/>
                  </a:lnTo>
                  <a:lnTo>
                    <a:pt x="140" y="165"/>
                  </a:lnTo>
                  <a:lnTo>
                    <a:pt x="136" y="163"/>
                  </a:lnTo>
                  <a:lnTo>
                    <a:pt x="134" y="161"/>
                  </a:lnTo>
                  <a:lnTo>
                    <a:pt x="131" y="159"/>
                  </a:lnTo>
                  <a:lnTo>
                    <a:pt x="127" y="157"/>
                  </a:lnTo>
                  <a:lnTo>
                    <a:pt x="123" y="156"/>
                  </a:lnTo>
                  <a:lnTo>
                    <a:pt x="115" y="157"/>
                  </a:lnTo>
                  <a:lnTo>
                    <a:pt x="106" y="162"/>
                  </a:lnTo>
                  <a:lnTo>
                    <a:pt x="99" y="165"/>
                  </a:lnTo>
                  <a:lnTo>
                    <a:pt x="89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70000"/>
            </a:solidFill>
            <a:ln w="0">
              <a:solidFill>
                <a:srgbClr val="47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0" name="Freeform 43"/>
            <p:cNvSpPr>
              <a:spLocks/>
            </p:cNvSpPr>
            <p:nvPr/>
          </p:nvSpPr>
          <p:spPr bwMode="auto">
            <a:xfrm>
              <a:off x="304" y="486"/>
              <a:ext cx="117" cy="81"/>
            </a:xfrm>
            <a:custGeom>
              <a:avLst/>
              <a:gdLst/>
              <a:ahLst/>
              <a:cxnLst>
                <a:cxn ang="0">
                  <a:pos x="97" y="0"/>
                </a:cxn>
                <a:cxn ang="0">
                  <a:pos x="107" y="3"/>
                </a:cxn>
                <a:cxn ang="0">
                  <a:pos x="115" y="8"/>
                </a:cxn>
                <a:cxn ang="0">
                  <a:pos x="117" y="10"/>
                </a:cxn>
                <a:cxn ang="0">
                  <a:pos x="117" y="9"/>
                </a:cxn>
                <a:cxn ang="0">
                  <a:pos x="118" y="9"/>
                </a:cxn>
                <a:cxn ang="0">
                  <a:pos x="125" y="4"/>
                </a:cxn>
                <a:cxn ang="0">
                  <a:pos x="135" y="0"/>
                </a:cxn>
                <a:cxn ang="0">
                  <a:pos x="140" y="0"/>
                </a:cxn>
                <a:cxn ang="0">
                  <a:pos x="145" y="1"/>
                </a:cxn>
                <a:cxn ang="0">
                  <a:pos x="148" y="3"/>
                </a:cxn>
                <a:cxn ang="0">
                  <a:pos x="151" y="5"/>
                </a:cxn>
                <a:cxn ang="0">
                  <a:pos x="152" y="5"/>
                </a:cxn>
                <a:cxn ang="0">
                  <a:pos x="155" y="7"/>
                </a:cxn>
                <a:cxn ang="0">
                  <a:pos x="158" y="8"/>
                </a:cxn>
                <a:cxn ang="0">
                  <a:pos x="161" y="9"/>
                </a:cxn>
                <a:cxn ang="0">
                  <a:pos x="162" y="10"/>
                </a:cxn>
                <a:cxn ang="0">
                  <a:pos x="234" y="10"/>
                </a:cxn>
                <a:cxn ang="0">
                  <a:pos x="234" y="163"/>
                </a:cxn>
                <a:cxn ang="0">
                  <a:pos x="164" y="163"/>
                </a:cxn>
                <a:cxn ang="0">
                  <a:pos x="162" y="162"/>
                </a:cxn>
                <a:cxn ang="0">
                  <a:pos x="159" y="161"/>
                </a:cxn>
                <a:cxn ang="0">
                  <a:pos x="154" y="159"/>
                </a:cxn>
                <a:cxn ang="0">
                  <a:pos x="153" y="159"/>
                </a:cxn>
                <a:cxn ang="0">
                  <a:pos x="149" y="157"/>
                </a:cxn>
                <a:cxn ang="0">
                  <a:pos x="142" y="155"/>
                </a:cxn>
                <a:cxn ang="0">
                  <a:pos x="135" y="154"/>
                </a:cxn>
                <a:cxn ang="0">
                  <a:pos x="132" y="155"/>
                </a:cxn>
                <a:cxn ang="0">
                  <a:pos x="127" y="156"/>
                </a:cxn>
                <a:cxn ang="0">
                  <a:pos x="124" y="158"/>
                </a:cxn>
                <a:cxn ang="0">
                  <a:pos x="122" y="160"/>
                </a:cxn>
                <a:cxn ang="0">
                  <a:pos x="119" y="162"/>
                </a:cxn>
                <a:cxn ang="0">
                  <a:pos x="118" y="163"/>
                </a:cxn>
                <a:cxn ang="0">
                  <a:pos x="117" y="163"/>
                </a:cxn>
                <a:cxn ang="0">
                  <a:pos x="116" y="162"/>
                </a:cxn>
                <a:cxn ang="0">
                  <a:pos x="115" y="162"/>
                </a:cxn>
                <a:cxn ang="0">
                  <a:pos x="110" y="159"/>
                </a:cxn>
                <a:cxn ang="0">
                  <a:pos x="105" y="155"/>
                </a:cxn>
                <a:cxn ang="0">
                  <a:pos x="97" y="154"/>
                </a:cxn>
                <a:cxn ang="0">
                  <a:pos x="89" y="155"/>
                </a:cxn>
                <a:cxn ang="0">
                  <a:pos x="80" y="159"/>
                </a:cxn>
                <a:cxn ang="0">
                  <a:pos x="79" y="159"/>
                </a:cxn>
                <a:cxn ang="0">
                  <a:pos x="78" y="160"/>
                </a:cxn>
                <a:cxn ang="0">
                  <a:pos x="72" y="163"/>
                </a:cxn>
                <a:cxn ang="0">
                  <a:pos x="0" y="163"/>
                </a:cxn>
                <a:cxn ang="0">
                  <a:pos x="0" y="10"/>
                </a:cxn>
                <a:cxn ang="0">
                  <a:pos x="71" y="10"/>
                </a:cxn>
                <a:cxn ang="0">
                  <a:pos x="72" y="9"/>
                </a:cxn>
                <a:cxn ang="0">
                  <a:pos x="74" y="8"/>
                </a:cxn>
                <a:cxn ang="0">
                  <a:pos x="77" y="7"/>
                </a:cxn>
                <a:cxn ang="0">
                  <a:pos x="79" y="6"/>
                </a:cxn>
                <a:cxn ang="0">
                  <a:pos x="80" y="5"/>
                </a:cxn>
                <a:cxn ang="0">
                  <a:pos x="88" y="1"/>
                </a:cxn>
                <a:cxn ang="0">
                  <a:pos x="97" y="0"/>
                </a:cxn>
              </a:cxnLst>
              <a:rect l="0" t="0" r="r" b="b"/>
              <a:pathLst>
                <a:path w="234" h="163">
                  <a:moveTo>
                    <a:pt x="97" y="0"/>
                  </a:moveTo>
                  <a:lnTo>
                    <a:pt x="107" y="3"/>
                  </a:lnTo>
                  <a:lnTo>
                    <a:pt x="115" y="8"/>
                  </a:lnTo>
                  <a:lnTo>
                    <a:pt x="117" y="10"/>
                  </a:lnTo>
                  <a:lnTo>
                    <a:pt x="117" y="9"/>
                  </a:lnTo>
                  <a:lnTo>
                    <a:pt x="118" y="9"/>
                  </a:lnTo>
                  <a:lnTo>
                    <a:pt x="125" y="4"/>
                  </a:lnTo>
                  <a:lnTo>
                    <a:pt x="135" y="0"/>
                  </a:lnTo>
                  <a:lnTo>
                    <a:pt x="140" y="0"/>
                  </a:lnTo>
                  <a:lnTo>
                    <a:pt x="145" y="1"/>
                  </a:lnTo>
                  <a:lnTo>
                    <a:pt x="148" y="3"/>
                  </a:lnTo>
                  <a:lnTo>
                    <a:pt x="151" y="5"/>
                  </a:lnTo>
                  <a:lnTo>
                    <a:pt x="152" y="5"/>
                  </a:lnTo>
                  <a:lnTo>
                    <a:pt x="155" y="7"/>
                  </a:lnTo>
                  <a:lnTo>
                    <a:pt x="158" y="8"/>
                  </a:lnTo>
                  <a:lnTo>
                    <a:pt x="161" y="9"/>
                  </a:lnTo>
                  <a:lnTo>
                    <a:pt x="162" y="10"/>
                  </a:lnTo>
                  <a:lnTo>
                    <a:pt x="234" y="10"/>
                  </a:lnTo>
                  <a:lnTo>
                    <a:pt x="234" y="163"/>
                  </a:lnTo>
                  <a:lnTo>
                    <a:pt x="164" y="163"/>
                  </a:lnTo>
                  <a:lnTo>
                    <a:pt x="162" y="162"/>
                  </a:lnTo>
                  <a:lnTo>
                    <a:pt x="159" y="161"/>
                  </a:lnTo>
                  <a:lnTo>
                    <a:pt x="154" y="159"/>
                  </a:lnTo>
                  <a:lnTo>
                    <a:pt x="153" y="159"/>
                  </a:lnTo>
                  <a:lnTo>
                    <a:pt x="149" y="157"/>
                  </a:lnTo>
                  <a:lnTo>
                    <a:pt x="142" y="155"/>
                  </a:lnTo>
                  <a:lnTo>
                    <a:pt x="135" y="154"/>
                  </a:lnTo>
                  <a:lnTo>
                    <a:pt x="132" y="155"/>
                  </a:lnTo>
                  <a:lnTo>
                    <a:pt x="127" y="156"/>
                  </a:lnTo>
                  <a:lnTo>
                    <a:pt x="124" y="158"/>
                  </a:lnTo>
                  <a:lnTo>
                    <a:pt x="122" y="160"/>
                  </a:lnTo>
                  <a:lnTo>
                    <a:pt x="119" y="162"/>
                  </a:lnTo>
                  <a:lnTo>
                    <a:pt x="118" y="163"/>
                  </a:lnTo>
                  <a:lnTo>
                    <a:pt x="117" y="163"/>
                  </a:lnTo>
                  <a:lnTo>
                    <a:pt x="116" y="162"/>
                  </a:lnTo>
                  <a:lnTo>
                    <a:pt x="115" y="162"/>
                  </a:lnTo>
                  <a:lnTo>
                    <a:pt x="110" y="159"/>
                  </a:lnTo>
                  <a:lnTo>
                    <a:pt x="105" y="155"/>
                  </a:lnTo>
                  <a:lnTo>
                    <a:pt x="97" y="154"/>
                  </a:lnTo>
                  <a:lnTo>
                    <a:pt x="89" y="155"/>
                  </a:lnTo>
                  <a:lnTo>
                    <a:pt x="80" y="159"/>
                  </a:lnTo>
                  <a:lnTo>
                    <a:pt x="79" y="159"/>
                  </a:lnTo>
                  <a:lnTo>
                    <a:pt x="78" y="160"/>
                  </a:lnTo>
                  <a:lnTo>
                    <a:pt x="72" y="163"/>
                  </a:lnTo>
                  <a:lnTo>
                    <a:pt x="0" y="163"/>
                  </a:lnTo>
                  <a:lnTo>
                    <a:pt x="0" y="10"/>
                  </a:lnTo>
                  <a:lnTo>
                    <a:pt x="71" y="10"/>
                  </a:lnTo>
                  <a:lnTo>
                    <a:pt x="72" y="9"/>
                  </a:lnTo>
                  <a:lnTo>
                    <a:pt x="74" y="8"/>
                  </a:lnTo>
                  <a:lnTo>
                    <a:pt x="77" y="7"/>
                  </a:lnTo>
                  <a:lnTo>
                    <a:pt x="79" y="6"/>
                  </a:lnTo>
                  <a:lnTo>
                    <a:pt x="80" y="5"/>
                  </a:lnTo>
                  <a:lnTo>
                    <a:pt x="88" y="1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1" name="Rectangle 44"/>
            <p:cNvSpPr>
              <a:spLocks noChangeArrowheads="1"/>
            </p:cNvSpPr>
            <p:nvPr/>
          </p:nvSpPr>
          <p:spPr bwMode="auto">
            <a:xfrm>
              <a:off x="361" y="499"/>
              <a:ext cx="3" cy="56"/>
            </a:xfrm>
            <a:prstGeom prst="rect">
              <a:avLst/>
            </a:prstGeom>
            <a:solidFill>
              <a:srgbClr val="470000"/>
            </a:solidFill>
            <a:ln w="0">
              <a:solidFill>
                <a:srgbClr val="47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2" name="Freeform 45"/>
            <p:cNvSpPr>
              <a:spLocks/>
            </p:cNvSpPr>
            <p:nvPr/>
          </p:nvSpPr>
          <p:spPr bwMode="auto">
            <a:xfrm>
              <a:off x="238" y="605"/>
              <a:ext cx="21" cy="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0"/>
                </a:cxn>
                <a:cxn ang="0">
                  <a:pos x="38" y="16"/>
                </a:cxn>
                <a:cxn ang="0">
                  <a:pos x="36" y="16"/>
                </a:cxn>
                <a:cxn ang="0">
                  <a:pos x="35" y="11"/>
                </a:cxn>
                <a:cxn ang="0">
                  <a:pos x="34" y="8"/>
                </a:cxn>
                <a:cxn ang="0">
                  <a:pos x="33" y="6"/>
                </a:cxn>
                <a:cxn ang="0">
                  <a:pos x="31" y="5"/>
                </a:cxn>
                <a:cxn ang="0">
                  <a:pos x="28" y="4"/>
                </a:cxn>
                <a:cxn ang="0">
                  <a:pos x="17" y="4"/>
                </a:cxn>
                <a:cxn ang="0">
                  <a:pos x="16" y="5"/>
                </a:cxn>
                <a:cxn ang="0">
                  <a:pos x="16" y="24"/>
                </a:cxn>
                <a:cxn ang="0">
                  <a:pos x="19" y="24"/>
                </a:cxn>
                <a:cxn ang="0">
                  <a:pos x="26" y="21"/>
                </a:cxn>
                <a:cxn ang="0">
                  <a:pos x="27" y="18"/>
                </a:cxn>
                <a:cxn ang="0">
                  <a:pos x="28" y="13"/>
                </a:cxn>
                <a:cxn ang="0">
                  <a:pos x="29" y="13"/>
                </a:cxn>
                <a:cxn ang="0">
                  <a:pos x="29" y="39"/>
                </a:cxn>
                <a:cxn ang="0">
                  <a:pos x="28" y="39"/>
                </a:cxn>
                <a:cxn ang="0">
                  <a:pos x="27" y="35"/>
                </a:cxn>
                <a:cxn ang="0">
                  <a:pos x="26" y="32"/>
                </a:cxn>
                <a:cxn ang="0">
                  <a:pos x="25" y="29"/>
                </a:cxn>
                <a:cxn ang="0">
                  <a:pos x="22" y="28"/>
                </a:cxn>
                <a:cxn ang="0">
                  <a:pos x="19" y="27"/>
                </a:cxn>
                <a:cxn ang="0">
                  <a:pos x="16" y="27"/>
                </a:cxn>
                <a:cxn ang="0">
                  <a:pos x="16" y="48"/>
                </a:cxn>
                <a:cxn ang="0">
                  <a:pos x="17" y="49"/>
                </a:cxn>
                <a:cxn ang="0">
                  <a:pos x="19" y="50"/>
                </a:cxn>
                <a:cxn ang="0">
                  <a:pos x="22" y="50"/>
                </a:cxn>
                <a:cxn ang="0">
                  <a:pos x="29" y="49"/>
                </a:cxn>
                <a:cxn ang="0">
                  <a:pos x="34" y="44"/>
                </a:cxn>
                <a:cxn ang="0">
                  <a:pos x="40" y="36"/>
                </a:cxn>
                <a:cxn ang="0">
                  <a:pos x="42" y="36"/>
                </a:cxn>
                <a:cxn ang="0">
                  <a:pos x="38" y="52"/>
                </a:cxn>
                <a:cxn ang="0">
                  <a:pos x="0" y="52"/>
                </a:cxn>
                <a:cxn ang="0">
                  <a:pos x="0" y="50"/>
                </a:cxn>
                <a:cxn ang="0">
                  <a:pos x="3" y="50"/>
                </a:cxn>
                <a:cxn ang="0">
                  <a:pos x="4" y="49"/>
                </a:cxn>
                <a:cxn ang="0">
                  <a:pos x="5" y="47"/>
                </a:cxn>
                <a:cxn ang="0">
                  <a:pos x="5" y="6"/>
                </a:cxn>
                <a:cxn ang="0">
                  <a:pos x="4" y="4"/>
                </a:cxn>
                <a:cxn ang="0">
                  <a:pos x="3" y="3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w="42" h="52">
                  <a:moveTo>
                    <a:pt x="0" y="0"/>
                  </a:moveTo>
                  <a:lnTo>
                    <a:pt x="38" y="0"/>
                  </a:lnTo>
                  <a:lnTo>
                    <a:pt x="38" y="16"/>
                  </a:lnTo>
                  <a:lnTo>
                    <a:pt x="36" y="16"/>
                  </a:lnTo>
                  <a:lnTo>
                    <a:pt x="35" y="11"/>
                  </a:lnTo>
                  <a:lnTo>
                    <a:pt x="34" y="8"/>
                  </a:lnTo>
                  <a:lnTo>
                    <a:pt x="33" y="6"/>
                  </a:lnTo>
                  <a:lnTo>
                    <a:pt x="31" y="5"/>
                  </a:lnTo>
                  <a:lnTo>
                    <a:pt x="28" y="4"/>
                  </a:lnTo>
                  <a:lnTo>
                    <a:pt x="17" y="4"/>
                  </a:lnTo>
                  <a:lnTo>
                    <a:pt x="16" y="5"/>
                  </a:lnTo>
                  <a:lnTo>
                    <a:pt x="16" y="24"/>
                  </a:lnTo>
                  <a:lnTo>
                    <a:pt x="19" y="24"/>
                  </a:lnTo>
                  <a:lnTo>
                    <a:pt x="26" y="21"/>
                  </a:lnTo>
                  <a:lnTo>
                    <a:pt x="27" y="18"/>
                  </a:lnTo>
                  <a:lnTo>
                    <a:pt x="28" y="13"/>
                  </a:lnTo>
                  <a:lnTo>
                    <a:pt x="29" y="13"/>
                  </a:lnTo>
                  <a:lnTo>
                    <a:pt x="29" y="39"/>
                  </a:lnTo>
                  <a:lnTo>
                    <a:pt x="28" y="39"/>
                  </a:lnTo>
                  <a:lnTo>
                    <a:pt x="27" y="35"/>
                  </a:lnTo>
                  <a:lnTo>
                    <a:pt x="26" y="32"/>
                  </a:lnTo>
                  <a:lnTo>
                    <a:pt x="25" y="29"/>
                  </a:lnTo>
                  <a:lnTo>
                    <a:pt x="22" y="28"/>
                  </a:lnTo>
                  <a:lnTo>
                    <a:pt x="19" y="27"/>
                  </a:lnTo>
                  <a:lnTo>
                    <a:pt x="16" y="27"/>
                  </a:lnTo>
                  <a:lnTo>
                    <a:pt x="16" y="48"/>
                  </a:lnTo>
                  <a:lnTo>
                    <a:pt x="17" y="49"/>
                  </a:lnTo>
                  <a:lnTo>
                    <a:pt x="19" y="50"/>
                  </a:lnTo>
                  <a:lnTo>
                    <a:pt x="22" y="50"/>
                  </a:lnTo>
                  <a:lnTo>
                    <a:pt x="29" y="49"/>
                  </a:lnTo>
                  <a:lnTo>
                    <a:pt x="34" y="44"/>
                  </a:lnTo>
                  <a:lnTo>
                    <a:pt x="40" y="36"/>
                  </a:lnTo>
                  <a:lnTo>
                    <a:pt x="42" y="36"/>
                  </a:lnTo>
                  <a:lnTo>
                    <a:pt x="38" y="52"/>
                  </a:lnTo>
                  <a:lnTo>
                    <a:pt x="0" y="52"/>
                  </a:lnTo>
                  <a:lnTo>
                    <a:pt x="0" y="50"/>
                  </a:lnTo>
                  <a:lnTo>
                    <a:pt x="3" y="50"/>
                  </a:lnTo>
                  <a:lnTo>
                    <a:pt x="4" y="49"/>
                  </a:lnTo>
                  <a:lnTo>
                    <a:pt x="5" y="47"/>
                  </a:lnTo>
                  <a:lnTo>
                    <a:pt x="5" y="6"/>
                  </a:lnTo>
                  <a:lnTo>
                    <a:pt x="4" y="4"/>
                  </a:lnTo>
                  <a:lnTo>
                    <a:pt x="3" y="3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3" name="Freeform 46"/>
            <p:cNvSpPr>
              <a:spLocks/>
            </p:cNvSpPr>
            <p:nvPr/>
          </p:nvSpPr>
          <p:spPr bwMode="auto">
            <a:xfrm>
              <a:off x="275" y="605"/>
              <a:ext cx="17" cy="27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9" y="0"/>
                </a:cxn>
                <a:cxn ang="0">
                  <a:pos x="22" y="1"/>
                </a:cxn>
                <a:cxn ang="0">
                  <a:pos x="25" y="3"/>
                </a:cxn>
                <a:cxn ang="0">
                  <a:pos x="28" y="3"/>
                </a:cxn>
                <a:cxn ang="0">
                  <a:pos x="29" y="1"/>
                </a:cxn>
                <a:cxn ang="0">
                  <a:pos x="29" y="0"/>
                </a:cxn>
                <a:cxn ang="0">
                  <a:pos x="31" y="0"/>
                </a:cxn>
                <a:cxn ang="0">
                  <a:pos x="31" y="17"/>
                </a:cxn>
                <a:cxn ang="0">
                  <a:pos x="29" y="17"/>
                </a:cxn>
                <a:cxn ang="0">
                  <a:pos x="27" y="10"/>
                </a:cxn>
                <a:cxn ang="0">
                  <a:pos x="25" y="8"/>
                </a:cxn>
                <a:cxn ang="0">
                  <a:pos x="22" y="5"/>
                </a:cxn>
                <a:cxn ang="0">
                  <a:pos x="16" y="3"/>
                </a:cxn>
                <a:cxn ang="0">
                  <a:pos x="14" y="3"/>
                </a:cxn>
                <a:cxn ang="0">
                  <a:pos x="10" y="5"/>
                </a:cxn>
                <a:cxn ang="0">
                  <a:pos x="9" y="7"/>
                </a:cxn>
                <a:cxn ang="0">
                  <a:pos x="9" y="12"/>
                </a:cxn>
                <a:cxn ang="0">
                  <a:pos x="10" y="14"/>
                </a:cxn>
                <a:cxn ang="0">
                  <a:pos x="12" y="17"/>
                </a:cxn>
                <a:cxn ang="0">
                  <a:pos x="15" y="19"/>
                </a:cxn>
                <a:cxn ang="0">
                  <a:pos x="26" y="25"/>
                </a:cxn>
                <a:cxn ang="0">
                  <a:pos x="27" y="26"/>
                </a:cxn>
                <a:cxn ang="0">
                  <a:pos x="29" y="27"/>
                </a:cxn>
                <a:cxn ang="0">
                  <a:pos x="30" y="29"/>
                </a:cxn>
                <a:cxn ang="0">
                  <a:pos x="32" y="32"/>
                </a:cxn>
                <a:cxn ang="0">
                  <a:pos x="33" y="35"/>
                </a:cxn>
                <a:cxn ang="0">
                  <a:pos x="33" y="39"/>
                </a:cxn>
                <a:cxn ang="0">
                  <a:pos x="32" y="44"/>
                </a:cxn>
                <a:cxn ang="0">
                  <a:pos x="29" y="49"/>
                </a:cxn>
                <a:cxn ang="0">
                  <a:pos x="25" y="53"/>
                </a:cxn>
                <a:cxn ang="0">
                  <a:pos x="16" y="54"/>
                </a:cxn>
                <a:cxn ang="0">
                  <a:pos x="12" y="54"/>
                </a:cxn>
                <a:cxn ang="0">
                  <a:pos x="9" y="53"/>
                </a:cxn>
                <a:cxn ang="0">
                  <a:pos x="6" y="52"/>
                </a:cxn>
                <a:cxn ang="0">
                  <a:pos x="3" y="52"/>
                </a:cxn>
                <a:cxn ang="0">
                  <a:pos x="2" y="53"/>
                </a:cxn>
                <a:cxn ang="0">
                  <a:pos x="2" y="54"/>
                </a:cxn>
                <a:cxn ang="0">
                  <a:pos x="0" y="54"/>
                </a:cxn>
                <a:cxn ang="0">
                  <a:pos x="0" y="36"/>
                </a:cxn>
                <a:cxn ang="0">
                  <a:pos x="2" y="36"/>
                </a:cxn>
                <a:cxn ang="0">
                  <a:pos x="5" y="45"/>
                </a:cxn>
                <a:cxn ang="0">
                  <a:pos x="10" y="50"/>
                </a:cxn>
                <a:cxn ang="0">
                  <a:pos x="13" y="52"/>
                </a:cxn>
                <a:cxn ang="0">
                  <a:pos x="19" y="52"/>
                </a:cxn>
                <a:cxn ang="0">
                  <a:pos x="21" y="51"/>
                </a:cxn>
                <a:cxn ang="0">
                  <a:pos x="24" y="49"/>
                </a:cxn>
                <a:cxn ang="0">
                  <a:pos x="24" y="48"/>
                </a:cxn>
                <a:cxn ang="0">
                  <a:pos x="25" y="45"/>
                </a:cxn>
                <a:cxn ang="0">
                  <a:pos x="25" y="40"/>
                </a:cxn>
                <a:cxn ang="0">
                  <a:pos x="21" y="37"/>
                </a:cxn>
                <a:cxn ang="0">
                  <a:pos x="17" y="35"/>
                </a:cxn>
                <a:cxn ang="0">
                  <a:pos x="9" y="28"/>
                </a:cxn>
                <a:cxn ang="0">
                  <a:pos x="4" y="26"/>
                </a:cxn>
                <a:cxn ang="0">
                  <a:pos x="2" y="24"/>
                </a:cxn>
                <a:cxn ang="0">
                  <a:pos x="1" y="21"/>
                </a:cxn>
                <a:cxn ang="0">
                  <a:pos x="0" y="19"/>
                </a:cxn>
                <a:cxn ang="0">
                  <a:pos x="0" y="13"/>
                </a:cxn>
                <a:cxn ang="0">
                  <a:pos x="1" y="11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5" y="4"/>
                </a:cxn>
                <a:cxn ang="0">
                  <a:pos x="12" y="0"/>
                </a:cxn>
              </a:cxnLst>
              <a:rect l="0" t="0" r="r" b="b"/>
              <a:pathLst>
                <a:path w="33" h="54">
                  <a:moveTo>
                    <a:pt x="12" y="0"/>
                  </a:moveTo>
                  <a:lnTo>
                    <a:pt x="19" y="0"/>
                  </a:lnTo>
                  <a:lnTo>
                    <a:pt x="22" y="1"/>
                  </a:lnTo>
                  <a:lnTo>
                    <a:pt x="25" y="3"/>
                  </a:lnTo>
                  <a:lnTo>
                    <a:pt x="28" y="3"/>
                  </a:lnTo>
                  <a:lnTo>
                    <a:pt x="29" y="1"/>
                  </a:lnTo>
                  <a:lnTo>
                    <a:pt x="29" y="0"/>
                  </a:lnTo>
                  <a:lnTo>
                    <a:pt x="31" y="0"/>
                  </a:lnTo>
                  <a:lnTo>
                    <a:pt x="31" y="17"/>
                  </a:lnTo>
                  <a:lnTo>
                    <a:pt x="29" y="17"/>
                  </a:lnTo>
                  <a:lnTo>
                    <a:pt x="27" y="10"/>
                  </a:lnTo>
                  <a:lnTo>
                    <a:pt x="25" y="8"/>
                  </a:lnTo>
                  <a:lnTo>
                    <a:pt x="22" y="5"/>
                  </a:lnTo>
                  <a:lnTo>
                    <a:pt x="16" y="3"/>
                  </a:lnTo>
                  <a:lnTo>
                    <a:pt x="14" y="3"/>
                  </a:lnTo>
                  <a:lnTo>
                    <a:pt x="10" y="5"/>
                  </a:lnTo>
                  <a:lnTo>
                    <a:pt x="9" y="7"/>
                  </a:lnTo>
                  <a:lnTo>
                    <a:pt x="9" y="12"/>
                  </a:lnTo>
                  <a:lnTo>
                    <a:pt x="10" y="14"/>
                  </a:lnTo>
                  <a:lnTo>
                    <a:pt x="12" y="17"/>
                  </a:lnTo>
                  <a:lnTo>
                    <a:pt x="15" y="19"/>
                  </a:lnTo>
                  <a:lnTo>
                    <a:pt x="26" y="25"/>
                  </a:lnTo>
                  <a:lnTo>
                    <a:pt x="27" y="26"/>
                  </a:lnTo>
                  <a:lnTo>
                    <a:pt x="29" y="27"/>
                  </a:lnTo>
                  <a:lnTo>
                    <a:pt x="30" y="29"/>
                  </a:lnTo>
                  <a:lnTo>
                    <a:pt x="32" y="32"/>
                  </a:lnTo>
                  <a:lnTo>
                    <a:pt x="33" y="35"/>
                  </a:lnTo>
                  <a:lnTo>
                    <a:pt x="33" y="39"/>
                  </a:lnTo>
                  <a:lnTo>
                    <a:pt x="32" y="44"/>
                  </a:lnTo>
                  <a:lnTo>
                    <a:pt x="29" y="49"/>
                  </a:lnTo>
                  <a:lnTo>
                    <a:pt x="25" y="53"/>
                  </a:lnTo>
                  <a:lnTo>
                    <a:pt x="16" y="54"/>
                  </a:lnTo>
                  <a:lnTo>
                    <a:pt x="12" y="54"/>
                  </a:lnTo>
                  <a:lnTo>
                    <a:pt x="9" y="53"/>
                  </a:lnTo>
                  <a:lnTo>
                    <a:pt x="6" y="52"/>
                  </a:lnTo>
                  <a:lnTo>
                    <a:pt x="3" y="52"/>
                  </a:lnTo>
                  <a:lnTo>
                    <a:pt x="2" y="53"/>
                  </a:lnTo>
                  <a:lnTo>
                    <a:pt x="2" y="54"/>
                  </a:lnTo>
                  <a:lnTo>
                    <a:pt x="0" y="54"/>
                  </a:lnTo>
                  <a:lnTo>
                    <a:pt x="0" y="36"/>
                  </a:lnTo>
                  <a:lnTo>
                    <a:pt x="2" y="36"/>
                  </a:lnTo>
                  <a:lnTo>
                    <a:pt x="5" y="45"/>
                  </a:lnTo>
                  <a:lnTo>
                    <a:pt x="10" y="50"/>
                  </a:lnTo>
                  <a:lnTo>
                    <a:pt x="13" y="52"/>
                  </a:lnTo>
                  <a:lnTo>
                    <a:pt x="19" y="52"/>
                  </a:lnTo>
                  <a:lnTo>
                    <a:pt x="21" y="51"/>
                  </a:lnTo>
                  <a:lnTo>
                    <a:pt x="24" y="49"/>
                  </a:lnTo>
                  <a:lnTo>
                    <a:pt x="24" y="48"/>
                  </a:lnTo>
                  <a:lnTo>
                    <a:pt x="25" y="45"/>
                  </a:lnTo>
                  <a:lnTo>
                    <a:pt x="25" y="40"/>
                  </a:lnTo>
                  <a:lnTo>
                    <a:pt x="21" y="37"/>
                  </a:lnTo>
                  <a:lnTo>
                    <a:pt x="17" y="35"/>
                  </a:lnTo>
                  <a:lnTo>
                    <a:pt x="9" y="28"/>
                  </a:lnTo>
                  <a:lnTo>
                    <a:pt x="4" y="26"/>
                  </a:lnTo>
                  <a:lnTo>
                    <a:pt x="2" y="24"/>
                  </a:lnTo>
                  <a:lnTo>
                    <a:pt x="1" y="21"/>
                  </a:lnTo>
                  <a:lnTo>
                    <a:pt x="0" y="19"/>
                  </a:lnTo>
                  <a:lnTo>
                    <a:pt x="0" y="13"/>
                  </a:lnTo>
                  <a:lnTo>
                    <a:pt x="1" y="11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4" name="Freeform 47"/>
            <p:cNvSpPr>
              <a:spLocks/>
            </p:cNvSpPr>
            <p:nvPr/>
          </p:nvSpPr>
          <p:spPr bwMode="auto">
            <a:xfrm>
              <a:off x="309" y="605"/>
              <a:ext cx="22" cy="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" y="0"/>
                </a:cxn>
                <a:cxn ang="0">
                  <a:pos x="43" y="16"/>
                </a:cxn>
                <a:cxn ang="0">
                  <a:pos x="41" y="16"/>
                </a:cxn>
                <a:cxn ang="0">
                  <a:pos x="40" y="11"/>
                </a:cxn>
                <a:cxn ang="0">
                  <a:pos x="38" y="7"/>
                </a:cxn>
                <a:cxn ang="0">
                  <a:pos x="36" y="5"/>
                </a:cxn>
                <a:cxn ang="0">
                  <a:pos x="34" y="4"/>
                </a:cxn>
                <a:cxn ang="0">
                  <a:pos x="32" y="4"/>
                </a:cxn>
                <a:cxn ang="0">
                  <a:pos x="30" y="3"/>
                </a:cxn>
                <a:cxn ang="0">
                  <a:pos x="27" y="3"/>
                </a:cxn>
                <a:cxn ang="0">
                  <a:pos x="27" y="47"/>
                </a:cxn>
                <a:cxn ang="0">
                  <a:pos x="28" y="49"/>
                </a:cxn>
                <a:cxn ang="0">
                  <a:pos x="30" y="50"/>
                </a:cxn>
                <a:cxn ang="0">
                  <a:pos x="35" y="50"/>
                </a:cxn>
                <a:cxn ang="0">
                  <a:pos x="35" y="52"/>
                </a:cxn>
                <a:cxn ang="0">
                  <a:pos x="9" y="52"/>
                </a:cxn>
                <a:cxn ang="0">
                  <a:pos x="9" y="50"/>
                </a:cxn>
                <a:cxn ang="0">
                  <a:pos x="13" y="50"/>
                </a:cxn>
                <a:cxn ang="0">
                  <a:pos x="15" y="49"/>
                </a:cxn>
                <a:cxn ang="0">
                  <a:pos x="16" y="47"/>
                </a:cxn>
                <a:cxn ang="0">
                  <a:pos x="16" y="3"/>
                </a:cxn>
                <a:cxn ang="0">
                  <a:pos x="13" y="3"/>
                </a:cxn>
                <a:cxn ang="0">
                  <a:pos x="11" y="4"/>
                </a:cxn>
                <a:cxn ang="0">
                  <a:pos x="9" y="4"/>
                </a:cxn>
                <a:cxn ang="0">
                  <a:pos x="7" y="5"/>
                </a:cxn>
                <a:cxn ang="0">
                  <a:pos x="5" y="7"/>
                </a:cxn>
                <a:cxn ang="0">
                  <a:pos x="3" y="11"/>
                </a:cxn>
                <a:cxn ang="0">
                  <a:pos x="2" y="16"/>
                </a:cxn>
                <a:cxn ang="0">
                  <a:pos x="0" y="16"/>
                </a:cxn>
                <a:cxn ang="0">
                  <a:pos x="0" y="0"/>
                </a:cxn>
              </a:cxnLst>
              <a:rect l="0" t="0" r="r" b="b"/>
              <a:pathLst>
                <a:path w="43" h="52">
                  <a:moveTo>
                    <a:pt x="0" y="0"/>
                  </a:moveTo>
                  <a:lnTo>
                    <a:pt x="43" y="0"/>
                  </a:lnTo>
                  <a:lnTo>
                    <a:pt x="43" y="16"/>
                  </a:lnTo>
                  <a:lnTo>
                    <a:pt x="41" y="16"/>
                  </a:lnTo>
                  <a:lnTo>
                    <a:pt x="40" y="11"/>
                  </a:lnTo>
                  <a:lnTo>
                    <a:pt x="38" y="7"/>
                  </a:lnTo>
                  <a:lnTo>
                    <a:pt x="36" y="5"/>
                  </a:lnTo>
                  <a:lnTo>
                    <a:pt x="34" y="4"/>
                  </a:lnTo>
                  <a:lnTo>
                    <a:pt x="32" y="4"/>
                  </a:lnTo>
                  <a:lnTo>
                    <a:pt x="30" y="3"/>
                  </a:lnTo>
                  <a:lnTo>
                    <a:pt x="27" y="3"/>
                  </a:lnTo>
                  <a:lnTo>
                    <a:pt x="27" y="47"/>
                  </a:lnTo>
                  <a:lnTo>
                    <a:pt x="28" y="49"/>
                  </a:lnTo>
                  <a:lnTo>
                    <a:pt x="30" y="50"/>
                  </a:lnTo>
                  <a:lnTo>
                    <a:pt x="35" y="50"/>
                  </a:lnTo>
                  <a:lnTo>
                    <a:pt x="35" y="52"/>
                  </a:lnTo>
                  <a:lnTo>
                    <a:pt x="9" y="52"/>
                  </a:lnTo>
                  <a:lnTo>
                    <a:pt x="9" y="50"/>
                  </a:lnTo>
                  <a:lnTo>
                    <a:pt x="13" y="50"/>
                  </a:lnTo>
                  <a:lnTo>
                    <a:pt x="15" y="49"/>
                  </a:lnTo>
                  <a:lnTo>
                    <a:pt x="16" y="47"/>
                  </a:lnTo>
                  <a:lnTo>
                    <a:pt x="16" y="3"/>
                  </a:lnTo>
                  <a:lnTo>
                    <a:pt x="13" y="3"/>
                  </a:lnTo>
                  <a:lnTo>
                    <a:pt x="11" y="4"/>
                  </a:lnTo>
                  <a:lnTo>
                    <a:pt x="9" y="4"/>
                  </a:lnTo>
                  <a:lnTo>
                    <a:pt x="7" y="5"/>
                  </a:lnTo>
                  <a:lnTo>
                    <a:pt x="5" y="7"/>
                  </a:lnTo>
                  <a:lnTo>
                    <a:pt x="3" y="11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5" name="Freeform 48"/>
            <p:cNvSpPr>
              <a:spLocks/>
            </p:cNvSpPr>
            <p:nvPr/>
          </p:nvSpPr>
          <p:spPr bwMode="auto">
            <a:xfrm>
              <a:off x="345" y="625"/>
              <a:ext cx="7" cy="7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1" y="2"/>
                </a:cxn>
                <a:cxn ang="0">
                  <a:pos x="13" y="7"/>
                </a:cxn>
                <a:cxn ang="0">
                  <a:pos x="11" y="11"/>
                </a:cxn>
                <a:cxn ang="0">
                  <a:pos x="7" y="13"/>
                </a:cxn>
                <a:cxn ang="0">
                  <a:pos x="3" y="11"/>
                </a:cxn>
                <a:cxn ang="0">
                  <a:pos x="0" y="7"/>
                </a:cxn>
                <a:cxn ang="0">
                  <a:pos x="3" y="2"/>
                </a:cxn>
                <a:cxn ang="0">
                  <a:pos x="7" y="0"/>
                </a:cxn>
              </a:cxnLst>
              <a:rect l="0" t="0" r="r" b="b"/>
              <a:pathLst>
                <a:path w="13" h="13">
                  <a:moveTo>
                    <a:pt x="7" y="0"/>
                  </a:moveTo>
                  <a:lnTo>
                    <a:pt x="11" y="2"/>
                  </a:lnTo>
                  <a:lnTo>
                    <a:pt x="13" y="7"/>
                  </a:lnTo>
                  <a:lnTo>
                    <a:pt x="11" y="11"/>
                  </a:lnTo>
                  <a:lnTo>
                    <a:pt x="7" y="13"/>
                  </a:lnTo>
                  <a:lnTo>
                    <a:pt x="3" y="11"/>
                  </a:lnTo>
                  <a:lnTo>
                    <a:pt x="0" y="7"/>
                  </a:lnTo>
                  <a:lnTo>
                    <a:pt x="3" y="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6" name="Freeform 49"/>
            <p:cNvSpPr>
              <a:spLocks/>
            </p:cNvSpPr>
            <p:nvPr/>
          </p:nvSpPr>
          <p:spPr bwMode="auto">
            <a:xfrm>
              <a:off x="370" y="605"/>
              <a:ext cx="15" cy="26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20" y="0"/>
                </a:cxn>
                <a:cxn ang="0">
                  <a:pos x="20" y="47"/>
                </a:cxn>
                <a:cxn ang="0">
                  <a:pos x="21" y="49"/>
                </a:cxn>
                <a:cxn ang="0">
                  <a:pos x="22" y="50"/>
                </a:cxn>
                <a:cxn ang="0">
                  <a:pos x="24" y="51"/>
                </a:cxn>
                <a:cxn ang="0">
                  <a:pos x="29" y="51"/>
                </a:cxn>
                <a:cxn ang="0">
                  <a:pos x="29" y="53"/>
                </a:cxn>
                <a:cxn ang="0">
                  <a:pos x="0" y="53"/>
                </a:cxn>
                <a:cxn ang="0">
                  <a:pos x="0" y="51"/>
                </a:cxn>
                <a:cxn ang="0">
                  <a:pos x="3" y="51"/>
                </a:cxn>
                <a:cxn ang="0">
                  <a:pos x="6" y="50"/>
                </a:cxn>
                <a:cxn ang="0">
                  <a:pos x="8" y="48"/>
                </a:cxn>
                <a:cxn ang="0">
                  <a:pos x="9" y="45"/>
                </a:cxn>
                <a:cxn ang="0">
                  <a:pos x="9" y="11"/>
                </a:cxn>
                <a:cxn ang="0">
                  <a:pos x="7" y="9"/>
                </a:cxn>
                <a:cxn ang="0">
                  <a:pos x="5" y="9"/>
                </a:cxn>
                <a:cxn ang="0">
                  <a:pos x="3" y="10"/>
                </a:cxn>
                <a:cxn ang="0">
                  <a:pos x="2" y="10"/>
                </a:cxn>
                <a:cxn ang="0">
                  <a:pos x="0" y="11"/>
                </a:cxn>
                <a:cxn ang="0">
                  <a:pos x="0" y="9"/>
                </a:cxn>
                <a:cxn ang="0">
                  <a:pos x="19" y="0"/>
                </a:cxn>
              </a:cxnLst>
              <a:rect l="0" t="0" r="r" b="b"/>
              <a:pathLst>
                <a:path w="29" h="53">
                  <a:moveTo>
                    <a:pt x="19" y="0"/>
                  </a:moveTo>
                  <a:lnTo>
                    <a:pt x="20" y="0"/>
                  </a:lnTo>
                  <a:lnTo>
                    <a:pt x="20" y="47"/>
                  </a:lnTo>
                  <a:lnTo>
                    <a:pt x="21" y="49"/>
                  </a:lnTo>
                  <a:lnTo>
                    <a:pt x="22" y="50"/>
                  </a:lnTo>
                  <a:lnTo>
                    <a:pt x="24" y="51"/>
                  </a:lnTo>
                  <a:lnTo>
                    <a:pt x="29" y="51"/>
                  </a:lnTo>
                  <a:lnTo>
                    <a:pt x="29" y="53"/>
                  </a:lnTo>
                  <a:lnTo>
                    <a:pt x="0" y="53"/>
                  </a:lnTo>
                  <a:lnTo>
                    <a:pt x="0" y="51"/>
                  </a:lnTo>
                  <a:lnTo>
                    <a:pt x="3" y="51"/>
                  </a:lnTo>
                  <a:lnTo>
                    <a:pt x="6" y="50"/>
                  </a:lnTo>
                  <a:lnTo>
                    <a:pt x="8" y="48"/>
                  </a:lnTo>
                  <a:lnTo>
                    <a:pt x="9" y="45"/>
                  </a:lnTo>
                  <a:lnTo>
                    <a:pt x="9" y="11"/>
                  </a:lnTo>
                  <a:lnTo>
                    <a:pt x="7" y="9"/>
                  </a:lnTo>
                  <a:lnTo>
                    <a:pt x="5" y="9"/>
                  </a:lnTo>
                  <a:lnTo>
                    <a:pt x="3" y="10"/>
                  </a:lnTo>
                  <a:lnTo>
                    <a:pt x="2" y="10"/>
                  </a:lnTo>
                  <a:lnTo>
                    <a:pt x="0" y="11"/>
                  </a:lnTo>
                  <a:lnTo>
                    <a:pt x="0" y="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7" name="Freeform 50"/>
            <p:cNvSpPr>
              <a:spLocks noEditPoints="1"/>
            </p:cNvSpPr>
            <p:nvPr/>
          </p:nvSpPr>
          <p:spPr bwMode="auto">
            <a:xfrm>
              <a:off x="403" y="605"/>
              <a:ext cx="17" cy="27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13" y="33"/>
                </a:cxn>
                <a:cxn ang="0">
                  <a:pos x="11" y="35"/>
                </a:cxn>
                <a:cxn ang="0">
                  <a:pos x="10" y="38"/>
                </a:cxn>
                <a:cxn ang="0">
                  <a:pos x="10" y="44"/>
                </a:cxn>
                <a:cxn ang="0">
                  <a:pos x="11" y="48"/>
                </a:cxn>
                <a:cxn ang="0">
                  <a:pos x="12" y="50"/>
                </a:cxn>
                <a:cxn ang="0">
                  <a:pos x="14" y="51"/>
                </a:cxn>
                <a:cxn ang="0">
                  <a:pos x="17" y="52"/>
                </a:cxn>
                <a:cxn ang="0">
                  <a:pos x="19" y="52"/>
                </a:cxn>
                <a:cxn ang="0">
                  <a:pos x="22" y="51"/>
                </a:cxn>
                <a:cxn ang="0">
                  <a:pos x="24" y="47"/>
                </a:cxn>
                <a:cxn ang="0">
                  <a:pos x="24" y="39"/>
                </a:cxn>
                <a:cxn ang="0">
                  <a:pos x="19" y="35"/>
                </a:cxn>
                <a:cxn ang="0">
                  <a:pos x="17" y="32"/>
                </a:cxn>
                <a:cxn ang="0">
                  <a:pos x="14" y="29"/>
                </a:cxn>
                <a:cxn ang="0">
                  <a:pos x="17" y="3"/>
                </a:cxn>
                <a:cxn ang="0">
                  <a:pos x="13" y="5"/>
                </a:cxn>
                <a:cxn ang="0">
                  <a:pos x="11" y="9"/>
                </a:cxn>
                <a:cxn ang="0">
                  <a:pos x="12" y="12"/>
                </a:cxn>
                <a:cxn ang="0">
                  <a:pos x="13" y="14"/>
                </a:cxn>
                <a:cxn ang="0">
                  <a:pos x="17" y="19"/>
                </a:cxn>
                <a:cxn ang="0">
                  <a:pos x="19" y="20"/>
                </a:cxn>
                <a:cxn ang="0">
                  <a:pos x="20" y="21"/>
                </a:cxn>
                <a:cxn ang="0">
                  <a:pos x="22" y="21"/>
                </a:cxn>
                <a:cxn ang="0">
                  <a:pos x="23" y="19"/>
                </a:cxn>
                <a:cxn ang="0">
                  <a:pos x="24" y="18"/>
                </a:cxn>
                <a:cxn ang="0">
                  <a:pos x="25" y="15"/>
                </a:cxn>
                <a:cxn ang="0">
                  <a:pos x="25" y="8"/>
                </a:cxn>
                <a:cxn ang="0">
                  <a:pos x="24" y="6"/>
                </a:cxn>
                <a:cxn ang="0">
                  <a:pos x="20" y="3"/>
                </a:cxn>
                <a:cxn ang="0">
                  <a:pos x="17" y="3"/>
                </a:cxn>
                <a:cxn ang="0">
                  <a:pos x="18" y="0"/>
                </a:cxn>
                <a:cxn ang="0">
                  <a:pos x="23" y="0"/>
                </a:cxn>
                <a:cxn ang="0">
                  <a:pos x="27" y="1"/>
                </a:cxn>
                <a:cxn ang="0">
                  <a:pos x="31" y="6"/>
                </a:cxn>
                <a:cxn ang="0">
                  <a:pos x="33" y="10"/>
                </a:cxn>
                <a:cxn ang="0">
                  <a:pos x="33" y="15"/>
                </a:cxn>
                <a:cxn ang="0">
                  <a:pos x="28" y="21"/>
                </a:cxn>
                <a:cxn ang="0">
                  <a:pos x="26" y="21"/>
                </a:cxn>
                <a:cxn ang="0">
                  <a:pos x="24" y="22"/>
                </a:cxn>
                <a:cxn ang="0">
                  <a:pos x="29" y="26"/>
                </a:cxn>
                <a:cxn ang="0">
                  <a:pos x="33" y="33"/>
                </a:cxn>
                <a:cxn ang="0">
                  <a:pos x="34" y="39"/>
                </a:cxn>
                <a:cxn ang="0">
                  <a:pos x="32" y="47"/>
                </a:cxn>
                <a:cxn ang="0">
                  <a:pos x="26" y="52"/>
                </a:cxn>
                <a:cxn ang="0">
                  <a:pos x="16" y="54"/>
                </a:cxn>
                <a:cxn ang="0">
                  <a:pos x="13" y="54"/>
                </a:cxn>
                <a:cxn ang="0">
                  <a:pos x="7" y="52"/>
                </a:cxn>
                <a:cxn ang="0">
                  <a:pos x="2" y="48"/>
                </a:cxn>
                <a:cxn ang="0">
                  <a:pos x="0" y="44"/>
                </a:cxn>
                <a:cxn ang="0">
                  <a:pos x="0" y="38"/>
                </a:cxn>
                <a:cxn ang="0">
                  <a:pos x="1" y="35"/>
                </a:cxn>
                <a:cxn ang="0">
                  <a:pos x="3" y="34"/>
                </a:cxn>
                <a:cxn ang="0">
                  <a:pos x="5" y="32"/>
                </a:cxn>
                <a:cxn ang="0">
                  <a:pos x="12" y="28"/>
                </a:cxn>
                <a:cxn ang="0">
                  <a:pos x="5" y="24"/>
                </a:cxn>
                <a:cxn ang="0">
                  <a:pos x="3" y="21"/>
                </a:cxn>
                <a:cxn ang="0">
                  <a:pos x="1" y="14"/>
                </a:cxn>
                <a:cxn ang="0">
                  <a:pos x="2" y="9"/>
                </a:cxn>
                <a:cxn ang="0">
                  <a:pos x="5" y="5"/>
                </a:cxn>
                <a:cxn ang="0">
                  <a:pos x="11" y="1"/>
                </a:cxn>
                <a:cxn ang="0">
                  <a:pos x="18" y="0"/>
                </a:cxn>
              </a:cxnLst>
              <a:rect l="0" t="0" r="r" b="b"/>
              <a:pathLst>
                <a:path w="34" h="54">
                  <a:moveTo>
                    <a:pt x="14" y="29"/>
                  </a:moveTo>
                  <a:lnTo>
                    <a:pt x="13" y="33"/>
                  </a:lnTo>
                  <a:lnTo>
                    <a:pt x="11" y="35"/>
                  </a:lnTo>
                  <a:lnTo>
                    <a:pt x="10" y="38"/>
                  </a:lnTo>
                  <a:lnTo>
                    <a:pt x="10" y="44"/>
                  </a:lnTo>
                  <a:lnTo>
                    <a:pt x="11" y="48"/>
                  </a:lnTo>
                  <a:lnTo>
                    <a:pt x="12" y="50"/>
                  </a:lnTo>
                  <a:lnTo>
                    <a:pt x="14" y="51"/>
                  </a:lnTo>
                  <a:lnTo>
                    <a:pt x="17" y="52"/>
                  </a:lnTo>
                  <a:lnTo>
                    <a:pt x="19" y="52"/>
                  </a:lnTo>
                  <a:lnTo>
                    <a:pt x="22" y="51"/>
                  </a:lnTo>
                  <a:lnTo>
                    <a:pt x="24" y="47"/>
                  </a:lnTo>
                  <a:lnTo>
                    <a:pt x="24" y="39"/>
                  </a:lnTo>
                  <a:lnTo>
                    <a:pt x="19" y="35"/>
                  </a:lnTo>
                  <a:lnTo>
                    <a:pt x="17" y="32"/>
                  </a:lnTo>
                  <a:lnTo>
                    <a:pt x="14" y="29"/>
                  </a:lnTo>
                  <a:close/>
                  <a:moveTo>
                    <a:pt x="17" y="3"/>
                  </a:moveTo>
                  <a:lnTo>
                    <a:pt x="13" y="5"/>
                  </a:lnTo>
                  <a:lnTo>
                    <a:pt x="11" y="9"/>
                  </a:lnTo>
                  <a:lnTo>
                    <a:pt x="12" y="12"/>
                  </a:lnTo>
                  <a:lnTo>
                    <a:pt x="13" y="14"/>
                  </a:lnTo>
                  <a:lnTo>
                    <a:pt x="17" y="19"/>
                  </a:lnTo>
                  <a:lnTo>
                    <a:pt x="19" y="20"/>
                  </a:lnTo>
                  <a:lnTo>
                    <a:pt x="20" y="21"/>
                  </a:lnTo>
                  <a:lnTo>
                    <a:pt x="22" y="21"/>
                  </a:lnTo>
                  <a:lnTo>
                    <a:pt x="23" y="19"/>
                  </a:lnTo>
                  <a:lnTo>
                    <a:pt x="24" y="18"/>
                  </a:lnTo>
                  <a:lnTo>
                    <a:pt x="25" y="15"/>
                  </a:lnTo>
                  <a:lnTo>
                    <a:pt x="25" y="8"/>
                  </a:lnTo>
                  <a:lnTo>
                    <a:pt x="24" y="6"/>
                  </a:lnTo>
                  <a:lnTo>
                    <a:pt x="20" y="3"/>
                  </a:lnTo>
                  <a:lnTo>
                    <a:pt x="17" y="3"/>
                  </a:lnTo>
                  <a:close/>
                  <a:moveTo>
                    <a:pt x="18" y="0"/>
                  </a:moveTo>
                  <a:lnTo>
                    <a:pt x="23" y="0"/>
                  </a:lnTo>
                  <a:lnTo>
                    <a:pt x="27" y="1"/>
                  </a:lnTo>
                  <a:lnTo>
                    <a:pt x="31" y="6"/>
                  </a:lnTo>
                  <a:lnTo>
                    <a:pt x="33" y="10"/>
                  </a:lnTo>
                  <a:lnTo>
                    <a:pt x="33" y="15"/>
                  </a:lnTo>
                  <a:lnTo>
                    <a:pt x="28" y="21"/>
                  </a:lnTo>
                  <a:lnTo>
                    <a:pt x="26" y="21"/>
                  </a:lnTo>
                  <a:lnTo>
                    <a:pt x="24" y="22"/>
                  </a:lnTo>
                  <a:lnTo>
                    <a:pt x="29" y="26"/>
                  </a:lnTo>
                  <a:lnTo>
                    <a:pt x="33" y="33"/>
                  </a:lnTo>
                  <a:lnTo>
                    <a:pt x="34" y="39"/>
                  </a:lnTo>
                  <a:lnTo>
                    <a:pt x="32" y="47"/>
                  </a:lnTo>
                  <a:lnTo>
                    <a:pt x="26" y="52"/>
                  </a:lnTo>
                  <a:lnTo>
                    <a:pt x="16" y="54"/>
                  </a:lnTo>
                  <a:lnTo>
                    <a:pt x="13" y="54"/>
                  </a:lnTo>
                  <a:lnTo>
                    <a:pt x="7" y="52"/>
                  </a:lnTo>
                  <a:lnTo>
                    <a:pt x="2" y="48"/>
                  </a:lnTo>
                  <a:lnTo>
                    <a:pt x="0" y="44"/>
                  </a:lnTo>
                  <a:lnTo>
                    <a:pt x="0" y="38"/>
                  </a:lnTo>
                  <a:lnTo>
                    <a:pt x="1" y="35"/>
                  </a:lnTo>
                  <a:lnTo>
                    <a:pt x="3" y="34"/>
                  </a:lnTo>
                  <a:lnTo>
                    <a:pt x="5" y="32"/>
                  </a:lnTo>
                  <a:lnTo>
                    <a:pt x="12" y="28"/>
                  </a:lnTo>
                  <a:lnTo>
                    <a:pt x="5" y="24"/>
                  </a:lnTo>
                  <a:lnTo>
                    <a:pt x="3" y="21"/>
                  </a:lnTo>
                  <a:lnTo>
                    <a:pt x="1" y="14"/>
                  </a:lnTo>
                  <a:lnTo>
                    <a:pt x="2" y="9"/>
                  </a:lnTo>
                  <a:lnTo>
                    <a:pt x="5" y="5"/>
                  </a:lnTo>
                  <a:lnTo>
                    <a:pt x="11" y="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8" name="Freeform 51"/>
            <p:cNvSpPr>
              <a:spLocks/>
            </p:cNvSpPr>
            <p:nvPr/>
          </p:nvSpPr>
          <p:spPr bwMode="auto">
            <a:xfrm>
              <a:off x="436" y="605"/>
              <a:ext cx="18" cy="26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35" y="0"/>
                </a:cxn>
                <a:cxn ang="0">
                  <a:pos x="17" y="52"/>
                </a:cxn>
                <a:cxn ang="0">
                  <a:pos x="9" y="52"/>
                </a:cxn>
                <a:cxn ang="0">
                  <a:pos x="25" y="11"/>
                </a:cxn>
                <a:cxn ang="0">
                  <a:pos x="6" y="11"/>
                </a:cxn>
                <a:cxn ang="0">
                  <a:pos x="4" y="12"/>
                </a:cxn>
                <a:cxn ang="0">
                  <a:pos x="2" y="14"/>
                </a:cxn>
                <a:cxn ang="0">
                  <a:pos x="1" y="18"/>
                </a:cxn>
                <a:cxn ang="0">
                  <a:pos x="0" y="18"/>
                </a:cxn>
                <a:cxn ang="0">
                  <a:pos x="3" y="0"/>
                </a:cxn>
              </a:cxnLst>
              <a:rect l="0" t="0" r="r" b="b"/>
              <a:pathLst>
                <a:path w="35" h="52">
                  <a:moveTo>
                    <a:pt x="3" y="0"/>
                  </a:moveTo>
                  <a:lnTo>
                    <a:pt x="35" y="0"/>
                  </a:lnTo>
                  <a:lnTo>
                    <a:pt x="17" y="52"/>
                  </a:lnTo>
                  <a:lnTo>
                    <a:pt x="9" y="52"/>
                  </a:lnTo>
                  <a:lnTo>
                    <a:pt x="25" y="11"/>
                  </a:lnTo>
                  <a:lnTo>
                    <a:pt x="6" y="11"/>
                  </a:lnTo>
                  <a:lnTo>
                    <a:pt x="4" y="12"/>
                  </a:lnTo>
                  <a:lnTo>
                    <a:pt x="2" y="14"/>
                  </a:lnTo>
                  <a:lnTo>
                    <a:pt x="1" y="18"/>
                  </a:lnTo>
                  <a:lnTo>
                    <a:pt x="0" y="1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9" name="Freeform 52"/>
            <p:cNvSpPr>
              <a:spLocks/>
            </p:cNvSpPr>
            <p:nvPr/>
          </p:nvSpPr>
          <p:spPr bwMode="auto">
            <a:xfrm>
              <a:off x="470" y="605"/>
              <a:ext cx="18" cy="26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36" y="0"/>
                </a:cxn>
                <a:cxn ang="0">
                  <a:pos x="17" y="52"/>
                </a:cxn>
                <a:cxn ang="0">
                  <a:pos x="10" y="52"/>
                </a:cxn>
                <a:cxn ang="0">
                  <a:pos x="26" y="11"/>
                </a:cxn>
                <a:cxn ang="0">
                  <a:pos x="8" y="11"/>
                </a:cxn>
                <a:cxn ang="0">
                  <a:pos x="6" y="12"/>
                </a:cxn>
                <a:cxn ang="0">
                  <a:pos x="3" y="14"/>
                </a:cxn>
                <a:cxn ang="0">
                  <a:pos x="2" y="18"/>
                </a:cxn>
                <a:cxn ang="0">
                  <a:pos x="0" y="18"/>
                </a:cxn>
                <a:cxn ang="0">
                  <a:pos x="3" y="0"/>
                </a:cxn>
              </a:cxnLst>
              <a:rect l="0" t="0" r="r" b="b"/>
              <a:pathLst>
                <a:path w="36" h="52">
                  <a:moveTo>
                    <a:pt x="3" y="0"/>
                  </a:moveTo>
                  <a:lnTo>
                    <a:pt x="36" y="0"/>
                  </a:lnTo>
                  <a:lnTo>
                    <a:pt x="17" y="52"/>
                  </a:lnTo>
                  <a:lnTo>
                    <a:pt x="10" y="52"/>
                  </a:lnTo>
                  <a:lnTo>
                    <a:pt x="26" y="11"/>
                  </a:lnTo>
                  <a:lnTo>
                    <a:pt x="8" y="11"/>
                  </a:lnTo>
                  <a:lnTo>
                    <a:pt x="6" y="12"/>
                  </a:lnTo>
                  <a:lnTo>
                    <a:pt x="3" y="14"/>
                  </a:lnTo>
                  <a:lnTo>
                    <a:pt x="2" y="18"/>
                  </a:lnTo>
                  <a:lnTo>
                    <a:pt x="0" y="1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0" name="Freeform 53"/>
            <p:cNvSpPr>
              <a:spLocks/>
            </p:cNvSpPr>
            <p:nvPr/>
          </p:nvSpPr>
          <p:spPr bwMode="auto">
            <a:xfrm>
              <a:off x="228" y="394"/>
              <a:ext cx="86" cy="51"/>
            </a:xfrm>
            <a:custGeom>
              <a:avLst/>
              <a:gdLst/>
              <a:ahLst/>
              <a:cxnLst>
                <a:cxn ang="0">
                  <a:pos x="155" y="0"/>
                </a:cxn>
                <a:cxn ang="0">
                  <a:pos x="161" y="3"/>
                </a:cxn>
                <a:cxn ang="0">
                  <a:pos x="170" y="14"/>
                </a:cxn>
                <a:cxn ang="0">
                  <a:pos x="172" y="28"/>
                </a:cxn>
                <a:cxn ang="0">
                  <a:pos x="160" y="61"/>
                </a:cxn>
                <a:cxn ang="0">
                  <a:pos x="152" y="84"/>
                </a:cxn>
                <a:cxn ang="0">
                  <a:pos x="144" y="102"/>
                </a:cxn>
                <a:cxn ang="0">
                  <a:pos x="135" y="101"/>
                </a:cxn>
                <a:cxn ang="0">
                  <a:pos x="119" y="100"/>
                </a:cxn>
                <a:cxn ang="0">
                  <a:pos x="79" y="98"/>
                </a:cxn>
                <a:cxn ang="0">
                  <a:pos x="27" y="102"/>
                </a:cxn>
                <a:cxn ang="0">
                  <a:pos x="26" y="99"/>
                </a:cxn>
                <a:cxn ang="0">
                  <a:pos x="21" y="84"/>
                </a:cxn>
                <a:cxn ang="0">
                  <a:pos x="12" y="61"/>
                </a:cxn>
                <a:cxn ang="0">
                  <a:pos x="4" y="41"/>
                </a:cxn>
                <a:cxn ang="0">
                  <a:pos x="0" y="21"/>
                </a:cxn>
                <a:cxn ang="0">
                  <a:pos x="7" y="6"/>
                </a:cxn>
                <a:cxn ang="0">
                  <a:pos x="17" y="1"/>
                </a:cxn>
                <a:cxn ang="0">
                  <a:pos x="32" y="3"/>
                </a:cxn>
                <a:cxn ang="0">
                  <a:pos x="39" y="8"/>
                </a:cxn>
                <a:cxn ang="0">
                  <a:pos x="46" y="12"/>
                </a:cxn>
                <a:cxn ang="0">
                  <a:pos x="51" y="14"/>
                </a:cxn>
                <a:cxn ang="0">
                  <a:pos x="55" y="16"/>
                </a:cxn>
                <a:cxn ang="0">
                  <a:pos x="70" y="17"/>
                </a:cxn>
                <a:cxn ang="0">
                  <a:pos x="78" y="15"/>
                </a:cxn>
                <a:cxn ang="0">
                  <a:pos x="84" y="13"/>
                </a:cxn>
                <a:cxn ang="0">
                  <a:pos x="86" y="12"/>
                </a:cxn>
                <a:cxn ang="0">
                  <a:pos x="90" y="14"/>
                </a:cxn>
                <a:cxn ang="0">
                  <a:pos x="99" y="16"/>
                </a:cxn>
                <a:cxn ang="0">
                  <a:pos x="105" y="17"/>
                </a:cxn>
                <a:cxn ang="0">
                  <a:pos x="115" y="16"/>
                </a:cxn>
                <a:cxn ang="0">
                  <a:pos x="121" y="14"/>
                </a:cxn>
                <a:cxn ang="0">
                  <a:pos x="126" y="12"/>
                </a:cxn>
                <a:cxn ang="0">
                  <a:pos x="132" y="8"/>
                </a:cxn>
                <a:cxn ang="0">
                  <a:pos x="140" y="3"/>
                </a:cxn>
                <a:cxn ang="0">
                  <a:pos x="146" y="0"/>
                </a:cxn>
              </a:cxnLst>
              <a:rect l="0" t="0" r="r" b="b"/>
              <a:pathLst>
                <a:path w="172" h="102">
                  <a:moveTo>
                    <a:pt x="146" y="0"/>
                  </a:moveTo>
                  <a:lnTo>
                    <a:pt x="155" y="0"/>
                  </a:lnTo>
                  <a:lnTo>
                    <a:pt x="158" y="1"/>
                  </a:lnTo>
                  <a:lnTo>
                    <a:pt x="161" y="3"/>
                  </a:lnTo>
                  <a:lnTo>
                    <a:pt x="165" y="6"/>
                  </a:lnTo>
                  <a:lnTo>
                    <a:pt x="170" y="14"/>
                  </a:lnTo>
                  <a:lnTo>
                    <a:pt x="172" y="20"/>
                  </a:lnTo>
                  <a:lnTo>
                    <a:pt x="172" y="28"/>
                  </a:lnTo>
                  <a:lnTo>
                    <a:pt x="165" y="50"/>
                  </a:lnTo>
                  <a:lnTo>
                    <a:pt x="160" y="61"/>
                  </a:lnTo>
                  <a:lnTo>
                    <a:pt x="155" y="73"/>
                  </a:lnTo>
                  <a:lnTo>
                    <a:pt x="152" y="84"/>
                  </a:lnTo>
                  <a:lnTo>
                    <a:pt x="148" y="92"/>
                  </a:lnTo>
                  <a:lnTo>
                    <a:pt x="144" y="102"/>
                  </a:lnTo>
                  <a:lnTo>
                    <a:pt x="138" y="102"/>
                  </a:lnTo>
                  <a:lnTo>
                    <a:pt x="135" y="101"/>
                  </a:lnTo>
                  <a:lnTo>
                    <a:pt x="131" y="101"/>
                  </a:lnTo>
                  <a:lnTo>
                    <a:pt x="119" y="100"/>
                  </a:lnTo>
                  <a:lnTo>
                    <a:pt x="100" y="99"/>
                  </a:lnTo>
                  <a:lnTo>
                    <a:pt x="79" y="98"/>
                  </a:lnTo>
                  <a:lnTo>
                    <a:pt x="51" y="99"/>
                  </a:lnTo>
                  <a:lnTo>
                    <a:pt x="27" y="102"/>
                  </a:lnTo>
                  <a:lnTo>
                    <a:pt x="27" y="101"/>
                  </a:lnTo>
                  <a:lnTo>
                    <a:pt x="26" y="99"/>
                  </a:lnTo>
                  <a:lnTo>
                    <a:pt x="24" y="92"/>
                  </a:lnTo>
                  <a:lnTo>
                    <a:pt x="21" y="84"/>
                  </a:lnTo>
                  <a:lnTo>
                    <a:pt x="17" y="73"/>
                  </a:lnTo>
                  <a:lnTo>
                    <a:pt x="12" y="61"/>
                  </a:lnTo>
                  <a:lnTo>
                    <a:pt x="8" y="50"/>
                  </a:lnTo>
                  <a:lnTo>
                    <a:pt x="4" y="41"/>
                  </a:lnTo>
                  <a:lnTo>
                    <a:pt x="0" y="28"/>
                  </a:lnTo>
                  <a:lnTo>
                    <a:pt x="0" y="21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3" y="2"/>
                  </a:lnTo>
                  <a:lnTo>
                    <a:pt x="17" y="1"/>
                  </a:lnTo>
                  <a:lnTo>
                    <a:pt x="25" y="1"/>
                  </a:lnTo>
                  <a:lnTo>
                    <a:pt x="32" y="3"/>
                  </a:lnTo>
                  <a:lnTo>
                    <a:pt x="36" y="5"/>
                  </a:lnTo>
                  <a:lnTo>
                    <a:pt x="39" y="8"/>
                  </a:lnTo>
                  <a:lnTo>
                    <a:pt x="43" y="10"/>
                  </a:lnTo>
                  <a:lnTo>
                    <a:pt x="46" y="12"/>
                  </a:lnTo>
                  <a:lnTo>
                    <a:pt x="48" y="13"/>
                  </a:lnTo>
                  <a:lnTo>
                    <a:pt x="51" y="14"/>
                  </a:lnTo>
                  <a:lnTo>
                    <a:pt x="52" y="15"/>
                  </a:lnTo>
                  <a:lnTo>
                    <a:pt x="55" y="16"/>
                  </a:lnTo>
                  <a:lnTo>
                    <a:pt x="60" y="17"/>
                  </a:lnTo>
                  <a:lnTo>
                    <a:pt x="70" y="17"/>
                  </a:lnTo>
                  <a:lnTo>
                    <a:pt x="72" y="16"/>
                  </a:lnTo>
                  <a:lnTo>
                    <a:pt x="78" y="15"/>
                  </a:lnTo>
                  <a:lnTo>
                    <a:pt x="82" y="14"/>
                  </a:lnTo>
                  <a:lnTo>
                    <a:pt x="84" y="13"/>
                  </a:lnTo>
                  <a:lnTo>
                    <a:pt x="85" y="12"/>
                  </a:lnTo>
                  <a:lnTo>
                    <a:pt x="86" y="12"/>
                  </a:lnTo>
                  <a:lnTo>
                    <a:pt x="87" y="13"/>
                  </a:lnTo>
                  <a:lnTo>
                    <a:pt x="90" y="14"/>
                  </a:lnTo>
                  <a:lnTo>
                    <a:pt x="94" y="15"/>
                  </a:lnTo>
                  <a:lnTo>
                    <a:pt x="99" y="16"/>
                  </a:lnTo>
                  <a:lnTo>
                    <a:pt x="101" y="16"/>
                  </a:lnTo>
                  <a:lnTo>
                    <a:pt x="105" y="17"/>
                  </a:lnTo>
                  <a:lnTo>
                    <a:pt x="111" y="17"/>
                  </a:lnTo>
                  <a:lnTo>
                    <a:pt x="115" y="16"/>
                  </a:lnTo>
                  <a:lnTo>
                    <a:pt x="119" y="15"/>
                  </a:lnTo>
                  <a:lnTo>
                    <a:pt x="121" y="14"/>
                  </a:lnTo>
                  <a:lnTo>
                    <a:pt x="124" y="13"/>
                  </a:lnTo>
                  <a:lnTo>
                    <a:pt x="126" y="12"/>
                  </a:lnTo>
                  <a:lnTo>
                    <a:pt x="128" y="10"/>
                  </a:lnTo>
                  <a:lnTo>
                    <a:pt x="132" y="8"/>
                  </a:lnTo>
                  <a:lnTo>
                    <a:pt x="136" y="5"/>
                  </a:lnTo>
                  <a:lnTo>
                    <a:pt x="140" y="3"/>
                  </a:lnTo>
                  <a:lnTo>
                    <a:pt x="143" y="1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1" name="Freeform 54"/>
            <p:cNvSpPr>
              <a:spLocks/>
            </p:cNvSpPr>
            <p:nvPr/>
          </p:nvSpPr>
          <p:spPr bwMode="auto">
            <a:xfrm>
              <a:off x="236" y="406"/>
              <a:ext cx="70" cy="36"/>
            </a:xfrm>
            <a:custGeom>
              <a:avLst/>
              <a:gdLst/>
              <a:ahLst/>
              <a:cxnLst>
                <a:cxn ang="0">
                  <a:pos x="79" y="2"/>
                </a:cxn>
                <a:cxn ang="0">
                  <a:pos x="73" y="14"/>
                </a:cxn>
                <a:cxn ang="0">
                  <a:pos x="80" y="18"/>
                </a:cxn>
                <a:cxn ang="0">
                  <a:pos x="91" y="9"/>
                </a:cxn>
                <a:cxn ang="0">
                  <a:pos x="90" y="34"/>
                </a:cxn>
                <a:cxn ang="0">
                  <a:pos x="77" y="26"/>
                </a:cxn>
                <a:cxn ang="0">
                  <a:pos x="75" y="42"/>
                </a:cxn>
                <a:cxn ang="0">
                  <a:pos x="87" y="52"/>
                </a:cxn>
                <a:cxn ang="0">
                  <a:pos x="98" y="52"/>
                </a:cxn>
                <a:cxn ang="0">
                  <a:pos x="107" y="42"/>
                </a:cxn>
                <a:cxn ang="0">
                  <a:pos x="111" y="36"/>
                </a:cxn>
                <a:cxn ang="0">
                  <a:pos x="113" y="32"/>
                </a:cxn>
                <a:cxn ang="0">
                  <a:pos x="102" y="24"/>
                </a:cxn>
                <a:cxn ang="0">
                  <a:pos x="98" y="24"/>
                </a:cxn>
                <a:cxn ang="0">
                  <a:pos x="111" y="17"/>
                </a:cxn>
                <a:cxn ang="0">
                  <a:pos x="117" y="20"/>
                </a:cxn>
                <a:cxn ang="0">
                  <a:pos x="125" y="7"/>
                </a:cxn>
                <a:cxn ang="0">
                  <a:pos x="127" y="12"/>
                </a:cxn>
                <a:cxn ang="0">
                  <a:pos x="125" y="23"/>
                </a:cxn>
                <a:cxn ang="0">
                  <a:pos x="137" y="30"/>
                </a:cxn>
                <a:cxn ang="0">
                  <a:pos x="135" y="41"/>
                </a:cxn>
                <a:cxn ang="0">
                  <a:pos x="132" y="33"/>
                </a:cxn>
                <a:cxn ang="0">
                  <a:pos x="121" y="34"/>
                </a:cxn>
                <a:cxn ang="0">
                  <a:pos x="123" y="41"/>
                </a:cxn>
                <a:cxn ang="0">
                  <a:pos x="118" y="47"/>
                </a:cxn>
                <a:cxn ang="0">
                  <a:pos x="122" y="60"/>
                </a:cxn>
                <a:cxn ang="0">
                  <a:pos x="131" y="65"/>
                </a:cxn>
                <a:cxn ang="0">
                  <a:pos x="117" y="65"/>
                </a:cxn>
                <a:cxn ang="0">
                  <a:pos x="100" y="60"/>
                </a:cxn>
                <a:cxn ang="0">
                  <a:pos x="68" y="48"/>
                </a:cxn>
                <a:cxn ang="0">
                  <a:pos x="48" y="61"/>
                </a:cxn>
                <a:cxn ang="0">
                  <a:pos x="26" y="56"/>
                </a:cxn>
                <a:cxn ang="0">
                  <a:pos x="7" y="73"/>
                </a:cxn>
                <a:cxn ang="0">
                  <a:pos x="9" y="63"/>
                </a:cxn>
                <a:cxn ang="0">
                  <a:pos x="20" y="51"/>
                </a:cxn>
                <a:cxn ang="0">
                  <a:pos x="15" y="42"/>
                </a:cxn>
                <a:cxn ang="0">
                  <a:pos x="19" y="38"/>
                </a:cxn>
                <a:cxn ang="0">
                  <a:pos x="11" y="32"/>
                </a:cxn>
                <a:cxn ang="0">
                  <a:pos x="3" y="37"/>
                </a:cxn>
                <a:cxn ang="0">
                  <a:pos x="0" y="37"/>
                </a:cxn>
                <a:cxn ang="0">
                  <a:pos x="7" y="23"/>
                </a:cxn>
                <a:cxn ang="0">
                  <a:pos x="10" y="7"/>
                </a:cxn>
                <a:cxn ang="0">
                  <a:pos x="20" y="18"/>
                </a:cxn>
                <a:cxn ang="0">
                  <a:pos x="31" y="17"/>
                </a:cxn>
                <a:cxn ang="0">
                  <a:pos x="39" y="24"/>
                </a:cxn>
                <a:cxn ang="0">
                  <a:pos x="31" y="24"/>
                </a:cxn>
                <a:cxn ang="0">
                  <a:pos x="24" y="34"/>
                </a:cxn>
                <a:cxn ang="0">
                  <a:pos x="28" y="35"/>
                </a:cxn>
                <a:cxn ang="0">
                  <a:pos x="31" y="41"/>
                </a:cxn>
                <a:cxn ang="0">
                  <a:pos x="31" y="47"/>
                </a:cxn>
                <a:cxn ang="0">
                  <a:pos x="44" y="53"/>
                </a:cxn>
                <a:cxn ang="0">
                  <a:pos x="59" y="48"/>
                </a:cxn>
                <a:cxn ang="0">
                  <a:pos x="65" y="35"/>
                </a:cxn>
                <a:cxn ang="0">
                  <a:pos x="58" y="26"/>
                </a:cxn>
                <a:cxn ang="0">
                  <a:pos x="47" y="35"/>
                </a:cxn>
                <a:cxn ang="0">
                  <a:pos x="48" y="11"/>
                </a:cxn>
                <a:cxn ang="0">
                  <a:pos x="65" y="14"/>
                </a:cxn>
              </a:cxnLst>
              <a:rect l="0" t="0" r="r" b="b"/>
              <a:pathLst>
                <a:path w="138" h="73">
                  <a:moveTo>
                    <a:pt x="55" y="0"/>
                  </a:moveTo>
                  <a:lnTo>
                    <a:pt x="82" y="0"/>
                  </a:lnTo>
                  <a:lnTo>
                    <a:pt x="81" y="1"/>
                  </a:lnTo>
                  <a:lnTo>
                    <a:pt x="79" y="2"/>
                  </a:lnTo>
                  <a:lnTo>
                    <a:pt x="77" y="4"/>
                  </a:lnTo>
                  <a:lnTo>
                    <a:pt x="76" y="7"/>
                  </a:lnTo>
                  <a:lnTo>
                    <a:pt x="74" y="10"/>
                  </a:lnTo>
                  <a:lnTo>
                    <a:pt x="73" y="14"/>
                  </a:lnTo>
                  <a:lnTo>
                    <a:pt x="73" y="19"/>
                  </a:lnTo>
                  <a:lnTo>
                    <a:pt x="76" y="19"/>
                  </a:lnTo>
                  <a:lnTo>
                    <a:pt x="78" y="18"/>
                  </a:lnTo>
                  <a:lnTo>
                    <a:pt x="80" y="18"/>
                  </a:lnTo>
                  <a:lnTo>
                    <a:pt x="83" y="16"/>
                  </a:lnTo>
                  <a:lnTo>
                    <a:pt x="87" y="15"/>
                  </a:lnTo>
                  <a:lnTo>
                    <a:pt x="90" y="11"/>
                  </a:lnTo>
                  <a:lnTo>
                    <a:pt x="91" y="9"/>
                  </a:lnTo>
                  <a:lnTo>
                    <a:pt x="92" y="8"/>
                  </a:lnTo>
                  <a:lnTo>
                    <a:pt x="92" y="37"/>
                  </a:lnTo>
                  <a:lnTo>
                    <a:pt x="91" y="36"/>
                  </a:lnTo>
                  <a:lnTo>
                    <a:pt x="90" y="34"/>
                  </a:lnTo>
                  <a:lnTo>
                    <a:pt x="87" y="31"/>
                  </a:lnTo>
                  <a:lnTo>
                    <a:pt x="84" y="30"/>
                  </a:lnTo>
                  <a:lnTo>
                    <a:pt x="81" y="27"/>
                  </a:lnTo>
                  <a:lnTo>
                    <a:pt x="77" y="26"/>
                  </a:lnTo>
                  <a:lnTo>
                    <a:pt x="73" y="26"/>
                  </a:lnTo>
                  <a:lnTo>
                    <a:pt x="73" y="35"/>
                  </a:lnTo>
                  <a:lnTo>
                    <a:pt x="74" y="39"/>
                  </a:lnTo>
                  <a:lnTo>
                    <a:pt x="75" y="42"/>
                  </a:lnTo>
                  <a:lnTo>
                    <a:pt x="77" y="45"/>
                  </a:lnTo>
                  <a:lnTo>
                    <a:pt x="79" y="48"/>
                  </a:lnTo>
                  <a:lnTo>
                    <a:pt x="83" y="49"/>
                  </a:lnTo>
                  <a:lnTo>
                    <a:pt x="87" y="52"/>
                  </a:lnTo>
                  <a:lnTo>
                    <a:pt x="91" y="53"/>
                  </a:lnTo>
                  <a:lnTo>
                    <a:pt x="96" y="53"/>
                  </a:lnTo>
                  <a:lnTo>
                    <a:pt x="97" y="52"/>
                  </a:lnTo>
                  <a:lnTo>
                    <a:pt x="98" y="52"/>
                  </a:lnTo>
                  <a:lnTo>
                    <a:pt x="99" y="51"/>
                  </a:lnTo>
                  <a:lnTo>
                    <a:pt x="104" y="49"/>
                  </a:lnTo>
                  <a:lnTo>
                    <a:pt x="109" y="44"/>
                  </a:lnTo>
                  <a:lnTo>
                    <a:pt x="107" y="42"/>
                  </a:lnTo>
                  <a:lnTo>
                    <a:pt x="105" y="40"/>
                  </a:lnTo>
                  <a:lnTo>
                    <a:pt x="105" y="37"/>
                  </a:lnTo>
                  <a:lnTo>
                    <a:pt x="106" y="36"/>
                  </a:lnTo>
                  <a:lnTo>
                    <a:pt x="111" y="36"/>
                  </a:lnTo>
                  <a:lnTo>
                    <a:pt x="112" y="37"/>
                  </a:lnTo>
                  <a:lnTo>
                    <a:pt x="112" y="36"/>
                  </a:lnTo>
                  <a:lnTo>
                    <a:pt x="113" y="34"/>
                  </a:lnTo>
                  <a:lnTo>
                    <a:pt x="113" y="32"/>
                  </a:lnTo>
                  <a:lnTo>
                    <a:pt x="111" y="27"/>
                  </a:lnTo>
                  <a:lnTo>
                    <a:pt x="109" y="25"/>
                  </a:lnTo>
                  <a:lnTo>
                    <a:pt x="107" y="24"/>
                  </a:lnTo>
                  <a:lnTo>
                    <a:pt x="102" y="24"/>
                  </a:lnTo>
                  <a:lnTo>
                    <a:pt x="98" y="27"/>
                  </a:lnTo>
                  <a:lnTo>
                    <a:pt x="97" y="27"/>
                  </a:lnTo>
                  <a:lnTo>
                    <a:pt x="97" y="26"/>
                  </a:lnTo>
                  <a:lnTo>
                    <a:pt x="98" y="24"/>
                  </a:lnTo>
                  <a:lnTo>
                    <a:pt x="99" y="21"/>
                  </a:lnTo>
                  <a:lnTo>
                    <a:pt x="102" y="19"/>
                  </a:lnTo>
                  <a:lnTo>
                    <a:pt x="106" y="17"/>
                  </a:lnTo>
                  <a:lnTo>
                    <a:pt x="111" y="17"/>
                  </a:lnTo>
                  <a:lnTo>
                    <a:pt x="112" y="18"/>
                  </a:lnTo>
                  <a:lnTo>
                    <a:pt x="114" y="19"/>
                  </a:lnTo>
                  <a:lnTo>
                    <a:pt x="115" y="20"/>
                  </a:lnTo>
                  <a:lnTo>
                    <a:pt x="117" y="20"/>
                  </a:lnTo>
                  <a:lnTo>
                    <a:pt x="120" y="14"/>
                  </a:lnTo>
                  <a:lnTo>
                    <a:pt x="122" y="11"/>
                  </a:lnTo>
                  <a:lnTo>
                    <a:pt x="123" y="9"/>
                  </a:lnTo>
                  <a:lnTo>
                    <a:pt x="125" y="7"/>
                  </a:lnTo>
                  <a:lnTo>
                    <a:pt x="126" y="7"/>
                  </a:lnTo>
                  <a:lnTo>
                    <a:pt x="126" y="8"/>
                  </a:lnTo>
                  <a:lnTo>
                    <a:pt x="127" y="9"/>
                  </a:lnTo>
                  <a:lnTo>
                    <a:pt x="127" y="12"/>
                  </a:lnTo>
                  <a:lnTo>
                    <a:pt x="126" y="16"/>
                  </a:lnTo>
                  <a:lnTo>
                    <a:pt x="126" y="20"/>
                  </a:lnTo>
                  <a:lnTo>
                    <a:pt x="125" y="22"/>
                  </a:lnTo>
                  <a:lnTo>
                    <a:pt x="125" y="23"/>
                  </a:lnTo>
                  <a:lnTo>
                    <a:pt x="131" y="23"/>
                  </a:lnTo>
                  <a:lnTo>
                    <a:pt x="133" y="24"/>
                  </a:lnTo>
                  <a:lnTo>
                    <a:pt x="135" y="26"/>
                  </a:lnTo>
                  <a:lnTo>
                    <a:pt x="137" y="30"/>
                  </a:lnTo>
                  <a:lnTo>
                    <a:pt x="138" y="32"/>
                  </a:lnTo>
                  <a:lnTo>
                    <a:pt x="138" y="36"/>
                  </a:lnTo>
                  <a:lnTo>
                    <a:pt x="136" y="40"/>
                  </a:lnTo>
                  <a:lnTo>
                    <a:pt x="135" y="41"/>
                  </a:lnTo>
                  <a:lnTo>
                    <a:pt x="135" y="37"/>
                  </a:lnTo>
                  <a:lnTo>
                    <a:pt x="134" y="36"/>
                  </a:lnTo>
                  <a:lnTo>
                    <a:pt x="134" y="35"/>
                  </a:lnTo>
                  <a:lnTo>
                    <a:pt x="132" y="33"/>
                  </a:lnTo>
                  <a:lnTo>
                    <a:pt x="128" y="32"/>
                  </a:lnTo>
                  <a:lnTo>
                    <a:pt x="126" y="32"/>
                  </a:lnTo>
                  <a:lnTo>
                    <a:pt x="123" y="33"/>
                  </a:lnTo>
                  <a:lnTo>
                    <a:pt x="121" y="34"/>
                  </a:lnTo>
                  <a:lnTo>
                    <a:pt x="119" y="38"/>
                  </a:lnTo>
                  <a:lnTo>
                    <a:pt x="119" y="39"/>
                  </a:lnTo>
                  <a:lnTo>
                    <a:pt x="121" y="39"/>
                  </a:lnTo>
                  <a:lnTo>
                    <a:pt x="123" y="41"/>
                  </a:lnTo>
                  <a:lnTo>
                    <a:pt x="123" y="44"/>
                  </a:lnTo>
                  <a:lnTo>
                    <a:pt x="122" y="46"/>
                  </a:lnTo>
                  <a:lnTo>
                    <a:pt x="120" y="47"/>
                  </a:lnTo>
                  <a:lnTo>
                    <a:pt x="118" y="47"/>
                  </a:lnTo>
                  <a:lnTo>
                    <a:pt x="118" y="51"/>
                  </a:lnTo>
                  <a:lnTo>
                    <a:pt x="119" y="54"/>
                  </a:lnTo>
                  <a:lnTo>
                    <a:pt x="120" y="56"/>
                  </a:lnTo>
                  <a:lnTo>
                    <a:pt x="122" y="60"/>
                  </a:lnTo>
                  <a:lnTo>
                    <a:pt x="125" y="62"/>
                  </a:lnTo>
                  <a:lnTo>
                    <a:pt x="127" y="64"/>
                  </a:lnTo>
                  <a:lnTo>
                    <a:pt x="129" y="65"/>
                  </a:lnTo>
                  <a:lnTo>
                    <a:pt x="131" y="65"/>
                  </a:lnTo>
                  <a:lnTo>
                    <a:pt x="133" y="66"/>
                  </a:lnTo>
                  <a:lnTo>
                    <a:pt x="129" y="73"/>
                  </a:lnTo>
                  <a:lnTo>
                    <a:pt x="122" y="70"/>
                  </a:lnTo>
                  <a:lnTo>
                    <a:pt x="117" y="65"/>
                  </a:lnTo>
                  <a:lnTo>
                    <a:pt x="111" y="58"/>
                  </a:lnTo>
                  <a:lnTo>
                    <a:pt x="110" y="56"/>
                  </a:lnTo>
                  <a:lnTo>
                    <a:pt x="110" y="54"/>
                  </a:lnTo>
                  <a:lnTo>
                    <a:pt x="100" y="60"/>
                  </a:lnTo>
                  <a:lnTo>
                    <a:pt x="90" y="61"/>
                  </a:lnTo>
                  <a:lnTo>
                    <a:pt x="81" y="59"/>
                  </a:lnTo>
                  <a:lnTo>
                    <a:pt x="74" y="53"/>
                  </a:lnTo>
                  <a:lnTo>
                    <a:pt x="68" y="48"/>
                  </a:lnTo>
                  <a:lnTo>
                    <a:pt x="65" y="51"/>
                  </a:lnTo>
                  <a:lnTo>
                    <a:pt x="64" y="53"/>
                  </a:lnTo>
                  <a:lnTo>
                    <a:pt x="57" y="59"/>
                  </a:lnTo>
                  <a:lnTo>
                    <a:pt x="48" y="61"/>
                  </a:lnTo>
                  <a:lnTo>
                    <a:pt x="37" y="60"/>
                  </a:lnTo>
                  <a:lnTo>
                    <a:pt x="28" y="53"/>
                  </a:lnTo>
                  <a:lnTo>
                    <a:pt x="28" y="54"/>
                  </a:lnTo>
                  <a:lnTo>
                    <a:pt x="26" y="56"/>
                  </a:lnTo>
                  <a:lnTo>
                    <a:pt x="25" y="58"/>
                  </a:lnTo>
                  <a:lnTo>
                    <a:pt x="21" y="65"/>
                  </a:lnTo>
                  <a:lnTo>
                    <a:pt x="16" y="70"/>
                  </a:lnTo>
                  <a:lnTo>
                    <a:pt x="7" y="73"/>
                  </a:lnTo>
                  <a:lnTo>
                    <a:pt x="5" y="65"/>
                  </a:lnTo>
                  <a:lnTo>
                    <a:pt x="6" y="65"/>
                  </a:lnTo>
                  <a:lnTo>
                    <a:pt x="8" y="64"/>
                  </a:lnTo>
                  <a:lnTo>
                    <a:pt x="9" y="63"/>
                  </a:lnTo>
                  <a:lnTo>
                    <a:pt x="13" y="62"/>
                  </a:lnTo>
                  <a:lnTo>
                    <a:pt x="16" y="59"/>
                  </a:lnTo>
                  <a:lnTo>
                    <a:pt x="18" y="55"/>
                  </a:lnTo>
                  <a:lnTo>
                    <a:pt x="20" y="51"/>
                  </a:lnTo>
                  <a:lnTo>
                    <a:pt x="20" y="46"/>
                  </a:lnTo>
                  <a:lnTo>
                    <a:pt x="16" y="46"/>
                  </a:lnTo>
                  <a:lnTo>
                    <a:pt x="14" y="44"/>
                  </a:lnTo>
                  <a:lnTo>
                    <a:pt x="15" y="42"/>
                  </a:lnTo>
                  <a:lnTo>
                    <a:pt x="15" y="41"/>
                  </a:lnTo>
                  <a:lnTo>
                    <a:pt x="17" y="39"/>
                  </a:lnTo>
                  <a:lnTo>
                    <a:pt x="18" y="39"/>
                  </a:lnTo>
                  <a:lnTo>
                    <a:pt x="19" y="38"/>
                  </a:lnTo>
                  <a:lnTo>
                    <a:pt x="18" y="37"/>
                  </a:lnTo>
                  <a:lnTo>
                    <a:pt x="17" y="35"/>
                  </a:lnTo>
                  <a:lnTo>
                    <a:pt x="16" y="34"/>
                  </a:lnTo>
                  <a:lnTo>
                    <a:pt x="11" y="32"/>
                  </a:lnTo>
                  <a:lnTo>
                    <a:pt x="9" y="32"/>
                  </a:lnTo>
                  <a:lnTo>
                    <a:pt x="6" y="33"/>
                  </a:lnTo>
                  <a:lnTo>
                    <a:pt x="4" y="35"/>
                  </a:lnTo>
                  <a:lnTo>
                    <a:pt x="3" y="37"/>
                  </a:lnTo>
                  <a:lnTo>
                    <a:pt x="2" y="38"/>
                  </a:lnTo>
                  <a:lnTo>
                    <a:pt x="2" y="40"/>
                  </a:lnTo>
                  <a:lnTo>
                    <a:pt x="1" y="39"/>
                  </a:lnTo>
                  <a:lnTo>
                    <a:pt x="0" y="37"/>
                  </a:lnTo>
                  <a:lnTo>
                    <a:pt x="0" y="31"/>
                  </a:lnTo>
                  <a:lnTo>
                    <a:pt x="1" y="29"/>
                  </a:lnTo>
                  <a:lnTo>
                    <a:pt x="5" y="24"/>
                  </a:lnTo>
                  <a:lnTo>
                    <a:pt x="7" y="23"/>
                  </a:lnTo>
                  <a:lnTo>
                    <a:pt x="11" y="23"/>
                  </a:lnTo>
                  <a:lnTo>
                    <a:pt x="11" y="20"/>
                  </a:lnTo>
                  <a:lnTo>
                    <a:pt x="10" y="17"/>
                  </a:lnTo>
                  <a:lnTo>
                    <a:pt x="10" y="7"/>
                  </a:lnTo>
                  <a:lnTo>
                    <a:pt x="11" y="6"/>
                  </a:lnTo>
                  <a:lnTo>
                    <a:pt x="17" y="11"/>
                  </a:lnTo>
                  <a:lnTo>
                    <a:pt x="18" y="15"/>
                  </a:lnTo>
                  <a:lnTo>
                    <a:pt x="20" y="18"/>
                  </a:lnTo>
                  <a:lnTo>
                    <a:pt x="21" y="20"/>
                  </a:lnTo>
                  <a:lnTo>
                    <a:pt x="23" y="18"/>
                  </a:lnTo>
                  <a:lnTo>
                    <a:pt x="25" y="17"/>
                  </a:lnTo>
                  <a:lnTo>
                    <a:pt x="31" y="17"/>
                  </a:lnTo>
                  <a:lnTo>
                    <a:pt x="33" y="18"/>
                  </a:lnTo>
                  <a:lnTo>
                    <a:pt x="35" y="18"/>
                  </a:lnTo>
                  <a:lnTo>
                    <a:pt x="38" y="21"/>
                  </a:lnTo>
                  <a:lnTo>
                    <a:pt x="39" y="24"/>
                  </a:lnTo>
                  <a:lnTo>
                    <a:pt x="39" y="27"/>
                  </a:lnTo>
                  <a:lnTo>
                    <a:pt x="37" y="25"/>
                  </a:lnTo>
                  <a:lnTo>
                    <a:pt x="35" y="24"/>
                  </a:lnTo>
                  <a:lnTo>
                    <a:pt x="31" y="24"/>
                  </a:lnTo>
                  <a:lnTo>
                    <a:pt x="29" y="25"/>
                  </a:lnTo>
                  <a:lnTo>
                    <a:pt x="26" y="27"/>
                  </a:lnTo>
                  <a:lnTo>
                    <a:pt x="24" y="32"/>
                  </a:lnTo>
                  <a:lnTo>
                    <a:pt x="24" y="34"/>
                  </a:lnTo>
                  <a:lnTo>
                    <a:pt x="25" y="35"/>
                  </a:lnTo>
                  <a:lnTo>
                    <a:pt x="25" y="36"/>
                  </a:lnTo>
                  <a:lnTo>
                    <a:pt x="26" y="36"/>
                  </a:lnTo>
                  <a:lnTo>
                    <a:pt x="28" y="35"/>
                  </a:lnTo>
                  <a:lnTo>
                    <a:pt x="30" y="35"/>
                  </a:lnTo>
                  <a:lnTo>
                    <a:pt x="33" y="38"/>
                  </a:lnTo>
                  <a:lnTo>
                    <a:pt x="32" y="40"/>
                  </a:lnTo>
                  <a:lnTo>
                    <a:pt x="31" y="41"/>
                  </a:lnTo>
                  <a:lnTo>
                    <a:pt x="29" y="42"/>
                  </a:lnTo>
                  <a:lnTo>
                    <a:pt x="29" y="44"/>
                  </a:lnTo>
                  <a:lnTo>
                    <a:pt x="30" y="45"/>
                  </a:lnTo>
                  <a:lnTo>
                    <a:pt x="31" y="47"/>
                  </a:lnTo>
                  <a:lnTo>
                    <a:pt x="37" y="51"/>
                  </a:lnTo>
                  <a:lnTo>
                    <a:pt x="39" y="52"/>
                  </a:lnTo>
                  <a:lnTo>
                    <a:pt x="41" y="52"/>
                  </a:lnTo>
                  <a:lnTo>
                    <a:pt x="44" y="53"/>
                  </a:lnTo>
                  <a:lnTo>
                    <a:pt x="47" y="52"/>
                  </a:lnTo>
                  <a:lnTo>
                    <a:pt x="51" y="52"/>
                  </a:lnTo>
                  <a:lnTo>
                    <a:pt x="54" y="49"/>
                  </a:lnTo>
                  <a:lnTo>
                    <a:pt x="59" y="48"/>
                  </a:lnTo>
                  <a:lnTo>
                    <a:pt x="61" y="45"/>
                  </a:lnTo>
                  <a:lnTo>
                    <a:pt x="63" y="42"/>
                  </a:lnTo>
                  <a:lnTo>
                    <a:pt x="64" y="39"/>
                  </a:lnTo>
                  <a:lnTo>
                    <a:pt x="65" y="35"/>
                  </a:lnTo>
                  <a:lnTo>
                    <a:pt x="65" y="25"/>
                  </a:lnTo>
                  <a:lnTo>
                    <a:pt x="62" y="25"/>
                  </a:lnTo>
                  <a:lnTo>
                    <a:pt x="60" y="26"/>
                  </a:lnTo>
                  <a:lnTo>
                    <a:pt x="58" y="26"/>
                  </a:lnTo>
                  <a:lnTo>
                    <a:pt x="53" y="29"/>
                  </a:lnTo>
                  <a:lnTo>
                    <a:pt x="50" y="31"/>
                  </a:lnTo>
                  <a:lnTo>
                    <a:pt x="48" y="33"/>
                  </a:lnTo>
                  <a:lnTo>
                    <a:pt x="47" y="35"/>
                  </a:lnTo>
                  <a:lnTo>
                    <a:pt x="46" y="36"/>
                  </a:lnTo>
                  <a:lnTo>
                    <a:pt x="46" y="8"/>
                  </a:lnTo>
                  <a:lnTo>
                    <a:pt x="47" y="9"/>
                  </a:lnTo>
                  <a:lnTo>
                    <a:pt x="48" y="11"/>
                  </a:lnTo>
                  <a:lnTo>
                    <a:pt x="51" y="14"/>
                  </a:lnTo>
                  <a:lnTo>
                    <a:pt x="62" y="19"/>
                  </a:lnTo>
                  <a:lnTo>
                    <a:pt x="65" y="19"/>
                  </a:lnTo>
                  <a:lnTo>
                    <a:pt x="65" y="14"/>
                  </a:lnTo>
                  <a:lnTo>
                    <a:pt x="63" y="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470000"/>
            </a:solidFill>
            <a:ln w="0">
              <a:solidFill>
                <a:srgbClr val="47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2" name="Freeform 55"/>
            <p:cNvSpPr>
              <a:spLocks/>
            </p:cNvSpPr>
            <p:nvPr/>
          </p:nvSpPr>
          <p:spPr bwMode="auto">
            <a:xfrm>
              <a:off x="276" y="286"/>
              <a:ext cx="174" cy="32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114" y="3"/>
                </a:cxn>
                <a:cxn ang="0">
                  <a:pos x="110" y="9"/>
                </a:cxn>
                <a:cxn ang="0">
                  <a:pos x="105" y="18"/>
                </a:cxn>
                <a:cxn ang="0">
                  <a:pos x="99" y="26"/>
                </a:cxn>
                <a:cxn ang="0">
                  <a:pos x="120" y="28"/>
                </a:cxn>
                <a:cxn ang="0">
                  <a:pos x="118" y="32"/>
                </a:cxn>
                <a:cxn ang="0">
                  <a:pos x="115" y="37"/>
                </a:cxn>
                <a:cxn ang="0">
                  <a:pos x="157" y="33"/>
                </a:cxn>
                <a:cxn ang="0">
                  <a:pos x="162" y="20"/>
                </a:cxn>
                <a:cxn ang="0">
                  <a:pos x="163" y="13"/>
                </a:cxn>
                <a:cxn ang="0">
                  <a:pos x="166" y="11"/>
                </a:cxn>
                <a:cxn ang="0">
                  <a:pos x="174" y="12"/>
                </a:cxn>
                <a:cxn ang="0">
                  <a:pos x="180" y="13"/>
                </a:cxn>
                <a:cxn ang="0">
                  <a:pos x="183" y="14"/>
                </a:cxn>
                <a:cxn ang="0">
                  <a:pos x="174" y="25"/>
                </a:cxn>
                <a:cxn ang="0">
                  <a:pos x="168" y="35"/>
                </a:cxn>
                <a:cxn ang="0">
                  <a:pos x="217" y="34"/>
                </a:cxn>
                <a:cxn ang="0">
                  <a:pos x="225" y="18"/>
                </a:cxn>
                <a:cxn ang="0">
                  <a:pos x="226" y="17"/>
                </a:cxn>
                <a:cxn ang="0">
                  <a:pos x="232" y="18"/>
                </a:cxn>
                <a:cxn ang="0">
                  <a:pos x="240" y="20"/>
                </a:cxn>
                <a:cxn ang="0">
                  <a:pos x="248" y="25"/>
                </a:cxn>
                <a:cxn ang="0">
                  <a:pos x="251" y="26"/>
                </a:cxn>
                <a:cxn ang="0">
                  <a:pos x="249" y="28"/>
                </a:cxn>
                <a:cxn ang="0">
                  <a:pos x="240" y="39"/>
                </a:cxn>
                <a:cxn ang="0">
                  <a:pos x="233" y="49"/>
                </a:cxn>
                <a:cxn ang="0">
                  <a:pos x="284" y="35"/>
                </a:cxn>
                <a:cxn ang="0">
                  <a:pos x="289" y="36"/>
                </a:cxn>
                <a:cxn ang="0">
                  <a:pos x="297" y="38"/>
                </a:cxn>
                <a:cxn ang="0">
                  <a:pos x="322" y="43"/>
                </a:cxn>
                <a:cxn ang="0">
                  <a:pos x="340" y="52"/>
                </a:cxn>
                <a:cxn ang="0">
                  <a:pos x="346" y="62"/>
                </a:cxn>
                <a:cxn ang="0">
                  <a:pos x="347" y="64"/>
                </a:cxn>
                <a:cxn ang="0">
                  <a:pos x="0" y="63"/>
                </a:cxn>
                <a:cxn ang="0">
                  <a:pos x="17" y="44"/>
                </a:cxn>
                <a:cxn ang="0">
                  <a:pos x="41" y="36"/>
                </a:cxn>
                <a:cxn ang="0">
                  <a:pos x="55" y="29"/>
                </a:cxn>
                <a:cxn ang="0">
                  <a:pos x="69" y="19"/>
                </a:cxn>
                <a:cxn ang="0">
                  <a:pos x="89" y="7"/>
                </a:cxn>
                <a:cxn ang="0">
                  <a:pos x="106" y="0"/>
                </a:cxn>
              </a:cxnLst>
              <a:rect l="0" t="0" r="r" b="b"/>
              <a:pathLst>
                <a:path w="347" h="64">
                  <a:moveTo>
                    <a:pt x="106" y="0"/>
                  </a:moveTo>
                  <a:lnTo>
                    <a:pt x="113" y="0"/>
                  </a:lnTo>
                  <a:lnTo>
                    <a:pt x="114" y="2"/>
                  </a:lnTo>
                  <a:lnTo>
                    <a:pt x="114" y="3"/>
                  </a:lnTo>
                  <a:lnTo>
                    <a:pt x="113" y="6"/>
                  </a:lnTo>
                  <a:lnTo>
                    <a:pt x="110" y="9"/>
                  </a:lnTo>
                  <a:lnTo>
                    <a:pt x="107" y="13"/>
                  </a:lnTo>
                  <a:lnTo>
                    <a:pt x="105" y="18"/>
                  </a:lnTo>
                  <a:lnTo>
                    <a:pt x="101" y="24"/>
                  </a:lnTo>
                  <a:lnTo>
                    <a:pt x="99" y="26"/>
                  </a:lnTo>
                  <a:lnTo>
                    <a:pt x="98" y="28"/>
                  </a:lnTo>
                  <a:lnTo>
                    <a:pt x="120" y="28"/>
                  </a:lnTo>
                  <a:lnTo>
                    <a:pt x="120" y="29"/>
                  </a:lnTo>
                  <a:lnTo>
                    <a:pt x="118" y="32"/>
                  </a:lnTo>
                  <a:lnTo>
                    <a:pt x="116" y="35"/>
                  </a:lnTo>
                  <a:lnTo>
                    <a:pt x="115" y="37"/>
                  </a:lnTo>
                  <a:lnTo>
                    <a:pt x="156" y="37"/>
                  </a:lnTo>
                  <a:lnTo>
                    <a:pt x="157" y="33"/>
                  </a:lnTo>
                  <a:lnTo>
                    <a:pt x="159" y="26"/>
                  </a:lnTo>
                  <a:lnTo>
                    <a:pt x="162" y="20"/>
                  </a:lnTo>
                  <a:lnTo>
                    <a:pt x="163" y="15"/>
                  </a:lnTo>
                  <a:lnTo>
                    <a:pt x="163" y="13"/>
                  </a:lnTo>
                  <a:lnTo>
                    <a:pt x="164" y="12"/>
                  </a:lnTo>
                  <a:lnTo>
                    <a:pt x="166" y="11"/>
                  </a:lnTo>
                  <a:lnTo>
                    <a:pt x="167" y="12"/>
                  </a:lnTo>
                  <a:lnTo>
                    <a:pt x="174" y="12"/>
                  </a:lnTo>
                  <a:lnTo>
                    <a:pt x="175" y="13"/>
                  </a:lnTo>
                  <a:lnTo>
                    <a:pt x="180" y="13"/>
                  </a:lnTo>
                  <a:lnTo>
                    <a:pt x="182" y="14"/>
                  </a:lnTo>
                  <a:lnTo>
                    <a:pt x="183" y="14"/>
                  </a:lnTo>
                  <a:lnTo>
                    <a:pt x="178" y="20"/>
                  </a:lnTo>
                  <a:lnTo>
                    <a:pt x="174" y="25"/>
                  </a:lnTo>
                  <a:lnTo>
                    <a:pt x="171" y="31"/>
                  </a:lnTo>
                  <a:lnTo>
                    <a:pt x="168" y="35"/>
                  </a:lnTo>
                  <a:lnTo>
                    <a:pt x="217" y="35"/>
                  </a:lnTo>
                  <a:lnTo>
                    <a:pt x="217" y="34"/>
                  </a:lnTo>
                  <a:lnTo>
                    <a:pt x="222" y="23"/>
                  </a:lnTo>
                  <a:lnTo>
                    <a:pt x="225" y="18"/>
                  </a:lnTo>
                  <a:lnTo>
                    <a:pt x="225" y="17"/>
                  </a:lnTo>
                  <a:lnTo>
                    <a:pt x="226" y="17"/>
                  </a:lnTo>
                  <a:lnTo>
                    <a:pt x="228" y="18"/>
                  </a:lnTo>
                  <a:lnTo>
                    <a:pt x="232" y="18"/>
                  </a:lnTo>
                  <a:lnTo>
                    <a:pt x="237" y="19"/>
                  </a:lnTo>
                  <a:lnTo>
                    <a:pt x="240" y="20"/>
                  </a:lnTo>
                  <a:lnTo>
                    <a:pt x="245" y="22"/>
                  </a:lnTo>
                  <a:lnTo>
                    <a:pt x="248" y="25"/>
                  </a:lnTo>
                  <a:lnTo>
                    <a:pt x="250" y="25"/>
                  </a:lnTo>
                  <a:lnTo>
                    <a:pt x="251" y="26"/>
                  </a:lnTo>
                  <a:lnTo>
                    <a:pt x="250" y="26"/>
                  </a:lnTo>
                  <a:lnTo>
                    <a:pt x="249" y="28"/>
                  </a:lnTo>
                  <a:lnTo>
                    <a:pt x="246" y="34"/>
                  </a:lnTo>
                  <a:lnTo>
                    <a:pt x="240" y="39"/>
                  </a:lnTo>
                  <a:lnTo>
                    <a:pt x="236" y="44"/>
                  </a:lnTo>
                  <a:lnTo>
                    <a:pt x="233" y="49"/>
                  </a:lnTo>
                  <a:lnTo>
                    <a:pt x="279" y="49"/>
                  </a:lnTo>
                  <a:lnTo>
                    <a:pt x="284" y="35"/>
                  </a:lnTo>
                  <a:lnTo>
                    <a:pt x="286" y="35"/>
                  </a:lnTo>
                  <a:lnTo>
                    <a:pt x="289" y="36"/>
                  </a:lnTo>
                  <a:lnTo>
                    <a:pt x="290" y="36"/>
                  </a:lnTo>
                  <a:lnTo>
                    <a:pt x="297" y="38"/>
                  </a:lnTo>
                  <a:lnTo>
                    <a:pt x="308" y="41"/>
                  </a:lnTo>
                  <a:lnTo>
                    <a:pt x="322" y="43"/>
                  </a:lnTo>
                  <a:lnTo>
                    <a:pt x="332" y="47"/>
                  </a:lnTo>
                  <a:lnTo>
                    <a:pt x="340" y="52"/>
                  </a:lnTo>
                  <a:lnTo>
                    <a:pt x="344" y="57"/>
                  </a:lnTo>
                  <a:lnTo>
                    <a:pt x="346" y="62"/>
                  </a:lnTo>
                  <a:lnTo>
                    <a:pt x="346" y="63"/>
                  </a:lnTo>
                  <a:lnTo>
                    <a:pt x="347" y="64"/>
                  </a:lnTo>
                  <a:lnTo>
                    <a:pt x="0" y="64"/>
                  </a:lnTo>
                  <a:lnTo>
                    <a:pt x="0" y="63"/>
                  </a:lnTo>
                  <a:lnTo>
                    <a:pt x="6" y="52"/>
                  </a:lnTo>
                  <a:lnTo>
                    <a:pt x="17" y="44"/>
                  </a:lnTo>
                  <a:lnTo>
                    <a:pt x="29" y="39"/>
                  </a:lnTo>
                  <a:lnTo>
                    <a:pt x="41" y="36"/>
                  </a:lnTo>
                  <a:lnTo>
                    <a:pt x="46" y="34"/>
                  </a:lnTo>
                  <a:lnTo>
                    <a:pt x="55" y="29"/>
                  </a:lnTo>
                  <a:lnTo>
                    <a:pt x="60" y="25"/>
                  </a:lnTo>
                  <a:lnTo>
                    <a:pt x="69" y="19"/>
                  </a:lnTo>
                  <a:lnTo>
                    <a:pt x="78" y="12"/>
                  </a:lnTo>
                  <a:lnTo>
                    <a:pt x="89" y="7"/>
                  </a:lnTo>
                  <a:lnTo>
                    <a:pt x="99" y="3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FFB200"/>
            </a:solidFill>
            <a:ln w="0">
              <a:solidFill>
                <a:srgbClr val="FFB2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3" name="Freeform 56"/>
            <p:cNvSpPr>
              <a:spLocks noEditPoints="1"/>
            </p:cNvSpPr>
            <p:nvPr/>
          </p:nvSpPr>
          <p:spPr bwMode="auto">
            <a:xfrm>
              <a:off x="300" y="198"/>
              <a:ext cx="143" cy="106"/>
            </a:xfrm>
            <a:custGeom>
              <a:avLst/>
              <a:gdLst/>
              <a:ahLst/>
              <a:cxnLst>
                <a:cxn ang="0">
                  <a:pos x="23" y="92"/>
                </a:cxn>
                <a:cxn ang="0">
                  <a:pos x="36" y="91"/>
                </a:cxn>
                <a:cxn ang="0">
                  <a:pos x="40" y="83"/>
                </a:cxn>
                <a:cxn ang="0">
                  <a:pos x="47" y="40"/>
                </a:cxn>
                <a:cxn ang="0">
                  <a:pos x="39" y="65"/>
                </a:cxn>
                <a:cxn ang="0">
                  <a:pos x="48" y="76"/>
                </a:cxn>
                <a:cxn ang="0">
                  <a:pos x="60" y="52"/>
                </a:cxn>
                <a:cxn ang="0">
                  <a:pos x="47" y="34"/>
                </a:cxn>
                <a:cxn ang="0">
                  <a:pos x="102" y="1"/>
                </a:cxn>
                <a:cxn ang="0">
                  <a:pos x="124" y="6"/>
                </a:cxn>
                <a:cxn ang="0">
                  <a:pos x="159" y="27"/>
                </a:cxn>
                <a:cxn ang="0">
                  <a:pos x="163" y="32"/>
                </a:cxn>
                <a:cxn ang="0">
                  <a:pos x="190" y="42"/>
                </a:cxn>
                <a:cxn ang="0">
                  <a:pos x="242" y="76"/>
                </a:cxn>
                <a:cxn ang="0">
                  <a:pos x="254" y="106"/>
                </a:cxn>
                <a:cxn ang="0">
                  <a:pos x="264" y="107"/>
                </a:cxn>
                <a:cxn ang="0">
                  <a:pos x="274" y="102"/>
                </a:cxn>
                <a:cxn ang="0">
                  <a:pos x="285" y="97"/>
                </a:cxn>
                <a:cxn ang="0">
                  <a:pos x="283" y="111"/>
                </a:cxn>
                <a:cxn ang="0">
                  <a:pos x="272" y="120"/>
                </a:cxn>
                <a:cxn ang="0">
                  <a:pos x="260" y="124"/>
                </a:cxn>
                <a:cxn ang="0">
                  <a:pos x="243" y="101"/>
                </a:cxn>
                <a:cxn ang="0">
                  <a:pos x="239" y="97"/>
                </a:cxn>
                <a:cxn ang="0">
                  <a:pos x="235" y="134"/>
                </a:cxn>
                <a:cxn ang="0">
                  <a:pos x="242" y="178"/>
                </a:cxn>
                <a:cxn ang="0">
                  <a:pos x="213" y="202"/>
                </a:cxn>
                <a:cxn ang="0">
                  <a:pos x="218" y="174"/>
                </a:cxn>
                <a:cxn ang="0">
                  <a:pos x="211" y="155"/>
                </a:cxn>
                <a:cxn ang="0">
                  <a:pos x="208" y="136"/>
                </a:cxn>
                <a:cxn ang="0">
                  <a:pos x="200" y="137"/>
                </a:cxn>
                <a:cxn ang="0">
                  <a:pos x="191" y="145"/>
                </a:cxn>
                <a:cxn ang="0">
                  <a:pos x="187" y="170"/>
                </a:cxn>
                <a:cxn ang="0">
                  <a:pos x="173" y="187"/>
                </a:cxn>
                <a:cxn ang="0">
                  <a:pos x="166" y="199"/>
                </a:cxn>
                <a:cxn ang="0">
                  <a:pos x="146" y="191"/>
                </a:cxn>
                <a:cxn ang="0">
                  <a:pos x="158" y="182"/>
                </a:cxn>
                <a:cxn ang="0">
                  <a:pos x="168" y="153"/>
                </a:cxn>
                <a:cxn ang="0">
                  <a:pos x="161" y="143"/>
                </a:cxn>
                <a:cxn ang="0">
                  <a:pos x="155" y="130"/>
                </a:cxn>
                <a:cxn ang="0">
                  <a:pos x="135" y="141"/>
                </a:cxn>
                <a:cxn ang="0">
                  <a:pos x="127" y="145"/>
                </a:cxn>
                <a:cxn ang="0">
                  <a:pos x="117" y="175"/>
                </a:cxn>
                <a:cxn ang="0">
                  <a:pos x="109" y="189"/>
                </a:cxn>
                <a:cxn ang="0">
                  <a:pos x="105" y="198"/>
                </a:cxn>
                <a:cxn ang="0">
                  <a:pos x="91" y="184"/>
                </a:cxn>
                <a:cxn ang="0">
                  <a:pos x="92" y="153"/>
                </a:cxn>
                <a:cxn ang="0">
                  <a:pos x="60" y="137"/>
                </a:cxn>
                <a:cxn ang="0">
                  <a:pos x="55" y="136"/>
                </a:cxn>
                <a:cxn ang="0">
                  <a:pos x="45" y="141"/>
                </a:cxn>
                <a:cxn ang="0">
                  <a:pos x="32" y="146"/>
                </a:cxn>
                <a:cxn ang="0">
                  <a:pos x="31" y="135"/>
                </a:cxn>
                <a:cxn ang="0">
                  <a:pos x="28" y="128"/>
                </a:cxn>
                <a:cxn ang="0">
                  <a:pos x="18" y="120"/>
                </a:cxn>
                <a:cxn ang="0">
                  <a:pos x="14" y="101"/>
                </a:cxn>
                <a:cxn ang="0">
                  <a:pos x="8" y="93"/>
                </a:cxn>
                <a:cxn ang="0">
                  <a:pos x="2" y="77"/>
                </a:cxn>
                <a:cxn ang="0">
                  <a:pos x="2" y="60"/>
                </a:cxn>
                <a:cxn ang="0">
                  <a:pos x="18" y="38"/>
                </a:cxn>
                <a:cxn ang="0">
                  <a:pos x="42" y="27"/>
                </a:cxn>
                <a:cxn ang="0">
                  <a:pos x="55" y="17"/>
                </a:cxn>
                <a:cxn ang="0">
                  <a:pos x="74" y="1"/>
                </a:cxn>
              </a:cxnLst>
              <a:rect l="0" t="0" r="r" b="b"/>
              <a:pathLst>
                <a:path w="287" h="213">
                  <a:moveTo>
                    <a:pt x="38" y="78"/>
                  </a:moveTo>
                  <a:lnTo>
                    <a:pt x="32" y="80"/>
                  </a:lnTo>
                  <a:lnTo>
                    <a:pt x="26" y="85"/>
                  </a:lnTo>
                  <a:lnTo>
                    <a:pt x="22" y="93"/>
                  </a:lnTo>
                  <a:lnTo>
                    <a:pt x="23" y="92"/>
                  </a:lnTo>
                  <a:lnTo>
                    <a:pt x="25" y="92"/>
                  </a:lnTo>
                  <a:lnTo>
                    <a:pt x="28" y="90"/>
                  </a:lnTo>
                  <a:lnTo>
                    <a:pt x="30" y="89"/>
                  </a:lnTo>
                  <a:lnTo>
                    <a:pt x="31" y="89"/>
                  </a:lnTo>
                  <a:lnTo>
                    <a:pt x="36" y="91"/>
                  </a:lnTo>
                  <a:lnTo>
                    <a:pt x="38" y="91"/>
                  </a:lnTo>
                  <a:lnTo>
                    <a:pt x="38" y="90"/>
                  </a:lnTo>
                  <a:lnTo>
                    <a:pt x="39" y="89"/>
                  </a:lnTo>
                  <a:lnTo>
                    <a:pt x="39" y="84"/>
                  </a:lnTo>
                  <a:lnTo>
                    <a:pt x="40" y="83"/>
                  </a:lnTo>
                  <a:lnTo>
                    <a:pt x="40" y="78"/>
                  </a:lnTo>
                  <a:lnTo>
                    <a:pt x="38" y="78"/>
                  </a:lnTo>
                  <a:close/>
                  <a:moveTo>
                    <a:pt x="45" y="33"/>
                  </a:moveTo>
                  <a:lnTo>
                    <a:pt x="45" y="34"/>
                  </a:lnTo>
                  <a:lnTo>
                    <a:pt x="47" y="40"/>
                  </a:lnTo>
                  <a:lnTo>
                    <a:pt x="47" y="46"/>
                  </a:lnTo>
                  <a:lnTo>
                    <a:pt x="46" y="50"/>
                  </a:lnTo>
                  <a:lnTo>
                    <a:pt x="44" y="56"/>
                  </a:lnTo>
                  <a:lnTo>
                    <a:pt x="42" y="59"/>
                  </a:lnTo>
                  <a:lnTo>
                    <a:pt x="39" y="65"/>
                  </a:lnTo>
                  <a:lnTo>
                    <a:pt x="39" y="67"/>
                  </a:lnTo>
                  <a:lnTo>
                    <a:pt x="40" y="70"/>
                  </a:lnTo>
                  <a:lnTo>
                    <a:pt x="42" y="72"/>
                  </a:lnTo>
                  <a:lnTo>
                    <a:pt x="45" y="75"/>
                  </a:lnTo>
                  <a:lnTo>
                    <a:pt x="48" y="76"/>
                  </a:lnTo>
                  <a:lnTo>
                    <a:pt x="50" y="76"/>
                  </a:lnTo>
                  <a:lnTo>
                    <a:pt x="52" y="75"/>
                  </a:lnTo>
                  <a:lnTo>
                    <a:pt x="58" y="66"/>
                  </a:lnTo>
                  <a:lnTo>
                    <a:pt x="60" y="59"/>
                  </a:lnTo>
                  <a:lnTo>
                    <a:pt x="60" y="52"/>
                  </a:lnTo>
                  <a:lnTo>
                    <a:pt x="58" y="47"/>
                  </a:lnTo>
                  <a:lnTo>
                    <a:pt x="56" y="42"/>
                  </a:lnTo>
                  <a:lnTo>
                    <a:pt x="53" y="38"/>
                  </a:lnTo>
                  <a:lnTo>
                    <a:pt x="50" y="36"/>
                  </a:lnTo>
                  <a:lnTo>
                    <a:pt x="47" y="34"/>
                  </a:lnTo>
                  <a:lnTo>
                    <a:pt x="45" y="33"/>
                  </a:lnTo>
                  <a:close/>
                  <a:moveTo>
                    <a:pt x="82" y="0"/>
                  </a:moveTo>
                  <a:lnTo>
                    <a:pt x="94" y="0"/>
                  </a:lnTo>
                  <a:lnTo>
                    <a:pt x="98" y="1"/>
                  </a:lnTo>
                  <a:lnTo>
                    <a:pt x="102" y="1"/>
                  </a:lnTo>
                  <a:lnTo>
                    <a:pt x="111" y="3"/>
                  </a:lnTo>
                  <a:lnTo>
                    <a:pt x="116" y="4"/>
                  </a:lnTo>
                  <a:lnTo>
                    <a:pt x="120" y="5"/>
                  </a:lnTo>
                  <a:lnTo>
                    <a:pt x="121" y="5"/>
                  </a:lnTo>
                  <a:lnTo>
                    <a:pt x="124" y="6"/>
                  </a:lnTo>
                  <a:lnTo>
                    <a:pt x="125" y="6"/>
                  </a:lnTo>
                  <a:lnTo>
                    <a:pt x="135" y="9"/>
                  </a:lnTo>
                  <a:lnTo>
                    <a:pt x="144" y="15"/>
                  </a:lnTo>
                  <a:lnTo>
                    <a:pt x="150" y="19"/>
                  </a:lnTo>
                  <a:lnTo>
                    <a:pt x="159" y="27"/>
                  </a:lnTo>
                  <a:lnTo>
                    <a:pt x="159" y="29"/>
                  </a:lnTo>
                  <a:lnTo>
                    <a:pt x="160" y="29"/>
                  </a:lnTo>
                  <a:lnTo>
                    <a:pt x="160" y="30"/>
                  </a:lnTo>
                  <a:lnTo>
                    <a:pt x="161" y="31"/>
                  </a:lnTo>
                  <a:lnTo>
                    <a:pt x="163" y="32"/>
                  </a:lnTo>
                  <a:lnTo>
                    <a:pt x="166" y="33"/>
                  </a:lnTo>
                  <a:lnTo>
                    <a:pt x="186" y="41"/>
                  </a:lnTo>
                  <a:lnTo>
                    <a:pt x="187" y="41"/>
                  </a:lnTo>
                  <a:lnTo>
                    <a:pt x="189" y="42"/>
                  </a:lnTo>
                  <a:lnTo>
                    <a:pt x="190" y="42"/>
                  </a:lnTo>
                  <a:lnTo>
                    <a:pt x="199" y="47"/>
                  </a:lnTo>
                  <a:lnTo>
                    <a:pt x="210" y="53"/>
                  </a:lnTo>
                  <a:lnTo>
                    <a:pt x="222" y="61"/>
                  </a:lnTo>
                  <a:lnTo>
                    <a:pt x="232" y="67"/>
                  </a:lnTo>
                  <a:lnTo>
                    <a:pt x="242" y="76"/>
                  </a:lnTo>
                  <a:lnTo>
                    <a:pt x="247" y="82"/>
                  </a:lnTo>
                  <a:lnTo>
                    <a:pt x="250" y="89"/>
                  </a:lnTo>
                  <a:lnTo>
                    <a:pt x="253" y="98"/>
                  </a:lnTo>
                  <a:lnTo>
                    <a:pt x="253" y="102"/>
                  </a:lnTo>
                  <a:lnTo>
                    <a:pt x="254" y="106"/>
                  </a:lnTo>
                  <a:lnTo>
                    <a:pt x="255" y="108"/>
                  </a:lnTo>
                  <a:lnTo>
                    <a:pt x="260" y="112"/>
                  </a:lnTo>
                  <a:lnTo>
                    <a:pt x="262" y="112"/>
                  </a:lnTo>
                  <a:lnTo>
                    <a:pt x="264" y="110"/>
                  </a:lnTo>
                  <a:lnTo>
                    <a:pt x="264" y="107"/>
                  </a:lnTo>
                  <a:lnTo>
                    <a:pt x="265" y="105"/>
                  </a:lnTo>
                  <a:lnTo>
                    <a:pt x="266" y="104"/>
                  </a:lnTo>
                  <a:lnTo>
                    <a:pt x="268" y="104"/>
                  </a:lnTo>
                  <a:lnTo>
                    <a:pt x="270" y="102"/>
                  </a:lnTo>
                  <a:lnTo>
                    <a:pt x="274" y="102"/>
                  </a:lnTo>
                  <a:lnTo>
                    <a:pt x="277" y="101"/>
                  </a:lnTo>
                  <a:lnTo>
                    <a:pt x="279" y="100"/>
                  </a:lnTo>
                  <a:lnTo>
                    <a:pt x="282" y="99"/>
                  </a:lnTo>
                  <a:lnTo>
                    <a:pt x="284" y="98"/>
                  </a:lnTo>
                  <a:lnTo>
                    <a:pt x="285" y="97"/>
                  </a:lnTo>
                  <a:lnTo>
                    <a:pt x="287" y="97"/>
                  </a:lnTo>
                  <a:lnTo>
                    <a:pt x="287" y="104"/>
                  </a:lnTo>
                  <a:lnTo>
                    <a:pt x="285" y="108"/>
                  </a:lnTo>
                  <a:lnTo>
                    <a:pt x="284" y="109"/>
                  </a:lnTo>
                  <a:lnTo>
                    <a:pt x="283" y="111"/>
                  </a:lnTo>
                  <a:lnTo>
                    <a:pt x="283" y="113"/>
                  </a:lnTo>
                  <a:lnTo>
                    <a:pt x="282" y="114"/>
                  </a:lnTo>
                  <a:lnTo>
                    <a:pt x="281" y="116"/>
                  </a:lnTo>
                  <a:lnTo>
                    <a:pt x="278" y="120"/>
                  </a:lnTo>
                  <a:lnTo>
                    <a:pt x="272" y="120"/>
                  </a:lnTo>
                  <a:lnTo>
                    <a:pt x="270" y="121"/>
                  </a:lnTo>
                  <a:lnTo>
                    <a:pt x="268" y="121"/>
                  </a:lnTo>
                  <a:lnTo>
                    <a:pt x="266" y="123"/>
                  </a:lnTo>
                  <a:lnTo>
                    <a:pt x="263" y="124"/>
                  </a:lnTo>
                  <a:lnTo>
                    <a:pt x="260" y="124"/>
                  </a:lnTo>
                  <a:lnTo>
                    <a:pt x="257" y="123"/>
                  </a:lnTo>
                  <a:lnTo>
                    <a:pt x="253" y="121"/>
                  </a:lnTo>
                  <a:lnTo>
                    <a:pt x="248" y="115"/>
                  </a:lnTo>
                  <a:lnTo>
                    <a:pt x="244" y="108"/>
                  </a:lnTo>
                  <a:lnTo>
                    <a:pt x="243" y="101"/>
                  </a:lnTo>
                  <a:lnTo>
                    <a:pt x="242" y="99"/>
                  </a:lnTo>
                  <a:lnTo>
                    <a:pt x="242" y="98"/>
                  </a:lnTo>
                  <a:lnTo>
                    <a:pt x="240" y="98"/>
                  </a:lnTo>
                  <a:lnTo>
                    <a:pt x="240" y="96"/>
                  </a:lnTo>
                  <a:lnTo>
                    <a:pt x="239" y="97"/>
                  </a:lnTo>
                  <a:lnTo>
                    <a:pt x="239" y="98"/>
                  </a:lnTo>
                  <a:lnTo>
                    <a:pt x="238" y="104"/>
                  </a:lnTo>
                  <a:lnTo>
                    <a:pt x="236" y="112"/>
                  </a:lnTo>
                  <a:lnTo>
                    <a:pt x="235" y="123"/>
                  </a:lnTo>
                  <a:lnTo>
                    <a:pt x="235" y="134"/>
                  </a:lnTo>
                  <a:lnTo>
                    <a:pt x="237" y="149"/>
                  </a:lnTo>
                  <a:lnTo>
                    <a:pt x="239" y="160"/>
                  </a:lnTo>
                  <a:lnTo>
                    <a:pt x="240" y="168"/>
                  </a:lnTo>
                  <a:lnTo>
                    <a:pt x="242" y="172"/>
                  </a:lnTo>
                  <a:lnTo>
                    <a:pt x="242" y="178"/>
                  </a:lnTo>
                  <a:lnTo>
                    <a:pt x="228" y="213"/>
                  </a:lnTo>
                  <a:lnTo>
                    <a:pt x="205" y="213"/>
                  </a:lnTo>
                  <a:lnTo>
                    <a:pt x="209" y="209"/>
                  </a:lnTo>
                  <a:lnTo>
                    <a:pt x="210" y="205"/>
                  </a:lnTo>
                  <a:lnTo>
                    <a:pt x="213" y="202"/>
                  </a:lnTo>
                  <a:lnTo>
                    <a:pt x="217" y="194"/>
                  </a:lnTo>
                  <a:lnTo>
                    <a:pt x="218" y="190"/>
                  </a:lnTo>
                  <a:lnTo>
                    <a:pt x="219" y="189"/>
                  </a:lnTo>
                  <a:lnTo>
                    <a:pt x="220" y="182"/>
                  </a:lnTo>
                  <a:lnTo>
                    <a:pt x="218" y="174"/>
                  </a:lnTo>
                  <a:lnTo>
                    <a:pt x="216" y="170"/>
                  </a:lnTo>
                  <a:lnTo>
                    <a:pt x="214" y="164"/>
                  </a:lnTo>
                  <a:lnTo>
                    <a:pt x="213" y="161"/>
                  </a:lnTo>
                  <a:lnTo>
                    <a:pt x="213" y="158"/>
                  </a:lnTo>
                  <a:lnTo>
                    <a:pt x="211" y="155"/>
                  </a:lnTo>
                  <a:lnTo>
                    <a:pt x="211" y="150"/>
                  </a:lnTo>
                  <a:lnTo>
                    <a:pt x="210" y="145"/>
                  </a:lnTo>
                  <a:lnTo>
                    <a:pt x="210" y="141"/>
                  </a:lnTo>
                  <a:lnTo>
                    <a:pt x="209" y="138"/>
                  </a:lnTo>
                  <a:lnTo>
                    <a:pt x="208" y="136"/>
                  </a:lnTo>
                  <a:lnTo>
                    <a:pt x="208" y="134"/>
                  </a:lnTo>
                  <a:lnTo>
                    <a:pt x="207" y="134"/>
                  </a:lnTo>
                  <a:lnTo>
                    <a:pt x="207" y="131"/>
                  </a:lnTo>
                  <a:lnTo>
                    <a:pt x="206" y="130"/>
                  </a:lnTo>
                  <a:lnTo>
                    <a:pt x="200" y="137"/>
                  </a:lnTo>
                  <a:lnTo>
                    <a:pt x="196" y="139"/>
                  </a:lnTo>
                  <a:lnTo>
                    <a:pt x="194" y="142"/>
                  </a:lnTo>
                  <a:lnTo>
                    <a:pt x="192" y="144"/>
                  </a:lnTo>
                  <a:lnTo>
                    <a:pt x="191" y="144"/>
                  </a:lnTo>
                  <a:lnTo>
                    <a:pt x="191" y="145"/>
                  </a:lnTo>
                  <a:lnTo>
                    <a:pt x="190" y="146"/>
                  </a:lnTo>
                  <a:lnTo>
                    <a:pt x="190" y="149"/>
                  </a:lnTo>
                  <a:lnTo>
                    <a:pt x="189" y="152"/>
                  </a:lnTo>
                  <a:lnTo>
                    <a:pt x="189" y="168"/>
                  </a:lnTo>
                  <a:lnTo>
                    <a:pt x="187" y="170"/>
                  </a:lnTo>
                  <a:lnTo>
                    <a:pt x="186" y="170"/>
                  </a:lnTo>
                  <a:lnTo>
                    <a:pt x="186" y="171"/>
                  </a:lnTo>
                  <a:lnTo>
                    <a:pt x="178" y="179"/>
                  </a:lnTo>
                  <a:lnTo>
                    <a:pt x="175" y="184"/>
                  </a:lnTo>
                  <a:lnTo>
                    <a:pt x="173" y="187"/>
                  </a:lnTo>
                  <a:lnTo>
                    <a:pt x="171" y="189"/>
                  </a:lnTo>
                  <a:lnTo>
                    <a:pt x="170" y="193"/>
                  </a:lnTo>
                  <a:lnTo>
                    <a:pt x="168" y="196"/>
                  </a:lnTo>
                  <a:lnTo>
                    <a:pt x="168" y="197"/>
                  </a:lnTo>
                  <a:lnTo>
                    <a:pt x="166" y="199"/>
                  </a:lnTo>
                  <a:lnTo>
                    <a:pt x="140" y="199"/>
                  </a:lnTo>
                  <a:lnTo>
                    <a:pt x="140" y="198"/>
                  </a:lnTo>
                  <a:lnTo>
                    <a:pt x="141" y="198"/>
                  </a:lnTo>
                  <a:lnTo>
                    <a:pt x="142" y="196"/>
                  </a:lnTo>
                  <a:lnTo>
                    <a:pt x="146" y="191"/>
                  </a:lnTo>
                  <a:lnTo>
                    <a:pt x="150" y="188"/>
                  </a:lnTo>
                  <a:lnTo>
                    <a:pt x="150" y="187"/>
                  </a:lnTo>
                  <a:lnTo>
                    <a:pt x="152" y="186"/>
                  </a:lnTo>
                  <a:lnTo>
                    <a:pt x="155" y="184"/>
                  </a:lnTo>
                  <a:lnTo>
                    <a:pt x="158" y="182"/>
                  </a:lnTo>
                  <a:lnTo>
                    <a:pt x="160" y="179"/>
                  </a:lnTo>
                  <a:lnTo>
                    <a:pt x="163" y="172"/>
                  </a:lnTo>
                  <a:lnTo>
                    <a:pt x="166" y="165"/>
                  </a:lnTo>
                  <a:lnTo>
                    <a:pt x="168" y="158"/>
                  </a:lnTo>
                  <a:lnTo>
                    <a:pt x="168" y="153"/>
                  </a:lnTo>
                  <a:lnTo>
                    <a:pt x="166" y="150"/>
                  </a:lnTo>
                  <a:lnTo>
                    <a:pt x="164" y="146"/>
                  </a:lnTo>
                  <a:lnTo>
                    <a:pt x="163" y="144"/>
                  </a:lnTo>
                  <a:lnTo>
                    <a:pt x="162" y="143"/>
                  </a:lnTo>
                  <a:lnTo>
                    <a:pt x="161" y="143"/>
                  </a:lnTo>
                  <a:lnTo>
                    <a:pt x="159" y="142"/>
                  </a:lnTo>
                  <a:lnTo>
                    <a:pt x="158" y="140"/>
                  </a:lnTo>
                  <a:lnTo>
                    <a:pt x="156" y="138"/>
                  </a:lnTo>
                  <a:lnTo>
                    <a:pt x="155" y="134"/>
                  </a:lnTo>
                  <a:lnTo>
                    <a:pt x="155" y="130"/>
                  </a:lnTo>
                  <a:lnTo>
                    <a:pt x="152" y="131"/>
                  </a:lnTo>
                  <a:lnTo>
                    <a:pt x="149" y="135"/>
                  </a:lnTo>
                  <a:lnTo>
                    <a:pt x="146" y="137"/>
                  </a:lnTo>
                  <a:lnTo>
                    <a:pt x="142" y="139"/>
                  </a:lnTo>
                  <a:lnTo>
                    <a:pt x="135" y="141"/>
                  </a:lnTo>
                  <a:lnTo>
                    <a:pt x="132" y="141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8" y="144"/>
                  </a:lnTo>
                  <a:lnTo>
                    <a:pt x="127" y="145"/>
                  </a:lnTo>
                  <a:lnTo>
                    <a:pt x="127" y="148"/>
                  </a:lnTo>
                  <a:lnTo>
                    <a:pt x="126" y="149"/>
                  </a:lnTo>
                  <a:lnTo>
                    <a:pt x="126" y="151"/>
                  </a:lnTo>
                  <a:lnTo>
                    <a:pt x="119" y="170"/>
                  </a:lnTo>
                  <a:lnTo>
                    <a:pt x="117" y="175"/>
                  </a:lnTo>
                  <a:lnTo>
                    <a:pt x="115" y="180"/>
                  </a:lnTo>
                  <a:lnTo>
                    <a:pt x="114" y="183"/>
                  </a:lnTo>
                  <a:lnTo>
                    <a:pt x="110" y="187"/>
                  </a:lnTo>
                  <a:lnTo>
                    <a:pt x="110" y="188"/>
                  </a:lnTo>
                  <a:lnTo>
                    <a:pt x="109" y="189"/>
                  </a:lnTo>
                  <a:lnTo>
                    <a:pt x="109" y="190"/>
                  </a:lnTo>
                  <a:lnTo>
                    <a:pt x="107" y="193"/>
                  </a:lnTo>
                  <a:lnTo>
                    <a:pt x="107" y="195"/>
                  </a:lnTo>
                  <a:lnTo>
                    <a:pt x="106" y="197"/>
                  </a:lnTo>
                  <a:lnTo>
                    <a:pt x="105" y="198"/>
                  </a:lnTo>
                  <a:lnTo>
                    <a:pt x="105" y="199"/>
                  </a:lnTo>
                  <a:lnTo>
                    <a:pt x="83" y="199"/>
                  </a:lnTo>
                  <a:lnTo>
                    <a:pt x="86" y="196"/>
                  </a:lnTo>
                  <a:lnTo>
                    <a:pt x="87" y="194"/>
                  </a:lnTo>
                  <a:lnTo>
                    <a:pt x="91" y="184"/>
                  </a:lnTo>
                  <a:lnTo>
                    <a:pt x="95" y="168"/>
                  </a:lnTo>
                  <a:lnTo>
                    <a:pt x="96" y="165"/>
                  </a:lnTo>
                  <a:lnTo>
                    <a:pt x="96" y="156"/>
                  </a:lnTo>
                  <a:lnTo>
                    <a:pt x="95" y="154"/>
                  </a:lnTo>
                  <a:lnTo>
                    <a:pt x="92" y="153"/>
                  </a:lnTo>
                  <a:lnTo>
                    <a:pt x="90" y="151"/>
                  </a:lnTo>
                  <a:lnTo>
                    <a:pt x="86" y="149"/>
                  </a:lnTo>
                  <a:lnTo>
                    <a:pt x="80" y="144"/>
                  </a:lnTo>
                  <a:lnTo>
                    <a:pt x="65" y="138"/>
                  </a:lnTo>
                  <a:lnTo>
                    <a:pt x="60" y="137"/>
                  </a:lnTo>
                  <a:lnTo>
                    <a:pt x="59" y="136"/>
                  </a:lnTo>
                  <a:lnTo>
                    <a:pt x="58" y="136"/>
                  </a:lnTo>
                  <a:lnTo>
                    <a:pt x="57" y="135"/>
                  </a:lnTo>
                  <a:lnTo>
                    <a:pt x="56" y="135"/>
                  </a:lnTo>
                  <a:lnTo>
                    <a:pt x="55" y="136"/>
                  </a:lnTo>
                  <a:lnTo>
                    <a:pt x="53" y="137"/>
                  </a:lnTo>
                  <a:lnTo>
                    <a:pt x="50" y="139"/>
                  </a:lnTo>
                  <a:lnTo>
                    <a:pt x="48" y="140"/>
                  </a:lnTo>
                  <a:lnTo>
                    <a:pt x="46" y="141"/>
                  </a:lnTo>
                  <a:lnTo>
                    <a:pt x="45" y="141"/>
                  </a:lnTo>
                  <a:lnTo>
                    <a:pt x="41" y="143"/>
                  </a:lnTo>
                  <a:lnTo>
                    <a:pt x="38" y="144"/>
                  </a:lnTo>
                  <a:lnTo>
                    <a:pt x="37" y="145"/>
                  </a:lnTo>
                  <a:lnTo>
                    <a:pt x="35" y="145"/>
                  </a:lnTo>
                  <a:lnTo>
                    <a:pt x="32" y="146"/>
                  </a:lnTo>
                  <a:lnTo>
                    <a:pt x="31" y="146"/>
                  </a:lnTo>
                  <a:lnTo>
                    <a:pt x="31" y="145"/>
                  </a:lnTo>
                  <a:lnTo>
                    <a:pt x="32" y="143"/>
                  </a:lnTo>
                  <a:lnTo>
                    <a:pt x="32" y="138"/>
                  </a:lnTo>
                  <a:lnTo>
                    <a:pt x="31" y="135"/>
                  </a:lnTo>
                  <a:lnTo>
                    <a:pt x="31" y="133"/>
                  </a:lnTo>
                  <a:lnTo>
                    <a:pt x="30" y="130"/>
                  </a:lnTo>
                  <a:lnTo>
                    <a:pt x="29" y="130"/>
                  </a:lnTo>
                  <a:lnTo>
                    <a:pt x="28" y="129"/>
                  </a:lnTo>
                  <a:lnTo>
                    <a:pt x="28" y="128"/>
                  </a:lnTo>
                  <a:lnTo>
                    <a:pt x="27" y="128"/>
                  </a:lnTo>
                  <a:lnTo>
                    <a:pt x="26" y="127"/>
                  </a:lnTo>
                  <a:lnTo>
                    <a:pt x="23" y="127"/>
                  </a:lnTo>
                  <a:lnTo>
                    <a:pt x="22" y="126"/>
                  </a:lnTo>
                  <a:lnTo>
                    <a:pt x="18" y="120"/>
                  </a:lnTo>
                  <a:lnTo>
                    <a:pt x="18" y="118"/>
                  </a:lnTo>
                  <a:lnTo>
                    <a:pt x="17" y="114"/>
                  </a:lnTo>
                  <a:lnTo>
                    <a:pt x="17" y="104"/>
                  </a:lnTo>
                  <a:lnTo>
                    <a:pt x="15" y="101"/>
                  </a:lnTo>
                  <a:lnTo>
                    <a:pt x="14" y="101"/>
                  </a:lnTo>
                  <a:lnTo>
                    <a:pt x="12" y="99"/>
                  </a:lnTo>
                  <a:lnTo>
                    <a:pt x="12" y="98"/>
                  </a:lnTo>
                  <a:lnTo>
                    <a:pt x="11" y="98"/>
                  </a:lnTo>
                  <a:lnTo>
                    <a:pt x="8" y="95"/>
                  </a:lnTo>
                  <a:lnTo>
                    <a:pt x="8" y="93"/>
                  </a:lnTo>
                  <a:lnTo>
                    <a:pt x="7" y="91"/>
                  </a:lnTo>
                  <a:lnTo>
                    <a:pt x="6" y="87"/>
                  </a:lnTo>
                  <a:lnTo>
                    <a:pt x="6" y="78"/>
                  </a:lnTo>
                  <a:lnTo>
                    <a:pt x="3" y="78"/>
                  </a:lnTo>
                  <a:lnTo>
                    <a:pt x="2" y="77"/>
                  </a:lnTo>
                  <a:lnTo>
                    <a:pt x="2" y="75"/>
                  </a:lnTo>
                  <a:lnTo>
                    <a:pt x="1" y="74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2" y="60"/>
                  </a:lnTo>
                  <a:lnTo>
                    <a:pt x="6" y="55"/>
                  </a:lnTo>
                  <a:lnTo>
                    <a:pt x="9" y="49"/>
                  </a:lnTo>
                  <a:lnTo>
                    <a:pt x="13" y="45"/>
                  </a:lnTo>
                  <a:lnTo>
                    <a:pt x="14" y="42"/>
                  </a:lnTo>
                  <a:lnTo>
                    <a:pt x="18" y="38"/>
                  </a:lnTo>
                  <a:lnTo>
                    <a:pt x="33" y="31"/>
                  </a:lnTo>
                  <a:lnTo>
                    <a:pt x="37" y="30"/>
                  </a:lnTo>
                  <a:lnTo>
                    <a:pt x="39" y="29"/>
                  </a:lnTo>
                  <a:lnTo>
                    <a:pt x="40" y="29"/>
                  </a:lnTo>
                  <a:lnTo>
                    <a:pt x="42" y="27"/>
                  </a:lnTo>
                  <a:lnTo>
                    <a:pt x="44" y="27"/>
                  </a:lnTo>
                  <a:lnTo>
                    <a:pt x="47" y="24"/>
                  </a:lnTo>
                  <a:lnTo>
                    <a:pt x="50" y="23"/>
                  </a:lnTo>
                  <a:lnTo>
                    <a:pt x="52" y="20"/>
                  </a:lnTo>
                  <a:lnTo>
                    <a:pt x="55" y="17"/>
                  </a:lnTo>
                  <a:lnTo>
                    <a:pt x="61" y="9"/>
                  </a:lnTo>
                  <a:lnTo>
                    <a:pt x="66" y="6"/>
                  </a:lnTo>
                  <a:lnTo>
                    <a:pt x="69" y="3"/>
                  </a:lnTo>
                  <a:lnTo>
                    <a:pt x="72" y="2"/>
                  </a:lnTo>
                  <a:lnTo>
                    <a:pt x="74" y="1"/>
                  </a:lnTo>
                  <a:lnTo>
                    <a:pt x="77" y="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FFB200"/>
            </a:solidFill>
            <a:ln w="0">
              <a:solidFill>
                <a:srgbClr val="FFB2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4" name="Freeform 57"/>
            <p:cNvSpPr>
              <a:spLocks/>
            </p:cNvSpPr>
            <p:nvPr/>
          </p:nvSpPr>
          <p:spPr bwMode="auto">
            <a:xfrm>
              <a:off x="333" y="274"/>
              <a:ext cx="11" cy="21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3" y="0"/>
                </a:cxn>
                <a:cxn ang="0">
                  <a:pos x="14" y="1"/>
                </a:cxn>
                <a:cxn ang="0">
                  <a:pos x="18" y="3"/>
                </a:cxn>
                <a:cxn ang="0">
                  <a:pos x="20" y="7"/>
                </a:cxn>
                <a:cxn ang="0">
                  <a:pos x="20" y="20"/>
                </a:cxn>
                <a:cxn ang="0">
                  <a:pos x="18" y="30"/>
                </a:cxn>
                <a:cxn ang="0">
                  <a:pos x="15" y="37"/>
                </a:cxn>
                <a:cxn ang="0">
                  <a:pos x="12" y="42"/>
                </a:cxn>
                <a:cxn ang="0">
                  <a:pos x="10" y="43"/>
                </a:cxn>
                <a:cxn ang="0">
                  <a:pos x="0" y="43"/>
                </a:cxn>
                <a:cxn ang="0">
                  <a:pos x="0" y="42"/>
                </a:cxn>
                <a:cxn ang="0">
                  <a:pos x="1" y="38"/>
                </a:cxn>
                <a:cxn ang="0">
                  <a:pos x="3" y="36"/>
                </a:cxn>
                <a:cxn ang="0">
                  <a:pos x="4" y="34"/>
                </a:cxn>
                <a:cxn ang="0">
                  <a:pos x="6" y="32"/>
                </a:cxn>
                <a:cxn ang="0">
                  <a:pos x="7" y="29"/>
                </a:cxn>
                <a:cxn ang="0">
                  <a:pos x="8" y="24"/>
                </a:cxn>
                <a:cxn ang="0">
                  <a:pos x="9" y="18"/>
                </a:cxn>
                <a:cxn ang="0">
                  <a:pos x="10" y="9"/>
                </a:cxn>
                <a:cxn ang="0">
                  <a:pos x="10" y="0"/>
                </a:cxn>
              </a:cxnLst>
              <a:rect l="0" t="0" r="r" b="b"/>
              <a:pathLst>
                <a:path w="20" h="43">
                  <a:moveTo>
                    <a:pt x="10" y="0"/>
                  </a:moveTo>
                  <a:lnTo>
                    <a:pt x="13" y="0"/>
                  </a:lnTo>
                  <a:lnTo>
                    <a:pt x="14" y="1"/>
                  </a:lnTo>
                  <a:lnTo>
                    <a:pt x="18" y="3"/>
                  </a:lnTo>
                  <a:lnTo>
                    <a:pt x="20" y="7"/>
                  </a:lnTo>
                  <a:lnTo>
                    <a:pt x="20" y="20"/>
                  </a:lnTo>
                  <a:lnTo>
                    <a:pt x="18" y="30"/>
                  </a:lnTo>
                  <a:lnTo>
                    <a:pt x="15" y="37"/>
                  </a:lnTo>
                  <a:lnTo>
                    <a:pt x="12" y="42"/>
                  </a:lnTo>
                  <a:lnTo>
                    <a:pt x="10" y="43"/>
                  </a:lnTo>
                  <a:lnTo>
                    <a:pt x="0" y="43"/>
                  </a:lnTo>
                  <a:lnTo>
                    <a:pt x="0" y="42"/>
                  </a:lnTo>
                  <a:lnTo>
                    <a:pt x="1" y="38"/>
                  </a:lnTo>
                  <a:lnTo>
                    <a:pt x="3" y="36"/>
                  </a:lnTo>
                  <a:lnTo>
                    <a:pt x="4" y="34"/>
                  </a:lnTo>
                  <a:lnTo>
                    <a:pt x="6" y="32"/>
                  </a:lnTo>
                  <a:lnTo>
                    <a:pt x="7" y="29"/>
                  </a:lnTo>
                  <a:lnTo>
                    <a:pt x="8" y="24"/>
                  </a:lnTo>
                  <a:lnTo>
                    <a:pt x="9" y="18"/>
                  </a:lnTo>
                  <a:lnTo>
                    <a:pt x="10" y="9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B200"/>
            </a:solidFill>
            <a:ln w="0">
              <a:solidFill>
                <a:srgbClr val="FFB2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5" name="Freeform 58"/>
            <p:cNvSpPr>
              <a:spLocks/>
            </p:cNvSpPr>
            <p:nvPr/>
          </p:nvSpPr>
          <p:spPr bwMode="auto">
            <a:xfrm>
              <a:off x="256" y="350"/>
              <a:ext cx="30" cy="42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46" y="0"/>
                </a:cxn>
                <a:cxn ang="0">
                  <a:pos x="42" y="4"/>
                </a:cxn>
                <a:cxn ang="0">
                  <a:pos x="38" y="12"/>
                </a:cxn>
                <a:cxn ang="0">
                  <a:pos x="35" y="20"/>
                </a:cxn>
                <a:cxn ang="0">
                  <a:pos x="34" y="27"/>
                </a:cxn>
                <a:cxn ang="0">
                  <a:pos x="40" y="26"/>
                </a:cxn>
                <a:cxn ang="0">
                  <a:pos x="49" y="24"/>
                </a:cxn>
                <a:cxn ang="0">
                  <a:pos x="56" y="20"/>
                </a:cxn>
                <a:cxn ang="0">
                  <a:pos x="60" y="16"/>
                </a:cxn>
                <a:cxn ang="0">
                  <a:pos x="60" y="46"/>
                </a:cxn>
                <a:cxn ang="0">
                  <a:pos x="56" y="42"/>
                </a:cxn>
                <a:cxn ang="0">
                  <a:pos x="49" y="38"/>
                </a:cxn>
                <a:cxn ang="0">
                  <a:pos x="40" y="35"/>
                </a:cxn>
                <a:cxn ang="0">
                  <a:pos x="34" y="34"/>
                </a:cxn>
                <a:cxn ang="0">
                  <a:pos x="34" y="38"/>
                </a:cxn>
                <a:cxn ang="0">
                  <a:pos x="35" y="42"/>
                </a:cxn>
                <a:cxn ang="0">
                  <a:pos x="37" y="46"/>
                </a:cxn>
                <a:cxn ang="0">
                  <a:pos x="39" y="49"/>
                </a:cxn>
                <a:cxn ang="0">
                  <a:pos x="46" y="56"/>
                </a:cxn>
                <a:cxn ang="0">
                  <a:pos x="50" y="67"/>
                </a:cxn>
                <a:cxn ang="0">
                  <a:pos x="47" y="76"/>
                </a:cxn>
                <a:cxn ang="0">
                  <a:pos x="40" y="83"/>
                </a:cxn>
                <a:cxn ang="0">
                  <a:pos x="30" y="85"/>
                </a:cxn>
                <a:cxn ang="0">
                  <a:pos x="22" y="83"/>
                </a:cxn>
                <a:cxn ang="0">
                  <a:pos x="14" y="76"/>
                </a:cxn>
                <a:cxn ang="0">
                  <a:pos x="12" y="67"/>
                </a:cxn>
                <a:cxn ang="0">
                  <a:pos x="13" y="61"/>
                </a:cxn>
                <a:cxn ang="0">
                  <a:pos x="14" y="57"/>
                </a:cxn>
                <a:cxn ang="0">
                  <a:pos x="17" y="54"/>
                </a:cxn>
                <a:cxn ang="0">
                  <a:pos x="22" y="50"/>
                </a:cxn>
                <a:cxn ang="0">
                  <a:pos x="24" y="48"/>
                </a:cxn>
                <a:cxn ang="0">
                  <a:pos x="25" y="45"/>
                </a:cxn>
                <a:cxn ang="0">
                  <a:pos x="26" y="41"/>
                </a:cxn>
                <a:cxn ang="0">
                  <a:pos x="27" y="38"/>
                </a:cxn>
                <a:cxn ang="0">
                  <a:pos x="27" y="34"/>
                </a:cxn>
                <a:cxn ang="0">
                  <a:pos x="21" y="35"/>
                </a:cxn>
                <a:cxn ang="0">
                  <a:pos x="12" y="38"/>
                </a:cxn>
                <a:cxn ang="0">
                  <a:pos x="5" y="41"/>
                </a:cxn>
                <a:cxn ang="0">
                  <a:pos x="0" y="45"/>
                </a:cxn>
                <a:cxn ang="0">
                  <a:pos x="0" y="16"/>
                </a:cxn>
                <a:cxn ang="0">
                  <a:pos x="5" y="20"/>
                </a:cxn>
                <a:cxn ang="0">
                  <a:pos x="12" y="24"/>
                </a:cxn>
                <a:cxn ang="0">
                  <a:pos x="21" y="26"/>
                </a:cxn>
                <a:cxn ang="0">
                  <a:pos x="27" y="27"/>
                </a:cxn>
                <a:cxn ang="0">
                  <a:pos x="26" y="20"/>
                </a:cxn>
                <a:cxn ang="0">
                  <a:pos x="23" y="12"/>
                </a:cxn>
                <a:cxn ang="0">
                  <a:pos x="20" y="4"/>
                </a:cxn>
                <a:cxn ang="0">
                  <a:pos x="15" y="0"/>
                </a:cxn>
              </a:cxnLst>
              <a:rect l="0" t="0" r="r" b="b"/>
              <a:pathLst>
                <a:path w="60" h="85">
                  <a:moveTo>
                    <a:pt x="15" y="0"/>
                  </a:moveTo>
                  <a:lnTo>
                    <a:pt x="46" y="0"/>
                  </a:lnTo>
                  <a:lnTo>
                    <a:pt x="42" y="4"/>
                  </a:lnTo>
                  <a:lnTo>
                    <a:pt x="38" y="12"/>
                  </a:lnTo>
                  <a:lnTo>
                    <a:pt x="35" y="20"/>
                  </a:lnTo>
                  <a:lnTo>
                    <a:pt x="34" y="27"/>
                  </a:lnTo>
                  <a:lnTo>
                    <a:pt x="40" y="26"/>
                  </a:lnTo>
                  <a:lnTo>
                    <a:pt x="49" y="24"/>
                  </a:lnTo>
                  <a:lnTo>
                    <a:pt x="56" y="20"/>
                  </a:lnTo>
                  <a:lnTo>
                    <a:pt x="60" y="16"/>
                  </a:lnTo>
                  <a:lnTo>
                    <a:pt x="60" y="46"/>
                  </a:lnTo>
                  <a:lnTo>
                    <a:pt x="56" y="42"/>
                  </a:lnTo>
                  <a:lnTo>
                    <a:pt x="49" y="38"/>
                  </a:lnTo>
                  <a:lnTo>
                    <a:pt x="40" y="35"/>
                  </a:lnTo>
                  <a:lnTo>
                    <a:pt x="34" y="34"/>
                  </a:lnTo>
                  <a:lnTo>
                    <a:pt x="34" y="38"/>
                  </a:lnTo>
                  <a:lnTo>
                    <a:pt x="35" y="42"/>
                  </a:lnTo>
                  <a:lnTo>
                    <a:pt x="37" y="46"/>
                  </a:lnTo>
                  <a:lnTo>
                    <a:pt x="39" y="49"/>
                  </a:lnTo>
                  <a:lnTo>
                    <a:pt x="46" y="56"/>
                  </a:lnTo>
                  <a:lnTo>
                    <a:pt x="50" y="67"/>
                  </a:lnTo>
                  <a:lnTo>
                    <a:pt x="47" y="76"/>
                  </a:lnTo>
                  <a:lnTo>
                    <a:pt x="40" y="83"/>
                  </a:lnTo>
                  <a:lnTo>
                    <a:pt x="30" y="85"/>
                  </a:lnTo>
                  <a:lnTo>
                    <a:pt x="22" y="83"/>
                  </a:lnTo>
                  <a:lnTo>
                    <a:pt x="14" y="76"/>
                  </a:lnTo>
                  <a:lnTo>
                    <a:pt x="12" y="67"/>
                  </a:lnTo>
                  <a:lnTo>
                    <a:pt x="13" y="61"/>
                  </a:lnTo>
                  <a:lnTo>
                    <a:pt x="14" y="57"/>
                  </a:lnTo>
                  <a:lnTo>
                    <a:pt x="17" y="54"/>
                  </a:lnTo>
                  <a:lnTo>
                    <a:pt x="22" y="50"/>
                  </a:lnTo>
                  <a:lnTo>
                    <a:pt x="24" y="48"/>
                  </a:lnTo>
                  <a:lnTo>
                    <a:pt x="25" y="45"/>
                  </a:lnTo>
                  <a:lnTo>
                    <a:pt x="26" y="41"/>
                  </a:lnTo>
                  <a:lnTo>
                    <a:pt x="27" y="38"/>
                  </a:lnTo>
                  <a:lnTo>
                    <a:pt x="27" y="34"/>
                  </a:lnTo>
                  <a:lnTo>
                    <a:pt x="21" y="35"/>
                  </a:lnTo>
                  <a:lnTo>
                    <a:pt x="12" y="38"/>
                  </a:lnTo>
                  <a:lnTo>
                    <a:pt x="5" y="41"/>
                  </a:lnTo>
                  <a:lnTo>
                    <a:pt x="0" y="45"/>
                  </a:lnTo>
                  <a:lnTo>
                    <a:pt x="0" y="16"/>
                  </a:lnTo>
                  <a:lnTo>
                    <a:pt x="5" y="20"/>
                  </a:lnTo>
                  <a:lnTo>
                    <a:pt x="12" y="24"/>
                  </a:lnTo>
                  <a:lnTo>
                    <a:pt x="21" y="26"/>
                  </a:lnTo>
                  <a:lnTo>
                    <a:pt x="27" y="27"/>
                  </a:lnTo>
                  <a:lnTo>
                    <a:pt x="26" y="20"/>
                  </a:lnTo>
                  <a:lnTo>
                    <a:pt x="23" y="12"/>
                  </a:lnTo>
                  <a:lnTo>
                    <a:pt x="20" y="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70000"/>
            </a:solidFill>
            <a:ln w="0">
              <a:solidFill>
                <a:srgbClr val="47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76" name="TextBox 175"/>
          <p:cNvSpPr txBox="1"/>
          <p:nvPr/>
        </p:nvSpPr>
        <p:spPr>
          <a:xfrm>
            <a:off x="22507948" y="28134595"/>
            <a:ext cx="19391453" cy="2649225"/>
          </a:xfrm>
          <a:prstGeom prst="rect">
            <a:avLst/>
          </a:prstGeom>
          <a:noFill/>
        </p:spPr>
        <p:txBody>
          <a:bodyPr wrap="square" lIns="429043" tIns="214522" rIns="429043" bIns="214522" rtlCol="0">
            <a:spAutoFit/>
          </a:bodyPr>
          <a:lstStyle/>
          <a:p>
            <a:r>
              <a:rPr lang="en-CA" sz="7200" dirty="0" smtClean="0">
                <a:solidFill>
                  <a:schemeClr val="bg1"/>
                </a:solidFill>
              </a:rPr>
              <a:t>Megha Sharma, James E. Young , Rasit Eskicioglu                                    {megha, young, rasit}@cs.umanitoba.ca</a:t>
            </a:r>
            <a:endParaRPr lang="en-CA" sz="7200" dirty="0">
              <a:solidFill>
                <a:schemeClr val="bg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959153" y="16324260"/>
            <a:ext cx="9848044" cy="1722096"/>
          </a:xfrm>
          <a:prstGeom prst="rect">
            <a:avLst/>
          </a:prstGeom>
          <a:noFill/>
        </p:spPr>
        <p:txBody>
          <a:bodyPr wrap="square" lIns="429137" tIns="214569" rIns="429137" bIns="214569" rtlCol="0">
            <a:spAutoFit/>
          </a:bodyPr>
          <a:lstStyle/>
          <a:p>
            <a:endParaRPr lang="en-CA" dirty="0"/>
          </a:p>
        </p:txBody>
      </p:sp>
      <p:grpSp>
        <p:nvGrpSpPr>
          <p:cNvPr id="5" name="Group 4"/>
          <p:cNvGrpSpPr/>
          <p:nvPr/>
        </p:nvGrpSpPr>
        <p:grpSpPr>
          <a:xfrm>
            <a:off x="175049" y="5435649"/>
            <a:ext cx="13548980" cy="12519257"/>
            <a:chOff x="-235514" y="5435650"/>
            <a:chExt cx="14317309" cy="11790045"/>
          </a:xfrm>
        </p:grpSpPr>
        <p:sp>
          <p:nvSpPr>
            <p:cNvPr id="118" name="Rectangle 117"/>
            <p:cNvSpPr/>
            <p:nvPr/>
          </p:nvSpPr>
          <p:spPr>
            <a:xfrm>
              <a:off x="-235514" y="5435650"/>
              <a:ext cx="14317309" cy="117900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08473" y="5928618"/>
              <a:ext cx="13935216" cy="136229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8800" b="1" dirty="0" smtClean="0"/>
                <a:t>Exploration Focus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46579" y="7729713"/>
              <a:ext cx="13935216" cy="87824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6000" b="1" dirty="0" smtClean="0"/>
                <a:t>Explore use of various touch screens, from small touch phones to large tablets. </a:t>
              </a:r>
            </a:p>
            <a:p>
              <a:endPara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sz="6000" b="1" dirty="0" smtClean="0"/>
                <a:t>Use of </a:t>
              </a:r>
              <a:r>
                <a:rPr lang="en-US" sz="6000" b="1" dirty="0" smtClean="0"/>
                <a:t>different </a:t>
              </a:r>
              <a:r>
                <a:rPr lang="en-US" sz="6000" b="1" dirty="0" smtClean="0"/>
                <a:t>types of gestures, sensors and touch methods best suited to given tasks.</a:t>
              </a:r>
            </a:p>
            <a:p>
              <a:endParaRPr lang="en-US" sz="6000" b="1" dirty="0"/>
            </a:p>
            <a:p>
              <a:r>
                <a:rPr lang="en-US" sz="6000" b="1" dirty="0" smtClean="0"/>
                <a:t>Enable </a:t>
              </a:r>
              <a:r>
                <a:rPr lang="en-US" sz="6000" b="1" dirty="0" smtClean="0"/>
                <a:t>the user to move between low level robot interaction and high level group interaction.</a:t>
              </a:r>
              <a:endParaRPr lang="en-US" sz="6000" b="1" dirty="0"/>
            </a:p>
          </p:txBody>
        </p:sp>
      </p:grpSp>
      <p:pic>
        <p:nvPicPr>
          <p:cNvPr id="9" name="Picture 6" descr="C:\Users\Megha\Downloads\Document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59"/>
          <a:stretch/>
        </p:blipFill>
        <p:spPr bwMode="auto">
          <a:xfrm>
            <a:off x="21179254" y="20481243"/>
            <a:ext cx="7361496" cy="436039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7" name="Rectangle 176"/>
          <p:cNvSpPr/>
          <p:nvPr/>
        </p:nvSpPr>
        <p:spPr>
          <a:xfrm>
            <a:off x="21179253" y="25121937"/>
            <a:ext cx="7361497" cy="19816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Single and Multi Touch Gestures</a:t>
            </a:r>
            <a:endParaRPr lang="en-US" sz="6000" b="1" dirty="0">
              <a:solidFill>
                <a:schemeClr val="tx1"/>
              </a:solidFill>
            </a:endParaRPr>
          </a:p>
        </p:txBody>
      </p:sp>
      <p:pic>
        <p:nvPicPr>
          <p:cNvPr id="1031" name="Picture 7" descr="C:\Users\Megha\Downloads\Document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93" b="68998"/>
          <a:stretch/>
        </p:blipFill>
        <p:spPr bwMode="auto">
          <a:xfrm>
            <a:off x="13903500" y="20481243"/>
            <a:ext cx="7053666" cy="436039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8" name="Rectangle 177"/>
          <p:cNvSpPr/>
          <p:nvPr/>
        </p:nvSpPr>
        <p:spPr>
          <a:xfrm>
            <a:off x="13903500" y="25121937"/>
            <a:ext cx="7053665" cy="19963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Robot Team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13903500" y="5442079"/>
            <a:ext cx="14637251" cy="57938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8800" b="1" dirty="0" smtClean="0">
                <a:solidFill>
                  <a:schemeClr val="tx1"/>
                </a:solidFill>
              </a:rPr>
              <a:t>Interface design to support the    effective control and monitoring of a robot team in </a:t>
            </a:r>
            <a:r>
              <a:rPr lang="en-US" sz="8800" b="1" dirty="0" smtClean="0">
                <a:solidFill>
                  <a:schemeClr val="tx1"/>
                </a:solidFill>
              </a:rPr>
              <a:t>the </a:t>
            </a:r>
            <a:r>
              <a:rPr lang="en-US" sz="8800" b="1" dirty="0" smtClean="0">
                <a:solidFill>
                  <a:schemeClr val="tx1"/>
                </a:solidFill>
              </a:rPr>
              <a:t>field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13903500" y="18345805"/>
            <a:ext cx="14637251" cy="18645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Controlling a Robot Team of Quadrotor Robots for a Mapping Task</a:t>
            </a:r>
            <a:endParaRPr lang="en-US" sz="6000" b="1" dirty="0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75049" y="18345805"/>
            <a:ext cx="13548982" cy="8757817"/>
            <a:chOff x="577002" y="18360468"/>
            <a:chExt cx="13617233" cy="8757817"/>
          </a:xfrm>
        </p:grpSpPr>
        <p:pic>
          <p:nvPicPr>
            <p:cNvPr id="1036" name="Picture 12" descr="C:\Users\Megha\Desktop\MS\Research\Pictures\Document2 (1).jpg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64" t="8457" r="6036" b="66456"/>
            <a:stretch/>
          </p:blipFill>
          <p:spPr bwMode="auto">
            <a:xfrm>
              <a:off x="577002" y="18360468"/>
              <a:ext cx="13617233" cy="64958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5" name="Rectangle 184"/>
            <p:cNvSpPr/>
            <p:nvPr/>
          </p:nvSpPr>
          <p:spPr>
            <a:xfrm>
              <a:off x="577002" y="25136600"/>
              <a:ext cx="13617232" cy="198168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b="1" dirty="0" smtClean="0">
                  <a:solidFill>
                    <a:schemeClr val="tx1"/>
                  </a:solidFill>
                </a:rPr>
                <a:t>Robot with Sensing Capabilities </a:t>
              </a:r>
            </a:p>
          </p:txBody>
        </p:sp>
      </p:grpSp>
      <p:pic>
        <p:nvPicPr>
          <p:cNvPr id="1037" name="Picture 13" descr="C:\Users\Megha\Desktop\MS\Research\Pictures\scenario (1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3500" y="11496024"/>
            <a:ext cx="14621138" cy="655033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28706949" y="5435650"/>
            <a:ext cx="14407881" cy="9904784"/>
            <a:chOff x="28706949" y="5245621"/>
            <a:chExt cx="14407881" cy="9586696"/>
          </a:xfrm>
        </p:grpSpPr>
        <p:pic>
          <p:nvPicPr>
            <p:cNvPr id="1033" name="Picture 9" descr="C:\Users\Megha\Desktop\MS\Research\Pictures\Document1 (1).jpg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178" r="16191" b="61362"/>
            <a:stretch/>
          </p:blipFill>
          <p:spPr bwMode="auto">
            <a:xfrm>
              <a:off x="28706950" y="6987722"/>
              <a:ext cx="6993450" cy="6277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5" name="Picture 11" descr="C:\Users\Megha\Desktop\MS\Research\Pictures\Document3.jpg"/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37" t="5216" r="32722" b="73599"/>
            <a:stretch/>
          </p:blipFill>
          <p:spPr bwMode="auto">
            <a:xfrm>
              <a:off x="35871497" y="7287660"/>
              <a:ext cx="7243333" cy="56771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3" name="Rectangle 182"/>
            <p:cNvSpPr/>
            <p:nvPr/>
          </p:nvSpPr>
          <p:spPr>
            <a:xfrm>
              <a:off x="28706950" y="13203643"/>
              <a:ext cx="6810239" cy="162867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b="1" dirty="0" smtClean="0">
                  <a:solidFill>
                    <a:schemeClr val="tx1"/>
                  </a:solidFill>
                </a:rPr>
                <a:t>Task View </a:t>
              </a:r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36044113" y="13203645"/>
              <a:ext cx="6898100" cy="16286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b="1" dirty="0" smtClean="0">
                  <a:solidFill>
                    <a:schemeClr val="tx1"/>
                  </a:solidFill>
                </a:rPr>
                <a:t>Individual Robots View</a:t>
              </a: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28706949" y="5245621"/>
              <a:ext cx="14235263" cy="17421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b="1" dirty="0" smtClean="0">
                  <a:solidFill>
                    <a:schemeClr val="tx1"/>
                  </a:solidFill>
                </a:rPr>
                <a:t>Sliding Scale Autonomy </a:t>
              </a:r>
            </a:p>
          </p:txBody>
        </p:sp>
      </p:grpSp>
      <p:sp>
        <p:nvSpPr>
          <p:cNvPr id="90" name="Rectangle 89"/>
          <p:cNvSpPr/>
          <p:nvPr/>
        </p:nvSpPr>
        <p:spPr>
          <a:xfrm>
            <a:off x="28706949" y="15576902"/>
            <a:ext cx="14235263" cy="115413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29137" tIns="214569" rIns="429137" bIns="214569"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8619090" y="17549114"/>
            <a:ext cx="13796200" cy="8743296"/>
          </a:xfrm>
          <a:prstGeom prst="rect">
            <a:avLst/>
          </a:prstGeom>
          <a:noFill/>
        </p:spPr>
        <p:txBody>
          <a:bodyPr wrap="square" lIns="429137" tIns="214569" rIns="429137" bIns="214569" rtlCol="0" anchor="ctr">
            <a:spAutoFit/>
          </a:bodyPr>
          <a:lstStyle/>
          <a:p>
            <a:pPr>
              <a:buClr>
                <a:srgbClr val="002060"/>
              </a:buClr>
            </a:pPr>
            <a:r>
              <a:rPr lang="en-US" sz="6000" b="1" dirty="0" smtClean="0"/>
              <a:t>How </a:t>
            </a:r>
            <a:r>
              <a:rPr lang="en-US" sz="6000" b="1" dirty="0"/>
              <a:t>do various device formats integrate into use  for tasks?</a:t>
            </a:r>
          </a:p>
          <a:p>
            <a:pPr>
              <a:buClr>
                <a:srgbClr val="002060"/>
              </a:buClr>
            </a:pPr>
            <a:endParaRPr lang="en-US" sz="6000" b="1" dirty="0"/>
          </a:p>
          <a:p>
            <a:pPr>
              <a:buClr>
                <a:srgbClr val="002060"/>
              </a:buClr>
            </a:pPr>
            <a:r>
              <a:rPr lang="en-US" sz="6000" b="1" dirty="0"/>
              <a:t>How do different input mechanisms lend themselves to use in the field?</a:t>
            </a:r>
          </a:p>
          <a:p>
            <a:pPr>
              <a:buClr>
                <a:srgbClr val="002060"/>
              </a:buClr>
            </a:pPr>
            <a:endParaRPr lang="en-US" sz="6000" b="1" dirty="0"/>
          </a:p>
          <a:p>
            <a:pPr>
              <a:buClr>
                <a:srgbClr val="002060"/>
              </a:buClr>
            </a:pPr>
            <a:r>
              <a:rPr lang="en-US" sz="6000" b="1" dirty="0"/>
              <a:t>How can portable interfaces support sliding-scale autonomy for robot control</a:t>
            </a:r>
            <a:r>
              <a:rPr lang="en-US" sz="6000" b="1" dirty="0" smtClean="0"/>
              <a:t>?</a:t>
            </a:r>
            <a:endParaRPr lang="en-US" sz="60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28849478" y="15899531"/>
            <a:ext cx="13701844" cy="1787546"/>
          </a:xfrm>
          <a:prstGeom prst="rect">
            <a:avLst/>
          </a:prstGeom>
          <a:noFill/>
        </p:spPr>
        <p:txBody>
          <a:bodyPr wrap="square" lIns="429137" tIns="214569" rIns="429137" bIns="214569" rtlCol="0" anchor="ctr">
            <a:spAutoFit/>
          </a:bodyPr>
          <a:lstStyle/>
          <a:p>
            <a:pPr algn="ctr"/>
            <a:r>
              <a:rPr lang="en-US" sz="8800" b="1" dirty="0"/>
              <a:t>Research Questions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4342</TotalTime>
  <Words>162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Ashish</dc:creator>
  <cp:lastModifiedBy>Megha</cp:lastModifiedBy>
  <cp:revision>325</cp:revision>
  <dcterms:created xsi:type="dcterms:W3CDTF">2012-02-10T10:12:27Z</dcterms:created>
  <dcterms:modified xsi:type="dcterms:W3CDTF">2012-02-29T17:07:01Z</dcterms:modified>
</cp:coreProperties>
</file>