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53"/>
  </p:notesMasterIdLst>
  <p:sldIdLst>
    <p:sldId id="333" r:id="rId2"/>
    <p:sldId id="257" r:id="rId3"/>
    <p:sldId id="258" r:id="rId4"/>
    <p:sldId id="260" r:id="rId5"/>
    <p:sldId id="261" r:id="rId6"/>
    <p:sldId id="262" r:id="rId7"/>
    <p:sldId id="281" r:id="rId8"/>
    <p:sldId id="282" r:id="rId9"/>
    <p:sldId id="283" r:id="rId10"/>
    <p:sldId id="284" r:id="rId11"/>
    <p:sldId id="256" r:id="rId12"/>
    <p:sldId id="285" r:id="rId13"/>
    <p:sldId id="286" r:id="rId14"/>
    <p:sldId id="287" r:id="rId15"/>
    <p:sldId id="288" r:id="rId16"/>
    <p:sldId id="289" r:id="rId17"/>
    <p:sldId id="291" r:id="rId18"/>
    <p:sldId id="294" r:id="rId19"/>
    <p:sldId id="334" r:id="rId20"/>
    <p:sldId id="295" r:id="rId21"/>
    <p:sldId id="297" r:id="rId22"/>
    <p:sldId id="300" r:id="rId23"/>
    <p:sldId id="299" r:id="rId24"/>
    <p:sldId id="298" r:id="rId25"/>
    <p:sldId id="301" r:id="rId26"/>
    <p:sldId id="303" r:id="rId27"/>
    <p:sldId id="302" r:id="rId28"/>
    <p:sldId id="304" r:id="rId29"/>
    <p:sldId id="305" r:id="rId30"/>
    <p:sldId id="316" r:id="rId31"/>
    <p:sldId id="306" r:id="rId32"/>
    <p:sldId id="309" r:id="rId33"/>
    <p:sldId id="311" r:id="rId34"/>
    <p:sldId id="312" r:id="rId35"/>
    <p:sldId id="327" r:id="rId36"/>
    <p:sldId id="322" r:id="rId37"/>
    <p:sldId id="308" r:id="rId38"/>
    <p:sldId id="313" r:id="rId39"/>
    <p:sldId id="314" r:id="rId40"/>
    <p:sldId id="318" r:id="rId41"/>
    <p:sldId id="317" r:id="rId42"/>
    <p:sldId id="320" r:id="rId43"/>
    <p:sldId id="335" r:id="rId44"/>
    <p:sldId id="323" r:id="rId45"/>
    <p:sldId id="321" r:id="rId46"/>
    <p:sldId id="324" r:id="rId47"/>
    <p:sldId id="336" r:id="rId48"/>
    <p:sldId id="325" r:id="rId49"/>
    <p:sldId id="329" r:id="rId50"/>
    <p:sldId id="330" r:id="rId51"/>
    <p:sldId id="33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FEF2"/>
    <a:srgbClr val="DCFEF8"/>
    <a:srgbClr val="FEECEC"/>
    <a:srgbClr val="FCBE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10" autoAdjust="0"/>
    <p:restoredTop sz="97440" autoAdjust="0"/>
  </p:normalViewPr>
  <p:slideViewPr>
    <p:cSldViewPr snapToGrid="0">
      <p:cViewPr varScale="1">
        <p:scale>
          <a:sx n="114" d="100"/>
          <a:sy n="114" d="100"/>
        </p:scale>
        <p:origin x="48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hatul Ananto" userId="ff88488e-efd4-4b60-9fc5-1b27266faaf3" providerId="ADAL" clId="{2C172858-7B2E-4004-B24D-D8D57A085679}"/>
    <pc:docChg chg="undo redo custSel addSld delSld modSld sldOrd">
      <pc:chgData name="Rahatul Ananto" userId="ff88488e-efd4-4b60-9fc5-1b27266faaf3" providerId="ADAL" clId="{2C172858-7B2E-4004-B24D-D8D57A085679}" dt="2021-11-09T20:14:11.804" v="8525" actId="1076"/>
      <pc:docMkLst>
        <pc:docMk/>
      </pc:docMkLst>
      <pc:sldChg chg="addSp delSp modSp mod modAnim">
        <pc:chgData name="Rahatul Ananto" userId="ff88488e-efd4-4b60-9fc5-1b27266faaf3" providerId="ADAL" clId="{2C172858-7B2E-4004-B24D-D8D57A085679}" dt="2021-11-08T22:03:42.840" v="8316"/>
        <pc:sldMkLst>
          <pc:docMk/>
          <pc:sldMk cId="1694996324" sldId="257"/>
        </pc:sldMkLst>
        <pc:spChg chg="del mod">
          <ac:chgData name="Rahatul Ananto" userId="ff88488e-efd4-4b60-9fc5-1b27266faaf3" providerId="ADAL" clId="{2C172858-7B2E-4004-B24D-D8D57A085679}" dt="2021-11-04T23:20:49.627" v="4296" actId="478"/>
          <ac:spMkLst>
            <pc:docMk/>
            <pc:sldMk cId="1694996324" sldId="257"/>
            <ac:spMk id="14" creationId="{3468A4D1-452A-452C-BCF8-B1C69C4CD719}"/>
          </ac:spMkLst>
        </pc:spChg>
        <pc:spChg chg="del mod">
          <ac:chgData name="Rahatul Ananto" userId="ff88488e-efd4-4b60-9fc5-1b27266faaf3" providerId="ADAL" clId="{2C172858-7B2E-4004-B24D-D8D57A085679}" dt="2021-11-04T23:20:47.532" v="4295" actId="478"/>
          <ac:spMkLst>
            <pc:docMk/>
            <pc:sldMk cId="1694996324" sldId="257"/>
            <ac:spMk id="15" creationId="{D0F459B9-9889-4B55-B4BC-3E9132155010}"/>
          </ac:spMkLst>
        </pc:spChg>
        <pc:spChg chg="add mod">
          <ac:chgData name="Rahatul Ananto" userId="ff88488e-efd4-4b60-9fc5-1b27266faaf3" providerId="ADAL" clId="{2C172858-7B2E-4004-B24D-D8D57A085679}" dt="2021-11-07T15:04:23.298" v="6939" actId="20577"/>
          <ac:spMkLst>
            <pc:docMk/>
            <pc:sldMk cId="1694996324" sldId="257"/>
            <ac:spMk id="17" creationId="{74AD2F0B-5CEB-4251-B4CE-30327CA2D830}"/>
          </ac:spMkLst>
        </pc:spChg>
        <pc:spChg chg="add mod">
          <ac:chgData name="Rahatul Ananto" userId="ff88488e-efd4-4b60-9fc5-1b27266faaf3" providerId="ADAL" clId="{2C172858-7B2E-4004-B24D-D8D57A085679}" dt="2021-11-07T15:04:24.679" v="6940" actId="20577"/>
          <ac:spMkLst>
            <pc:docMk/>
            <pc:sldMk cId="1694996324" sldId="257"/>
            <ac:spMk id="18" creationId="{6AFF3D7D-ABA3-4415-86BF-71D784FEFC29}"/>
          </ac:spMkLst>
        </pc:spChg>
        <pc:spChg chg="add mod">
          <ac:chgData name="Rahatul Ananto" userId="ff88488e-efd4-4b60-9fc5-1b27266faaf3" providerId="ADAL" clId="{2C172858-7B2E-4004-B24D-D8D57A085679}" dt="2021-11-04T23:20:51.307" v="4297"/>
          <ac:spMkLst>
            <pc:docMk/>
            <pc:sldMk cId="1694996324" sldId="257"/>
            <ac:spMk id="21" creationId="{529634F1-F377-4219-89DD-40B87E31C482}"/>
          </ac:spMkLst>
        </pc:spChg>
        <pc:spChg chg="add mod">
          <ac:chgData name="Rahatul Ananto" userId="ff88488e-efd4-4b60-9fc5-1b27266faaf3" providerId="ADAL" clId="{2C172858-7B2E-4004-B24D-D8D57A085679}" dt="2021-11-04T23:20:51.307" v="4297"/>
          <ac:spMkLst>
            <pc:docMk/>
            <pc:sldMk cId="1694996324" sldId="257"/>
            <ac:spMk id="22" creationId="{4A3E09EF-4819-48DD-A00C-18C33B517EAB}"/>
          </ac:spMkLst>
        </pc:spChg>
        <pc:picChg chg="del mod">
          <ac:chgData name="Rahatul Ananto" userId="ff88488e-efd4-4b60-9fc5-1b27266faaf3" providerId="ADAL" clId="{2C172858-7B2E-4004-B24D-D8D57A085679}" dt="2021-11-04T23:20:44.079" v="4292" actId="478"/>
          <ac:picMkLst>
            <pc:docMk/>
            <pc:sldMk cId="1694996324" sldId="257"/>
            <ac:picMk id="9" creationId="{EE21C3E8-0F75-4101-83D8-52EFB6FFAFBF}"/>
          </ac:picMkLst>
        </pc:picChg>
        <pc:picChg chg="del mod">
          <ac:chgData name="Rahatul Ananto" userId="ff88488e-efd4-4b60-9fc5-1b27266faaf3" providerId="ADAL" clId="{2C172858-7B2E-4004-B24D-D8D57A085679}" dt="2021-11-04T23:20:44.079" v="4292" actId="478"/>
          <ac:picMkLst>
            <pc:docMk/>
            <pc:sldMk cId="1694996324" sldId="257"/>
            <ac:picMk id="11" creationId="{62F05F59-B887-4F5C-9473-8005B3DBD7EE}"/>
          </ac:picMkLst>
        </pc:picChg>
        <pc:picChg chg="add mod">
          <ac:chgData name="Rahatul Ananto" userId="ff88488e-efd4-4b60-9fc5-1b27266faaf3" providerId="ADAL" clId="{2C172858-7B2E-4004-B24D-D8D57A085679}" dt="2021-11-04T23:21:10.013" v="4306" actId="1076"/>
          <ac:picMkLst>
            <pc:docMk/>
            <pc:sldMk cId="1694996324" sldId="257"/>
            <ac:picMk id="19" creationId="{80D24604-2A1F-4ACF-8F34-00EB7C88C237}"/>
          </ac:picMkLst>
        </pc:picChg>
        <pc:picChg chg="add mod">
          <ac:chgData name="Rahatul Ananto" userId="ff88488e-efd4-4b60-9fc5-1b27266faaf3" providerId="ADAL" clId="{2C172858-7B2E-4004-B24D-D8D57A085679}" dt="2021-11-04T23:20:55.405" v="4299" actId="1076"/>
          <ac:picMkLst>
            <pc:docMk/>
            <pc:sldMk cId="1694996324" sldId="257"/>
            <ac:picMk id="20" creationId="{44D953EB-3D03-4BE9-9B7D-ED335AA579C5}"/>
          </ac:picMkLst>
        </pc:picChg>
      </pc:sldChg>
      <pc:sldChg chg="modSp modAnim">
        <pc:chgData name="Rahatul Ananto" userId="ff88488e-efd4-4b60-9fc5-1b27266faaf3" providerId="ADAL" clId="{2C172858-7B2E-4004-B24D-D8D57A085679}" dt="2021-11-05T03:26:25.360" v="5482" actId="20577"/>
        <pc:sldMkLst>
          <pc:docMk/>
          <pc:sldMk cId="1826795964" sldId="258"/>
        </pc:sldMkLst>
        <pc:spChg chg="mod">
          <ac:chgData name="Rahatul Ananto" userId="ff88488e-efd4-4b60-9fc5-1b27266faaf3" providerId="ADAL" clId="{2C172858-7B2E-4004-B24D-D8D57A085679}" dt="2021-11-05T03:26:25.360" v="5482" actId="20577"/>
          <ac:spMkLst>
            <pc:docMk/>
            <pc:sldMk cId="1826795964" sldId="258"/>
            <ac:spMk id="12" creationId="{2C9D8C3A-0B2C-481A-89D8-A7DB801DB5D9}"/>
          </ac:spMkLst>
        </pc:spChg>
      </pc:sldChg>
      <pc:sldChg chg="addSp delSp modSp mod modAnim">
        <pc:chgData name="Rahatul Ananto" userId="ff88488e-efd4-4b60-9fc5-1b27266faaf3" providerId="ADAL" clId="{2C172858-7B2E-4004-B24D-D8D57A085679}" dt="2021-11-05T03:26:53.846" v="5488" actId="20577"/>
        <pc:sldMkLst>
          <pc:docMk/>
          <pc:sldMk cId="420540392" sldId="260"/>
        </pc:sldMkLst>
        <pc:spChg chg="add mod">
          <ac:chgData name="Rahatul Ananto" userId="ff88488e-efd4-4b60-9fc5-1b27266faaf3" providerId="ADAL" clId="{2C172858-7B2E-4004-B24D-D8D57A085679}" dt="2021-11-05T03:26:53.846" v="5488" actId="20577"/>
          <ac:spMkLst>
            <pc:docMk/>
            <pc:sldMk cId="420540392" sldId="260"/>
            <ac:spMk id="4" creationId="{C5CA7DE2-D2E4-4204-B7AC-ED55EB07D9C8}"/>
          </ac:spMkLst>
        </pc:spChg>
        <pc:spChg chg="add del mod">
          <ac:chgData name="Rahatul Ananto" userId="ff88488e-efd4-4b60-9fc5-1b27266faaf3" providerId="ADAL" clId="{2C172858-7B2E-4004-B24D-D8D57A085679}" dt="2021-11-05T02:30:59.141" v="4966" actId="478"/>
          <ac:spMkLst>
            <pc:docMk/>
            <pc:sldMk cId="420540392" sldId="260"/>
            <ac:spMk id="5" creationId="{CD94DBB0-7211-435A-A13A-0F92E69EE776}"/>
          </ac:spMkLst>
        </pc:spChg>
        <pc:spChg chg="add mod">
          <ac:chgData name="Rahatul Ananto" userId="ff88488e-efd4-4b60-9fc5-1b27266faaf3" providerId="ADAL" clId="{2C172858-7B2E-4004-B24D-D8D57A085679}" dt="2021-11-05T03:09:16.335" v="5360" actId="688"/>
          <ac:spMkLst>
            <pc:docMk/>
            <pc:sldMk cId="420540392" sldId="260"/>
            <ac:spMk id="6" creationId="{819F4AA9-F566-4CC6-B9E6-C1D2BB620809}"/>
          </ac:spMkLst>
        </pc:spChg>
        <pc:picChg chg="ord">
          <ac:chgData name="Rahatul Ananto" userId="ff88488e-efd4-4b60-9fc5-1b27266faaf3" providerId="ADAL" clId="{2C172858-7B2E-4004-B24D-D8D57A085679}" dt="2021-11-04T23:23:23.890" v="4326" actId="167"/>
          <ac:picMkLst>
            <pc:docMk/>
            <pc:sldMk cId="420540392" sldId="260"/>
            <ac:picMk id="10" creationId="{4D69F008-86C8-4F54-B2EA-FC7BF6002E69}"/>
          </ac:picMkLst>
        </pc:picChg>
      </pc:sldChg>
      <pc:sldChg chg="modAnim">
        <pc:chgData name="Rahatul Ananto" userId="ff88488e-efd4-4b60-9fc5-1b27266faaf3" providerId="ADAL" clId="{2C172858-7B2E-4004-B24D-D8D57A085679}" dt="2021-11-04T23:28:25.952" v="4374"/>
        <pc:sldMkLst>
          <pc:docMk/>
          <pc:sldMk cId="2117026736" sldId="261"/>
        </pc:sldMkLst>
      </pc:sldChg>
      <pc:sldChg chg="modAnim">
        <pc:chgData name="Rahatul Ananto" userId="ff88488e-efd4-4b60-9fc5-1b27266faaf3" providerId="ADAL" clId="{2C172858-7B2E-4004-B24D-D8D57A085679}" dt="2021-11-04T23:28:32.903" v="4377"/>
        <pc:sldMkLst>
          <pc:docMk/>
          <pc:sldMk cId="2823125835" sldId="262"/>
        </pc:sldMkLst>
      </pc:sldChg>
      <pc:sldChg chg="del">
        <pc:chgData name="Rahatul Ananto" userId="ff88488e-efd4-4b60-9fc5-1b27266faaf3" providerId="ADAL" clId="{2C172858-7B2E-4004-B24D-D8D57A085679}" dt="2021-11-03T22:00:25.676" v="0" actId="47"/>
        <pc:sldMkLst>
          <pc:docMk/>
          <pc:sldMk cId="0" sldId="263"/>
        </pc:sldMkLst>
      </pc:sldChg>
      <pc:sldChg chg="del">
        <pc:chgData name="Rahatul Ananto" userId="ff88488e-efd4-4b60-9fc5-1b27266faaf3" providerId="ADAL" clId="{2C172858-7B2E-4004-B24D-D8D57A085679}" dt="2021-11-03T22:00:25.676" v="0" actId="47"/>
        <pc:sldMkLst>
          <pc:docMk/>
          <pc:sldMk cId="0" sldId="270"/>
        </pc:sldMkLst>
      </pc:sldChg>
      <pc:sldChg chg="del">
        <pc:chgData name="Rahatul Ananto" userId="ff88488e-efd4-4b60-9fc5-1b27266faaf3" providerId="ADAL" clId="{2C172858-7B2E-4004-B24D-D8D57A085679}" dt="2021-11-03T22:00:25.676" v="0" actId="47"/>
        <pc:sldMkLst>
          <pc:docMk/>
          <pc:sldMk cId="0" sldId="272"/>
        </pc:sldMkLst>
      </pc:sldChg>
      <pc:sldChg chg="del">
        <pc:chgData name="Rahatul Ananto" userId="ff88488e-efd4-4b60-9fc5-1b27266faaf3" providerId="ADAL" clId="{2C172858-7B2E-4004-B24D-D8D57A085679}" dt="2021-11-03T22:00:25.676" v="0" actId="47"/>
        <pc:sldMkLst>
          <pc:docMk/>
          <pc:sldMk cId="0" sldId="277"/>
        </pc:sldMkLst>
      </pc:sldChg>
      <pc:sldChg chg="del">
        <pc:chgData name="Rahatul Ananto" userId="ff88488e-efd4-4b60-9fc5-1b27266faaf3" providerId="ADAL" clId="{2C172858-7B2E-4004-B24D-D8D57A085679}" dt="2021-11-03T22:00:25.676" v="0" actId="47"/>
        <pc:sldMkLst>
          <pc:docMk/>
          <pc:sldMk cId="2025637740" sldId="278"/>
        </pc:sldMkLst>
      </pc:sldChg>
      <pc:sldChg chg="del">
        <pc:chgData name="Rahatul Ananto" userId="ff88488e-efd4-4b60-9fc5-1b27266faaf3" providerId="ADAL" clId="{2C172858-7B2E-4004-B24D-D8D57A085679}" dt="2021-11-03T22:00:25.676" v="0" actId="47"/>
        <pc:sldMkLst>
          <pc:docMk/>
          <pc:sldMk cId="3087547588" sldId="279"/>
        </pc:sldMkLst>
      </pc:sldChg>
      <pc:sldChg chg="del">
        <pc:chgData name="Rahatul Ananto" userId="ff88488e-efd4-4b60-9fc5-1b27266faaf3" providerId="ADAL" clId="{2C172858-7B2E-4004-B24D-D8D57A085679}" dt="2021-11-03T22:00:25.676" v="0" actId="47"/>
        <pc:sldMkLst>
          <pc:docMk/>
          <pc:sldMk cId="2895848969" sldId="280"/>
        </pc:sldMkLst>
      </pc:sldChg>
      <pc:sldChg chg="modSp modAnim">
        <pc:chgData name="Rahatul Ananto" userId="ff88488e-efd4-4b60-9fc5-1b27266faaf3" providerId="ADAL" clId="{2C172858-7B2E-4004-B24D-D8D57A085679}" dt="2021-11-05T03:28:27.207" v="5489" actId="20577"/>
        <pc:sldMkLst>
          <pc:docMk/>
          <pc:sldMk cId="1195682774" sldId="281"/>
        </pc:sldMkLst>
        <pc:spChg chg="mod">
          <ac:chgData name="Rahatul Ananto" userId="ff88488e-efd4-4b60-9fc5-1b27266faaf3" providerId="ADAL" clId="{2C172858-7B2E-4004-B24D-D8D57A085679}" dt="2021-11-05T03:28:27.207" v="5489" actId="20577"/>
          <ac:spMkLst>
            <pc:docMk/>
            <pc:sldMk cId="1195682774" sldId="281"/>
            <ac:spMk id="4" creationId="{6B155DB6-FD8F-461E-AEA5-85FB5F026057}"/>
          </ac:spMkLst>
        </pc:spChg>
      </pc:sldChg>
      <pc:sldChg chg="modAnim">
        <pc:chgData name="Rahatul Ananto" userId="ff88488e-efd4-4b60-9fc5-1b27266faaf3" providerId="ADAL" clId="{2C172858-7B2E-4004-B24D-D8D57A085679}" dt="2021-11-04T23:28:48.852" v="4381"/>
        <pc:sldMkLst>
          <pc:docMk/>
          <pc:sldMk cId="4181717515" sldId="282"/>
        </pc:sldMkLst>
      </pc:sldChg>
      <pc:sldChg chg="modAnim">
        <pc:chgData name="Rahatul Ananto" userId="ff88488e-efd4-4b60-9fc5-1b27266faaf3" providerId="ADAL" clId="{2C172858-7B2E-4004-B24D-D8D57A085679}" dt="2021-11-04T23:28:58.645" v="4383"/>
        <pc:sldMkLst>
          <pc:docMk/>
          <pc:sldMk cId="2216537546" sldId="283"/>
        </pc:sldMkLst>
      </pc:sldChg>
      <pc:sldChg chg="modSp mod modAnim">
        <pc:chgData name="Rahatul Ananto" userId="ff88488e-efd4-4b60-9fc5-1b27266faaf3" providerId="ADAL" clId="{2C172858-7B2E-4004-B24D-D8D57A085679}" dt="2021-11-08T18:38:59.865" v="8089" actId="20577"/>
        <pc:sldMkLst>
          <pc:docMk/>
          <pc:sldMk cId="4187077484" sldId="284"/>
        </pc:sldMkLst>
        <pc:spChg chg="mod">
          <ac:chgData name="Rahatul Ananto" userId="ff88488e-efd4-4b60-9fc5-1b27266faaf3" providerId="ADAL" clId="{2C172858-7B2E-4004-B24D-D8D57A085679}" dt="2021-11-08T18:38:59.865" v="8089" actId="20577"/>
          <ac:spMkLst>
            <pc:docMk/>
            <pc:sldMk cId="4187077484" sldId="284"/>
            <ac:spMk id="3" creationId="{14CC2B9B-7A2E-4CCA-9A8D-913EDCBE19D3}"/>
          </ac:spMkLst>
        </pc:spChg>
      </pc:sldChg>
      <pc:sldChg chg="addSp modSp new mod">
        <pc:chgData name="Rahatul Ananto" userId="ff88488e-efd4-4b60-9fc5-1b27266faaf3" providerId="ADAL" clId="{2C172858-7B2E-4004-B24D-D8D57A085679}" dt="2021-11-03T22:16:00.842" v="104" actId="1076"/>
        <pc:sldMkLst>
          <pc:docMk/>
          <pc:sldMk cId="837968316" sldId="285"/>
        </pc:sldMkLst>
        <pc:spChg chg="add mod">
          <ac:chgData name="Rahatul Ananto" userId="ff88488e-efd4-4b60-9fc5-1b27266faaf3" providerId="ADAL" clId="{2C172858-7B2E-4004-B24D-D8D57A085679}" dt="2021-11-03T22:16:00.842" v="104" actId="1076"/>
          <ac:spMkLst>
            <pc:docMk/>
            <pc:sldMk cId="837968316" sldId="285"/>
            <ac:spMk id="3" creationId="{1956E871-7ECE-4179-8F26-A56777952491}"/>
          </ac:spMkLst>
        </pc:spChg>
      </pc:sldChg>
      <pc:sldChg chg="addSp modSp new mod modAnim modNotesTx">
        <pc:chgData name="Rahatul Ananto" userId="ff88488e-efd4-4b60-9fc5-1b27266faaf3" providerId="ADAL" clId="{2C172858-7B2E-4004-B24D-D8D57A085679}" dt="2021-11-06T21:55:47.753" v="6898"/>
        <pc:sldMkLst>
          <pc:docMk/>
          <pc:sldMk cId="256629914" sldId="286"/>
        </pc:sldMkLst>
        <pc:spChg chg="mod">
          <ac:chgData name="Rahatul Ananto" userId="ff88488e-efd4-4b60-9fc5-1b27266faaf3" providerId="ADAL" clId="{2C172858-7B2E-4004-B24D-D8D57A085679}" dt="2021-11-03T22:43:39.010" v="148" actId="207"/>
          <ac:spMkLst>
            <pc:docMk/>
            <pc:sldMk cId="256629914" sldId="286"/>
            <ac:spMk id="2" creationId="{D4BCD027-CD39-49CC-B9E8-E1F0F7AB243B}"/>
          </ac:spMkLst>
        </pc:spChg>
        <pc:spChg chg="add mod">
          <ac:chgData name="Rahatul Ananto" userId="ff88488e-efd4-4b60-9fc5-1b27266faaf3" providerId="ADAL" clId="{2C172858-7B2E-4004-B24D-D8D57A085679}" dt="2021-11-03T22:43:44.966" v="149" actId="1076"/>
          <ac:spMkLst>
            <pc:docMk/>
            <pc:sldMk cId="256629914" sldId="286"/>
            <ac:spMk id="3" creationId="{F1ACBF00-CFC8-45D5-851B-6ED670341700}"/>
          </ac:spMkLst>
        </pc:spChg>
        <pc:spChg chg="add mod">
          <ac:chgData name="Rahatul Ananto" userId="ff88488e-efd4-4b60-9fc5-1b27266faaf3" providerId="ADAL" clId="{2C172858-7B2E-4004-B24D-D8D57A085679}" dt="2021-11-03T22:16:42.828" v="114" actId="14100"/>
          <ac:spMkLst>
            <pc:docMk/>
            <pc:sldMk cId="256629914" sldId="286"/>
            <ac:spMk id="4" creationId="{0D42D9FC-93C1-40ED-9B72-3FE7DEF02051}"/>
          </ac:spMkLst>
        </pc:spChg>
        <pc:spChg chg="add mod">
          <ac:chgData name="Rahatul Ananto" userId="ff88488e-efd4-4b60-9fc5-1b27266faaf3" providerId="ADAL" clId="{2C172858-7B2E-4004-B24D-D8D57A085679}" dt="2021-11-03T22:50:06.288" v="298" actId="1076"/>
          <ac:spMkLst>
            <pc:docMk/>
            <pc:sldMk cId="256629914" sldId="286"/>
            <ac:spMk id="7" creationId="{C33642FE-12F6-44BD-8CB9-DABC096E2E8B}"/>
          </ac:spMkLst>
        </pc:spChg>
        <pc:picChg chg="add mod ord modCrop">
          <ac:chgData name="Rahatul Ananto" userId="ff88488e-efd4-4b60-9fc5-1b27266faaf3" providerId="ADAL" clId="{2C172858-7B2E-4004-B24D-D8D57A085679}" dt="2021-11-05T02:01:01.815" v="4708" actId="14100"/>
          <ac:picMkLst>
            <pc:docMk/>
            <pc:sldMk cId="256629914" sldId="286"/>
            <ac:picMk id="6" creationId="{6753CC94-684F-420C-A9FA-21F17A3B2474}"/>
          </ac:picMkLst>
        </pc:picChg>
      </pc:sldChg>
      <pc:sldChg chg="addSp modSp new mod modAnim modNotesTx">
        <pc:chgData name="Rahatul Ananto" userId="ff88488e-efd4-4b60-9fc5-1b27266faaf3" providerId="ADAL" clId="{2C172858-7B2E-4004-B24D-D8D57A085679}" dt="2021-11-05T02:01:25.862" v="4710" actId="14100"/>
        <pc:sldMkLst>
          <pc:docMk/>
          <pc:sldMk cId="2002280947" sldId="287"/>
        </pc:sldMkLst>
        <pc:spChg chg="mod">
          <ac:chgData name="Rahatul Ananto" userId="ff88488e-efd4-4b60-9fc5-1b27266faaf3" providerId="ADAL" clId="{2C172858-7B2E-4004-B24D-D8D57A085679}" dt="2021-11-03T22:52:08.934" v="309" actId="207"/>
          <ac:spMkLst>
            <pc:docMk/>
            <pc:sldMk cId="2002280947" sldId="287"/>
            <ac:spMk id="2" creationId="{3CE632EF-608E-4846-82B6-B668DF602D83}"/>
          </ac:spMkLst>
        </pc:spChg>
        <pc:spChg chg="add mod">
          <ac:chgData name="Rahatul Ananto" userId="ff88488e-efd4-4b60-9fc5-1b27266faaf3" providerId="ADAL" clId="{2C172858-7B2E-4004-B24D-D8D57A085679}" dt="2021-11-04T23:32:01.654" v="4420" actId="1076"/>
          <ac:spMkLst>
            <pc:docMk/>
            <pc:sldMk cId="2002280947" sldId="287"/>
            <ac:spMk id="3" creationId="{E9D2F9A1-FB68-4D2E-B385-A4E8BAFDFBF6}"/>
          </ac:spMkLst>
        </pc:spChg>
        <pc:spChg chg="add mod">
          <ac:chgData name="Rahatul Ananto" userId="ff88488e-efd4-4b60-9fc5-1b27266faaf3" providerId="ADAL" clId="{2C172858-7B2E-4004-B24D-D8D57A085679}" dt="2021-11-03T22:46:44.921" v="188" actId="1076"/>
          <ac:spMkLst>
            <pc:docMk/>
            <pc:sldMk cId="2002280947" sldId="287"/>
            <ac:spMk id="4" creationId="{33521132-1E08-4338-B477-30DAB91E021E}"/>
          </ac:spMkLst>
        </pc:spChg>
        <pc:spChg chg="mod">
          <ac:chgData name="Rahatul Ananto" userId="ff88488e-efd4-4b60-9fc5-1b27266faaf3" providerId="ADAL" clId="{2C172858-7B2E-4004-B24D-D8D57A085679}" dt="2021-11-03T22:44:58.500" v="158" actId="207"/>
          <ac:spMkLst>
            <pc:docMk/>
            <pc:sldMk cId="2002280947" sldId="287"/>
            <ac:spMk id="6" creationId="{27510977-CF7E-4DE7-B271-B10A0F4F329C}"/>
          </ac:spMkLst>
        </pc:spChg>
        <pc:spChg chg="mod">
          <ac:chgData name="Rahatul Ananto" userId="ff88488e-efd4-4b60-9fc5-1b27266faaf3" providerId="ADAL" clId="{2C172858-7B2E-4004-B24D-D8D57A085679}" dt="2021-11-03T22:44:58.500" v="158" actId="207"/>
          <ac:spMkLst>
            <pc:docMk/>
            <pc:sldMk cId="2002280947" sldId="287"/>
            <ac:spMk id="7" creationId="{3373FA77-D774-4E61-B0DE-F413C0959917}"/>
          </ac:spMkLst>
        </pc:spChg>
        <pc:spChg chg="mod">
          <ac:chgData name="Rahatul Ananto" userId="ff88488e-efd4-4b60-9fc5-1b27266faaf3" providerId="ADAL" clId="{2C172858-7B2E-4004-B24D-D8D57A085679}" dt="2021-11-03T22:44:58.500" v="158" actId="207"/>
          <ac:spMkLst>
            <pc:docMk/>
            <pc:sldMk cId="2002280947" sldId="287"/>
            <ac:spMk id="8" creationId="{2C6695A8-668C-4E61-BC76-CC365842F668}"/>
          </ac:spMkLst>
        </pc:spChg>
        <pc:spChg chg="add mod">
          <ac:chgData name="Rahatul Ananto" userId="ff88488e-efd4-4b60-9fc5-1b27266faaf3" providerId="ADAL" clId="{2C172858-7B2E-4004-B24D-D8D57A085679}" dt="2021-11-03T22:46:29.306" v="183" actId="1076"/>
          <ac:spMkLst>
            <pc:docMk/>
            <pc:sldMk cId="2002280947" sldId="287"/>
            <ac:spMk id="9" creationId="{63B11991-587D-4386-BDCC-D7A90E52FF07}"/>
          </ac:spMkLst>
        </pc:spChg>
        <pc:spChg chg="add mod">
          <ac:chgData name="Rahatul Ananto" userId="ff88488e-efd4-4b60-9fc5-1b27266faaf3" providerId="ADAL" clId="{2C172858-7B2E-4004-B24D-D8D57A085679}" dt="2021-11-03T22:46:29.306" v="183" actId="1076"/>
          <ac:spMkLst>
            <pc:docMk/>
            <pc:sldMk cId="2002280947" sldId="287"/>
            <ac:spMk id="10" creationId="{F4092229-642E-46FD-853A-5B3DFA75D5AF}"/>
          </ac:spMkLst>
        </pc:spChg>
        <pc:spChg chg="add mod">
          <ac:chgData name="Rahatul Ananto" userId="ff88488e-efd4-4b60-9fc5-1b27266faaf3" providerId="ADAL" clId="{2C172858-7B2E-4004-B24D-D8D57A085679}" dt="2021-11-04T23:30:07.563" v="4384" actId="1076"/>
          <ac:spMkLst>
            <pc:docMk/>
            <pc:sldMk cId="2002280947" sldId="287"/>
            <ac:spMk id="11" creationId="{28AF50FD-79EA-426A-9DE8-D05240EA3A38}"/>
          </ac:spMkLst>
        </pc:spChg>
        <pc:spChg chg="add mod">
          <ac:chgData name="Rahatul Ananto" userId="ff88488e-efd4-4b60-9fc5-1b27266faaf3" providerId="ADAL" clId="{2C172858-7B2E-4004-B24D-D8D57A085679}" dt="2021-11-03T22:52:39.038" v="320" actId="20577"/>
          <ac:spMkLst>
            <pc:docMk/>
            <pc:sldMk cId="2002280947" sldId="287"/>
            <ac:spMk id="14" creationId="{F834A01F-346D-4A5B-B3A8-8B9048E04392}"/>
          </ac:spMkLst>
        </pc:spChg>
        <pc:spChg chg="add mod">
          <ac:chgData name="Rahatul Ananto" userId="ff88488e-efd4-4b60-9fc5-1b27266faaf3" providerId="ADAL" clId="{2C172858-7B2E-4004-B24D-D8D57A085679}" dt="2021-11-04T23:32:03.620" v="4422" actId="571"/>
          <ac:spMkLst>
            <pc:docMk/>
            <pc:sldMk cId="2002280947" sldId="287"/>
            <ac:spMk id="17" creationId="{1D3F253E-0D24-4F0E-A631-A00494143C0F}"/>
          </ac:spMkLst>
        </pc:spChg>
        <pc:grpChg chg="add mod">
          <ac:chgData name="Rahatul Ananto" userId="ff88488e-efd4-4b60-9fc5-1b27266faaf3" providerId="ADAL" clId="{2C172858-7B2E-4004-B24D-D8D57A085679}" dt="2021-11-03T22:46:29.306" v="183" actId="1076"/>
          <ac:grpSpMkLst>
            <pc:docMk/>
            <pc:sldMk cId="2002280947" sldId="287"/>
            <ac:grpSpMk id="5" creationId="{CB482E4A-1B28-4000-977A-D8C2BA53447A}"/>
          </ac:grpSpMkLst>
        </pc:grpChg>
        <pc:picChg chg="add mod ord modCrop">
          <ac:chgData name="Rahatul Ananto" userId="ff88488e-efd4-4b60-9fc5-1b27266faaf3" providerId="ADAL" clId="{2C172858-7B2E-4004-B24D-D8D57A085679}" dt="2021-11-05T02:01:25.862" v="4710" actId="14100"/>
          <ac:picMkLst>
            <pc:docMk/>
            <pc:sldMk cId="2002280947" sldId="287"/>
            <ac:picMk id="13" creationId="{D576EBAD-DD23-4A3B-B50A-2348BB097648}"/>
          </ac:picMkLst>
        </pc:picChg>
        <pc:picChg chg="add mod">
          <ac:chgData name="Rahatul Ananto" userId="ff88488e-efd4-4b60-9fc5-1b27266faaf3" providerId="ADAL" clId="{2C172858-7B2E-4004-B24D-D8D57A085679}" dt="2021-11-04T23:32:01.654" v="4420" actId="1076"/>
          <ac:picMkLst>
            <pc:docMk/>
            <pc:sldMk cId="2002280947" sldId="287"/>
            <ac:picMk id="16" creationId="{F8BB845F-634C-48F8-A78E-0EB066C2A2C8}"/>
          </ac:picMkLst>
        </pc:picChg>
        <pc:picChg chg="add mod">
          <ac:chgData name="Rahatul Ananto" userId="ff88488e-efd4-4b60-9fc5-1b27266faaf3" providerId="ADAL" clId="{2C172858-7B2E-4004-B24D-D8D57A085679}" dt="2021-11-04T23:32:03.620" v="4422" actId="571"/>
          <ac:picMkLst>
            <pc:docMk/>
            <pc:sldMk cId="2002280947" sldId="287"/>
            <ac:picMk id="18" creationId="{F4E06BAE-58C1-4B3C-8108-96E006A362BC}"/>
          </ac:picMkLst>
        </pc:picChg>
      </pc:sldChg>
      <pc:sldChg chg="addSp modSp new mod modAnim modNotesTx">
        <pc:chgData name="Rahatul Ananto" userId="ff88488e-efd4-4b60-9fc5-1b27266faaf3" providerId="ADAL" clId="{2C172858-7B2E-4004-B24D-D8D57A085679}" dt="2021-11-06T21:38:23.686" v="6868"/>
        <pc:sldMkLst>
          <pc:docMk/>
          <pc:sldMk cId="1754989322" sldId="288"/>
        </pc:sldMkLst>
        <pc:spChg chg="add mod">
          <ac:chgData name="Rahatul Ananto" userId="ff88488e-efd4-4b60-9fc5-1b27266faaf3" providerId="ADAL" clId="{2C172858-7B2E-4004-B24D-D8D57A085679}" dt="2021-11-05T02:03:04.526" v="4717" actId="1076"/>
          <ac:spMkLst>
            <pc:docMk/>
            <pc:sldMk cId="1754989322" sldId="288"/>
            <ac:spMk id="3" creationId="{B4BC1033-D1CF-491D-B942-46BB538C133D}"/>
          </ac:spMkLst>
        </pc:spChg>
        <pc:spChg chg="add mod">
          <ac:chgData name="Rahatul Ananto" userId="ff88488e-efd4-4b60-9fc5-1b27266faaf3" providerId="ADAL" clId="{2C172858-7B2E-4004-B24D-D8D57A085679}" dt="2021-11-05T02:02:30.243" v="4712" actId="1076"/>
          <ac:spMkLst>
            <pc:docMk/>
            <pc:sldMk cId="1754989322" sldId="288"/>
            <ac:spMk id="4" creationId="{99692470-E364-4EA8-93D7-399C0B99E34C}"/>
          </ac:spMkLst>
        </pc:spChg>
        <pc:spChg chg="add mod ord">
          <ac:chgData name="Rahatul Ananto" userId="ff88488e-efd4-4b60-9fc5-1b27266faaf3" providerId="ADAL" clId="{2C172858-7B2E-4004-B24D-D8D57A085679}" dt="2021-11-05T02:03:19.888" v="4719" actId="207"/>
          <ac:spMkLst>
            <pc:docMk/>
            <pc:sldMk cId="1754989322" sldId="288"/>
            <ac:spMk id="6" creationId="{10437A05-30CB-40AB-A326-C54A0A3EB7A9}"/>
          </ac:spMkLst>
        </pc:spChg>
        <pc:picChg chg="add mod">
          <ac:chgData name="Rahatul Ananto" userId="ff88488e-efd4-4b60-9fc5-1b27266faaf3" providerId="ADAL" clId="{2C172858-7B2E-4004-B24D-D8D57A085679}" dt="2021-11-05T02:02:25.737" v="4711" actId="1076"/>
          <ac:picMkLst>
            <pc:docMk/>
            <pc:sldMk cId="1754989322" sldId="288"/>
            <ac:picMk id="5" creationId="{64462AED-29E5-4A68-B758-5B1A9A58EF7A}"/>
          </ac:picMkLst>
        </pc:picChg>
      </pc:sldChg>
      <pc:sldChg chg="addSp modSp new mod modAnim modNotesTx">
        <pc:chgData name="Rahatul Ananto" userId="ff88488e-efd4-4b60-9fc5-1b27266faaf3" providerId="ADAL" clId="{2C172858-7B2E-4004-B24D-D8D57A085679}" dt="2021-11-08T16:15:23.699" v="7748" actId="20577"/>
        <pc:sldMkLst>
          <pc:docMk/>
          <pc:sldMk cId="3436885985" sldId="289"/>
        </pc:sldMkLst>
        <pc:spChg chg="add mod">
          <ac:chgData name="Rahatul Ananto" userId="ff88488e-efd4-4b60-9fc5-1b27266faaf3" providerId="ADAL" clId="{2C172858-7B2E-4004-B24D-D8D57A085679}" dt="2021-11-08T16:15:23.699" v="7748" actId="20577"/>
          <ac:spMkLst>
            <pc:docMk/>
            <pc:sldMk cId="3436885985" sldId="289"/>
            <ac:spMk id="3" creationId="{9598AC12-C5E0-4326-A398-3946F7A7C705}"/>
          </ac:spMkLst>
        </pc:spChg>
        <pc:spChg chg="add mod">
          <ac:chgData name="Rahatul Ananto" userId="ff88488e-efd4-4b60-9fc5-1b27266faaf3" providerId="ADAL" clId="{2C172858-7B2E-4004-B24D-D8D57A085679}" dt="2021-11-05T02:05:02.857" v="4752" actId="1076"/>
          <ac:spMkLst>
            <pc:docMk/>
            <pc:sldMk cId="3436885985" sldId="289"/>
            <ac:spMk id="5" creationId="{63C7106D-B468-483F-8753-E8F58D400C29}"/>
          </ac:spMkLst>
        </pc:spChg>
        <pc:grpChg chg="add mod">
          <ac:chgData name="Rahatul Ananto" userId="ff88488e-efd4-4b60-9fc5-1b27266faaf3" providerId="ADAL" clId="{2C172858-7B2E-4004-B24D-D8D57A085679}" dt="2021-11-03T22:49:05.702" v="239" actId="14100"/>
          <ac:grpSpMkLst>
            <pc:docMk/>
            <pc:sldMk cId="3436885985" sldId="289"/>
            <ac:grpSpMk id="8" creationId="{F5C22C1B-B7B9-4294-9141-6DC53F9978EA}"/>
          </ac:grpSpMkLst>
        </pc:grpChg>
        <pc:picChg chg="add mod">
          <ac:chgData name="Rahatul Ananto" userId="ff88488e-efd4-4b60-9fc5-1b27266faaf3" providerId="ADAL" clId="{2C172858-7B2E-4004-B24D-D8D57A085679}" dt="2021-11-03T22:48:51.118" v="235" actId="164"/>
          <ac:picMkLst>
            <pc:docMk/>
            <pc:sldMk cId="3436885985" sldId="289"/>
            <ac:picMk id="4" creationId="{0F7E445D-AF0D-4CAC-8F6C-BB073F7693E5}"/>
          </ac:picMkLst>
        </pc:picChg>
        <pc:picChg chg="add mod">
          <ac:chgData name="Rahatul Ananto" userId="ff88488e-efd4-4b60-9fc5-1b27266faaf3" providerId="ADAL" clId="{2C172858-7B2E-4004-B24D-D8D57A085679}" dt="2021-11-03T22:48:51.118" v="235" actId="164"/>
          <ac:picMkLst>
            <pc:docMk/>
            <pc:sldMk cId="3436885985" sldId="289"/>
            <ac:picMk id="6" creationId="{5B8D6747-1A0B-4BE1-B9D2-6AE947FDE45F}"/>
          </ac:picMkLst>
        </pc:picChg>
        <pc:picChg chg="add mod">
          <ac:chgData name="Rahatul Ananto" userId="ff88488e-efd4-4b60-9fc5-1b27266faaf3" providerId="ADAL" clId="{2C172858-7B2E-4004-B24D-D8D57A085679}" dt="2021-11-03T22:48:51.118" v="235" actId="164"/>
          <ac:picMkLst>
            <pc:docMk/>
            <pc:sldMk cId="3436885985" sldId="289"/>
            <ac:picMk id="7" creationId="{12B9523F-910E-41E3-B5D0-A8ECAE2B50AC}"/>
          </ac:picMkLst>
        </pc:picChg>
      </pc:sldChg>
      <pc:sldChg chg="addSp delSp modSp new mod ord modAnim modShow">
        <pc:chgData name="Rahatul Ananto" userId="ff88488e-efd4-4b60-9fc5-1b27266faaf3" providerId="ADAL" clId="{2C172858-7B2E-4004-B24D-D8D57A085679}" dt="2021-11-08T16:15:43.932" v="7751"/>
        <pc:sldMkLst>
          <pc:docMk/>
          <pc:sldMk cId="1834315242" sldId="290"/>
        </pc:sldMkLst>
        <pc:spChg chg="add mod">
          <ac:chgData name="Rahatul Ananto" userId="ff88488e-efd4-4b60-9fc5-1b27266faaf3" providerId="ADAL" clId="{2C172858-7B2E-4004-B24D-D8D57A085679}" dt="2021-11-05T03:11:13.088" v="5387" actId="1076"/>
          <ac:spMkLst>
            <pc:docMk/>
            <pc:sldMk cId="1834315242" sldId="290"/>
            <ac:spMk id="3" creationId="{7C5E152E-B189-4BFF-B09C-1570058B667A}"/>
          </ac:spMkLst>
        </pc:spChg>
        <pc:spChg chg="add mod topLvl">
          <ac:chgData name="Rahatul Ananto" userId="ff88488e-efd4-4b60-9fc5-1b27266faaf3" providerId="ADAL" clId="{2C172858-7B2E-4004-B24D-D8D57A085679}" dt="2021-11-05T03:11:10.822" v="5385" actId="165"/>
          <ac:spMkLst>
            <pc:docMk/>
            <pc:sldMk cId="1834315242" sldId="290"/>
            <ac:spMk id="7" creationId="{6BA5961C-A17E-497B-9967-5E9861A4B1BB}"/>
          </ac:spMkLst>
        </pc:spChg>
        <pc:spChg chg="add mod topLvl">
          <ac:chgData name="Rahatul Ananto" userId="ff88488e-efd4-4b60-9fc5-1b27266faaf3" providerId="ADAL" clId="{2C172858-7B2E-4004-B24D-D8D57A085679}" dt="2021-11-05T03:11:18.809" v="5389" actId="14100"/>
          <ac:spMkLst>
            <pc:docMk/>
            <pc:sldMk cId="1834315242" sldId="290"/>
            <ac:spMk id="8" creationId="{8916A6F8-F795-4B65-B14F-2648FD94A120}"/>
          </ac:spMkLst>
        </pc:spChg>
        <pc:spChg chg="add mod topLvl">
          <ac:chgData name="Rahatul Ananto" userId="ff88488e-efd4-4b60-9fc5-1b27266faaf3" providerId="ADAL" clId="{2C172858-7B2E-4004-B24D-D8D57A085679}" dt="2021-11-05T03:11:10.822" v="5385" actId="165"/>
          <ac:spMkLst>
            <pc:docMk/>
            <pc:sldMk cId="1834315242" sldId="290"/>
            <ac:spMk id="9" creationId="{F931768D-02A4-4586-AC66-CFCEEB5585C6}"/>
          </ac:spMkLst>
        </pc:spChg>
        <pc:spChg chg="add mod topLvl">
          <ac:chgData name="Rahatul Ananto" userId="ff88488e-efd4-4b60-9fc5-1b27266faaf3" providerId="ADAL" clId="{2C172858-7B2E-4004-B24D-D8D57A085679}" dt="2021-11-07T14:12:21.665" v="6902" actId="2711"/>
          <ac:spMkLst>
            <pc:docMk/>
            <pc:sldMk cId="1834315242" sldId="290"/>
            <ac:spMk id="10" creationId="{20CB3141-F711-484E-B9FC-E62B7D20EE41}"/>
          </ac:spMkLst>
        </pc:spChg>
        <pc:spChg chg="add mod topLvl">
          <ac:chgData name="Rahatul Ananto" userId="ff88488e-efd4-4b60-9fc5-1b27266faaf3" providerId="ADAL" clId="{2C172858-7B2E-4004-B24D-D8D57A085679}" dt="2021-11-07T14:12:21.665" v="6902" actId="2711"/>
          <ac:spMkLst>
            <pc:docMk/>
            <pc:sldMk cId="1834315242" sldId="290"/>
            <ac:spMk id="11" creationId="{05C12BD4-BF31-459C-9ED3-A2D557E1E5B0}"/>
          </ac:spMkLst>
        </pc:spChg>
        <pc:spChg chg="add mod topLvl">
          <ac:chgData name="Rahatul Ananto" userId="ff88488e-efd4-4b60-9fc5-1b27266faaf3" providerId="ADAL" clId="{2C172858-7B2E-4004-B24D-D8D57A085679}" dt="2021-11-07T14:12:21.665" v="6902" actId="2711"/>
          <ac:spMkLst>
            <pc:docMk/>
            <pc:sldMk cId="1834315242" sldId="290"/>
            <ac:spMk id="12" creationId="{A2B684D1-1308-4E46-BA1C-1B520313B2D6}"/>
          </ac:spMkLst>
        </pc:spChg>
        <pc:spChg chg="add del mod">
          <ac:chgData name="Rahatul Ananto" userId="ff88488e-efd4-4b60-9fc5-1b27266faaf3" providerId="ADAL" clId="{2C172858-7B2E-4004-B24D-D8D57A085679}" dt="2021-11-05T02:04:11.174" v="4743" actId="478"/>
          <ac:spMkLst>
            <pc:docMk/>
            <pc:sldMk cId="1834315242" sldId="290"/>
            <ac:spMk id="14" creationId="{8194DA02-EF20-4051-8B7E-B45BCCC81DA3}"/>
          </ac:spMkLst>
        </pc:spChg>
        <pc:grpChg chg="add del mod">
          <ac:chgData name="Rahatul Ananto" userId="ff88488e-efd4-4b60-9fc5-1b27266faaf3" providerId="ADAL" clId="{2C172858-7B2E-4004-B24D-D8D57A085679}" dt="2021-11-05T03:11:10.822" v="5385" actId="165"/>
          <ac:grpSpMkLst>
            <pc:docMk/>
            <pc:sldMk cId="1834315242" sldId="290"/>
            <ac:grpSpMk id="15" creationId="{64E50B18-6176-4686-84BA-B770FC3D7087}"/>
          </ac:grpSpMkLst>
        </pc:grpChg>
        <pc:picChg chg="add mod topLvl">
          <ac:chgData name="Rahatul Ananto" userId="ff88488e-efd4-4b60-9fc5-1b27266faaf3" providerId="ADAL" clId="{2C172858-7B2E-4004-B24D-D8D57A085679}" dt="2021-11-05T03:11:10.822" v="5385" actId="165"/>
          <ac:picMkLst>
            <pc:docMk/>
            <pc:sldMk cId="1834315242" sldId="290"/>
            <ac:picMk id="4" creationId="{A61D2972-1E19-42E5-A19F-B375A8ECBE38}"/>
          </ac:picMkLst>
        </pc:picChg>
        <pc:picChg chg="add mod topLvl">
          <ac:chgData name="Rahatul Ananto" userId="ff88488e-efd4-4b60-9fc5-1b27266faaf3" providerId="ADAL" clId="{2C172858-7B2E-4004-B24D-D8D57A085679}" dt="2021-11-05T03:11:18.809" v="5389" actId="14100"/>
          <ac:picMkLst>
            <pc:docMk/>
            <pc:sldMk cId="1834315242" sldId="290"/>
            <ac:picMk id="5" creationId="{7BEEE88D-BC28-4829-A649-3C735CCA973E}"/>
          </ac:picMkLst>
        </pc:picChg>
        <pc:picChg chg="add mod topLvl">
          <ac:chgData name="Rahatul Ananto" userId="ff88488e-efd4-4b60-9fc5-1b27266faaf3" providerId="ADAL" clId="{2C172858-7B2E-4004-B24D-D8D57A085679}" dt="2021-11-05T03:11:10.822" v="5385" actId="165"/>
          <ac:picMkLst>
            <pc:docMk/>
            <pc:sldMk cId="1834315242" sldId="290"/>
            <ac:picMk id="6" creationId="{C5ECDE4A-162A-4423-93E6-CEF10202E4A8}"/>
          </ac:picMkLst>
        </pc:picChg>
      </pc:sldChg>
      <pc:sldChg chg="addSp modSp new mod modAnim modNotesTx">
        <pc:chgData name="Rahatul Ananto" userId="ff88488e-efd4-4b60-9fc5-1b27266faaf3" providerId="ADAL" clId="{2C172858-7B2E-4004-B24D-D8D57A085679}" dt="2021-11-09T20:06:01.053" v="8513" actId="20577"/>
        <pc:sldMkLst>
          <pc:docMk/>
          <pc:sldMk cId="2760348353" sldId="291"/>
        </pc:sldMkLst>
        <pc:spChg chg="add mod ord">
          <ac:chgData name="Rahatul Ananto" userId="ff88488e-efd4-4b60-9fc5-1b27266faaf3" providerId="ADAL" clId="{2C172858-7B2E-4004-B24D-D8D57A085679}" dt="2021-11-07T15:24:36.433" v="6970" actId="14100"/>
          <ac:spMkLst>
            <pc:docMk/>
            <pc:sldMk cId="2760348353" sldId="291"/>
            <ac:spMk id="3" creationId="{27A7DFDD-A1A3-459A-AA94-1397C3A5F48B}"/>
          </ac:spMkLst>
        </pc:spChg>
        <pc:spChg chg="add mod">
          <ac:chgData name="Rahatul Ananto" userId="ff88488e-efd4-4b60-9fc5-1b27266faaf3" providerId="ADAL" clId="{2C172858-7B2E-4004-B24D-D8D57A085679}" dt="2021-11-09T20:03:03.143" v="8511" actId="20577"/>
          <ac:spMkLst>
            <pc:docMk/>
            <pc:sldMk cId="2760348353" sldId="291"/>
            <ac:spMk id="4" creationId="{D17D11CB-63AA-406A-8037-C4C6E1C1A132}"/>
          </ac:spMkLst>
        </pc:spChg>
        <pc:spChg chg="add mod ord">
          <ac:chgData name="Rahatul Ananto" userId="ff88488e-efd4-4b60-9fc5-1b27266faaf3" providerId="ADAL" clId="{2C172858-7B2E-4004-B24D-D8D57A085679}" dt="2021-11-07T15:24:28.651" v="6969" actId="14100"/>
          <ac:spMkLst>
            <pc:docMk/>
            <pc:sldMk cId="2760348353" sldId="291"/>
            <ac:spMk id="5" creationId="{EB7F2A35-AC07-402C-BFC1-ACE046CA0694}"/>
          </ac:spMkLst>
        </pc:spChg>
        <pc:spChg chg="add mod ord">
          <ac:chgData name="Rahatul Ananto" userId="ff88488e-efd4-4b60-9fc5-1b27266faaf3" providerId="ADAL" clId="{2C172858-7B2E-4004-B24D-D8D57A085679}" dt="2021-11-07T15:24:28.651" v="6969" actId="14100"/>
          <ac:spMkLst>
            <pc:docMk/>
            <pc:sldMk cId="2760348353" sldId="291"/>
            <ac:spMk id="6" creationId="{D1C97F47-C586-49F6-A76C-594319D1F34B}"/>
          </ac:spMkLst>
        </pc:spChg>
        <pc:spChg chg="add mod ord">
          <ac:chgData name="Rahatul Ananto" userId="ff88488e-efd4-4b60-9fc5-1b27266faaf3" providerId="ADAL" clId="{2C172858-7B2E-4004-B24D-D8D57A085679}" dt="2021-11-07T15:24:28.651" v="6969" actId="14100"/>
          <ac:spMkLst>
            <pc:docMk/>
            <pc:sldMk cId="2760348353" sldId="291"/>
            <ac:spMk id="7" creationId="{FA193411-BE1A-4702-A626-6D3DD4667F99}"/>
          </ac:spMkLst>
        </pc:spChg>
        <pc:spChg chg="add mod ord">
          <ac:chgData name="Rahatul Ananto" userId="ff88488e-efd4-4b60-9fc5-1b27266faaf3" providerId="ADAL" clId="{2C172858-7B2E-4004-B24D-D8D57A085679}" dt="2021-11-07T15:24:28.651" v="6969" actId="14100"/>
          <ac:spMkLst>
            <pc:docMk/>
            <pc:sldMk cId="2760348353" sldId="291"/>
            <ac:spMk id="8" creationId="{F8CF6F66-4D36-42D5-BDB5-BCAC306FABC6}"/>
          </ac:spMkLst>
        </pc:spChg>
        <pc:spChg chg="add mod">
          <ac:chgData name="Rahatul Ananto" userId="ff88488e-efd4-4b60-9fc5-1b27266faaf3" providerId="ADAL" clId="{2C172858-7B2E-4004-B24D-D8D57A085679}" dt="2021-11-07T15:26:56.678" v="7069" actId="1076"/>
          <ac:spMkLst>
            <pc:docMk/>
            <pc:sldMk cId="2760348353" sldId="291"/>
            <ac:spMk id="9" creationId="{F92080D1-8E77-49A3-AB13-BEDACC472DD3}"/>
          </ac:spMkLst>
        </pc:spChg>
        <pc:spChg chg="add mod">
          <ac:chgData name="Rahatul Ananto" userId="ff88488e-efd4-4b60-9fc5-1b27266faaf3" providerId="ADAL" clId="{2C172858-7B2E-4004-B24D-D8D57A085679}" dt="2021-11-07T15:24:28.651" v="6969" actId="14100"/>
          <ac:spMkLst>
            <pc:docMk/>
            <pc:sldMk cId="2760348353" sldId="291"/>
            <ac:spMk id="10" creationId="{C0890873-295B-48FC-93A1-E08803CDFE66}"/>
          </ac:spMkLst>
        </pc:spChg>
        <pc:spChg chg="add mod">
          <ac:chgData name="Rahatul Ananto" userId="ff88488e-efd4-4b60-9fc5-1b27266faaf3" providerId="ADAL" clId="{2C172858-7B2E-4004-B24D-D8D57A085679}" dt="2021-11-09T20:06:01.053" v="8513" actId="20577"/>
          <ac:spMkLst>
            <pc:docMk/>
            <pc:sldMk cId="2760348353" sldId="291"/>
            <ac:spMk id="11" creationId="{07877C42-583B-4959-AF6C-C92F4D49BBD4}"/>
          </ac:spMkLst>
        </pc:spChg>
        <pc:spChg chg="add mod">
          <ac:chgData name="Rahatul Ananto" userId="ff88488e-efd4-4b60-9fc5-1b27266faaf3" providerId="ADAL" clId="{2C172858-7B2E-4004-B24D-D8D57A085679}" dt="2021-11-07T15:26:12.552" v="7065" actId="207"/>
          <ac:spMkLst>
            <pc:docMk/>
            <pc:sldMk cId="2760348353" sldId="291"/>
            <ac:spMk id="12" creationId="{157B834F-4740-42E7-806D-15B2A2B77CBC}"/>
          </ac:spMkLst>
        </pc:spChg>
        <pc:spChg chg="add mod">
          <ac:chgData name="Rahatul Ananto" userId="ff88488e-efd4-4b60-9fc5-1b27266faaf3" providerId="ADAL" clId="{2C172858-7B2E-4004-B24D-D8D57A085679}" dt="2021-11-07T15:25:07.352" v="6989" actId="20577"/>
          <ac:spMkLst>
            <pc:docMk/>
            <pc:sldMk cId="2760348353" sldId="291"/>
            <ac:spMk id="13" creationId="{9DAC96C4-FE83-4AA3-BC1B-27FC4CF2E1B5}"/>
          </ac:spMkLst>
        </pc:spChg>
        <pc:spChg chg="add mod">
          <ac:chgData name="Rahatul Ananto" userId="ff88488e-efd4-4b60-9fc5-1b27266faaf3" providerId="ADAL" clId="{2C172858-7B2E-4004-B24D-D8D57A085679}" dt="2021-11-07T15:26:12.552" v="7065" actId="207"/>
          <ac:spMkLst>
            <pc:docMk/>
            <pc:sldMk cId="2760348353" sldId="291"/>
            <ac:spMk id="14" creationId="{48F10A8D-248A-448B-8F38-D4416684F872}"/>
          </ac:spMkLst>
        </pc:spChg>
        <pc:spChg chg="add mod">
          <ac:chgData name="Rahatul Ananto" userId="ff88488e-efd4-4b60-9fc5-1b27266faaf3" providerId="ADAL" clId="{2C172858-7B2E-4004-B24D-D8D57A085679}" dt="2021-11-07T15:25:22.679" v="7000" actId="20577"/>
          <ac:spMkLst>
            <pc:docMk/>
            <pc:sldMk cId="2760348353" sldId="291"/>
            <ac:spMk id="15" creationId="{EA658952-F6FB-4ECE-8FA1-F6E58B15FFD9}"/>
          </ac:spMkLst>
        </pc:spChg>
        <pc:spChg chg="add mod">
          <ac:chgData name="Rahatul Ananto" userId="ff88488e-efd4-4b60-9fc5-1b27266faaf3" providerId="ADAL" clId="{2C172858-7B2E-4004-B24D-D8D57A085679}" dt="2021-11-07T15:26:12.552" v="7065" actId="207"/>
          <ac:spMkLst>
            <pc:docMk/>
            <pc:sldMk cId="2760348353" sldId="291"/>
            <ac:spMk id="16" creationId="{2F268B2B-F5C7-4418-87E5-E0DF3D311B7E}"/>
          </ac:spMkLst>
        </pc:spChg>
        <pc:spChg chg="add mod">
          <ac:chgData name="Rahatul Ananto" userId="ff88488e-efd4-4b60-9fc5-1b27266faaf3" providerId="ADAL" clId="{2C172858-7B2E-4004-B24D-D8D57A085679}" dt="2021-11-07T15:25:43.567" v="7029" actId="20577"/>
          <ac:spMkLst>
            <pc:docMk/>
            <pc:sldMk cId="2760348353" sldId="291"/>
            <ac:spMk id="17" creationId="{1BD1C91F-D43D-41BE-9BA6-1276B0A953A1}"/>
          </ac:spMkLst>
        </pc:spChg>
        <pc:spChg chg="add mod">
          <ac:chgData name="Rahatul Ananto" userId="ff88488e-efd4-4b60-9fc5-1b27266faaf3" providerId="ADAL" clId="{2C172858-7B2E-4004-B24D-D8D57A085679}" dt="2021-11-07T15:26:12.552" v="7065" actId="207"/>
          <ac:spMkLst>
            <pc:docMk/>
            <pc:sldMk cId="2760348353" sldId="291"/>
            <ac:spMk id="18" creationId="{C35B226F-F693-4A1E-B24F-51C2A27FA395}"/>
          </ac:spMkLst>
        </pc:spChg>
        <pc:spChg chg="add mod">
          <ac:chgData name="Rahatul Ananto" userId="ff88488e-efd4-4b60-9fc5-1b27266faaf3" providerId="ADAL" clId="{2C172858-7B2E-4004-B24D-D8D57A085679}" dt="2021-11-07T15:27:01.533" v="7070" actId="20577"/>
          <ac:spMkLst>
            <pc:docMk/>
            <pc:sldMk cId="2760348353" sldId="291"/>
            <ac:spMk id="19" creationId="{8097741A-2CE0-4B8B-A9C0-494B523DDD93}"/>
          </ac:spMkLst>
        </pc:spChg>
      </pc:sldChg>
      <pc:sldChg chg="addSp delSp modSp new mod ord modAnim modShow">
        <pc:chgData name="Rahatul Ananto" userId="ff88488e-efd4-4b60-9fc5-1b27266faaf3" providerId="ADAL" clId="{2C172858-7B2E-4004-B24D-D8D57A085679}" dt="2021-11-07T15:26:29.805" v="7068"/>
        <pc:sldMkLst>
          <pc:docMk/>
          <pc:sldMk cId="4102126722" sldId="292"/>
        </pc:sldMkLst>
        <pc:spChg chg="add del mod">
          <ac:chgData name="Rahatul Ananto" userId="ff88488e-efd4-4b60-9fc5-1b27266faaf3" providerId="ADAL" clId="{2C172858-7B2E-4004-B24D-D8D57A085679}" dt="2021-11-03T23:17:08.094" v="686"/>
          <ac:spMkLst>
            <pc:docMk/>
            <pc:sldMk cId="4102126722" sldId="292"/>
            <ac:spMk id="3" creationId="{B67E2C6F-1AC0-460B-93CF-BC6933FA97E2}"/>
          </ac:spMkLst>
        </pc:spChg>
        <pc:spChg chg="add mod">
          <ac:chgData name="Rahatul Ananto" userId="ff88488e-efd4-4b60-9fc5-1b27266faaf3" providerId="ADAL" clId="{2C172858-7B2E-4004-B24D-D8D57A085679}" dt="2021-11-05T02:07:54.148" v="4786" actId="208"/>
          <ac:spMkLst>
            <pc:docMk/>
            <pc:sldMk cId="4102126722" sldId="292"/>
            <ac:spMk id="4" creationId="{1CCB2D2E-35DF-4D95-8997-FD87FBBC99EA}"/>
          </ac:spMkLst>
        </pc:spChg>
        <pc:spChg chg="add del mod">
          <ac:chgData name="Rahatul Ananto" userId="ff88488e-efd4-4b60-9fc5-1b27266faaf3" providerId="ADAL" clId="{2C172858-7B2E-4004-B24D-D8D57A085679}" dt="2021-11-03T23:27:46.791" v="805"/>
          <ac:spMkLst>
            <pc:docMk/>
            <pc:sldMk cId="4102126722" sldId="292"/>
            <ac:spMk id="5" creationId="{74B9DFE9-F2E3-4EBC-B51B-AC8FC9E0D9C2}"/>
          </ac:spMkLst>
        </pc:spChg>
        <pc:spChg chg="add mod">
          <ac:chgData name="Rahatul Ananto" userId="ff88488e-efd4-4b60-9fc5-1b27266faaf3" providerId="ADAL" clId="{2C172858-7B2E-4004-B24D-D8D57A085679}" dt="2021-11-07T15:22:21.909" v="6955" actId="20577"/>
          <ac:spMkLst>
            <pc:docMk/>
            <pc:sldMk cId="4102126722" sldId="292"/>
            <ac:spMk id="6" creationId="{F0812EE3-0E35-46BA-8AA5-0869E9A6C1D2}"/>
          </ac:spMkLst>
        </pc:spChg>
        <pc:spChg chg="add mod">
          <ac:chgData name="Rahatul Ananto" userId="ff88488e-efd4-4b60-9fc5-1b27266faaf3" providerId="ADAL" clId="{2C172858-7B2E-4004-B24D-D8D57A085679}" dt="2021-11-05T02:12:45.349" v="4873" actId="1076"/>
          <ac:spMkLst>
            <pc:docMk/>
            <pc:sldMk cId="4102126722" sldId="292"/>
            <ac:spMk id="9" creationId="{01944384-CAC9-4E0C-AF53-C3DD52EC2481}"/>
          </ac:spMkLst>
        </pc:spChg>
        <pc:spChg chg="add del mod">
          <ac:chgData name="Rahatul Ananto" userId="ff88488e-efd4-4b60-9fc5-1b27266faaf3" providerId="ADAL" clId="{2C172858-7B2E-4004-B24D-D8D57A085679}" dt="2021-11-03T23:37:41.270" v="860"/>
          <ac:spMkLst>
            <pc:docMk/>
            <pc:sldMk cId="4102126722" sldId="292"/>
            <ac:spMk id="10" creationId="{40F0A3DA-1BDF-4D03-9CDB-050377D2444A}"/>
          </ac:spMkLst>
        </pc:spChg>
        <pc:spChg chg="add del mod">
          <ac:chgData name="Rahatul Ananto" userId="ff88488e-efd4-4b60-9fc5-1b27266faaf3" providerId="ADAL" clId="{2C172858-7B2E-4004-B24D-D8D57A085679}" dt="2021-11-05T02:16:05.858" v="4891" actId="21"/>
          <ac:spMkLst>
            <pc:docMk/>
            <pc:sldMk cId="4102126722" sldId="292"/>
            <ac:spMk id="11" creationId="{95F1B097-BD49-47DE-9E22-6548296BE76E}"/>
          </ac:spMkLst>
        </pc:spChg>
        <pc:spChg chg="add del mod">
          <ac:chgData name="Rahatul Ananto" userId="ff88488e-efd4-4b60-9fc5-1b27266faaf3" providerId="ADAL" clId="{2C172858-7B2E-4004-B24D-D8D57A085679}" dt="2021-11-05T02:16:05.858" v="4891" actId="21"/>
          <ac:spMkLst>
            <pc:docMk/>
            <pc:sldMk cId="4102126722" sldId="292"/>
            <ac:spMk id="12" creationId="{1D94DA6F-3970-41B8-AC1A-F6E43A4D1B91}"/>
          </ac:spMkLst>
        </pc:spChg>
        <pc:spChg chg="add del mod">
          <ac:chgData name="Rahatul Ananto" userId="ff88488e-efd4-4b60-9fc5-1b27266faaf3" providerId="ADAL" clId="{2C172858-7B2E-4004-B24D-D8D57A085679}" dt="2021-11-05T02:16:05.858" v="4891" actId="21"/>
          <ac:spMkLst>
            <pc:docMk/>
            <pc:sldMk cId="4102126722" sldId="292"/>
            <ac:spMk id="13" creationId="{29307035-D400-4CC0-B1D2-068DCD93728D}"/>
          </ac:spMkLst>
        </pc:spChg>
        <pc:spChg chg="add mod">
          <ac:chgData name="Rahatul Ananto" userId="ff88488e-efd4-4b60-9fc5-1b27266faaf3" providerId="ADAL" clId="{2C172858-7B2E-4004-B24D-D8D57A085679}" dt="2021-11-07T15:22:24.401" v="6956" actId="20577"/>
          <ac:spMkLst>
            <pc:docMk/>
            <pc:sldMk cId="4102126722" sldId="292"/>
            <ac:spMk id="14" creationId="{4704C48B-28AD-4A02-A448-D310F3D43952}"/>
          </ac:spMkLst>
        </pc:spChg>
        <pc:spChg chg="add mod">
          <ac:chgData name="Rahatul Ananto" userId="ff88488e-efd4-4b60-9fc5-1b27266faaf3" providerId="ADAL" clId="{2C172858-7B2E-4004-B24D-D8D57A085679}" dt="2021-11-05T02:14:19.583" v="4887" actId="1076"/>
          <ac:spMkLst>
            <pc:docMk/>
            <pc:sldMk cId="4102126722" sldId="292"/>
            <ac:spMk id="25" creationId="{F3888B2B-CAAD-4026-9484-24AEB586D416}"/>
          </ac:spMkLst>
        </pc:spChg>
        <pc:spChg chg="add del mod">
          <ac:chgData name="Rahatul Ananto" userId="ff88488e-efd4-4b60-9fc5-1b27266faaf3" providerId="ADAL" clId="{2C172858-7B2E-4004-B24D-D8D57A085679}" dt="2021-11-05T02:13:44.237" v="4884" actId="478"/>
          <ac:spMkLst>
            <pc:docMk/>
            <pc:sldMk cId="4102126722" sldId="292"/>
            <ac:spMk id="26" creationId="{465FBF8B-9303-4B1A-957B-3B90E8D03DEE}"/>
          </ac:spMkLst>
        </pc:spChg>
        <pc:spChg chg="add mod">
          <ac:chgData name="Rahatul Ananto" userId="ff88488e-efd4-4b60-9fc5-1b27266faaf3" providerId="ADAL" clId="{2C172858-7B2E-4004-B24D-D8D57A085679}" dt="2021-11-05T03:12:58.511" v="5406" actId="1076"/>
          <ac:spMkLst>
            <pc:docMk/>
            <pc:sldMk cId="4102126722" sldId="292"/>
            <ac:spMk id="27" creationId="{E5E230AF-2CA7-4878-AE0E-339C1264E054}"/>
          </ac:spMkLst>
        </pc:spChg>
        <pc:spChg chg="add mod">
          <ac:chgData name="Rahatul Ananto" userId="ff88488e-efd4-4b60-9fc5-1b27266faaf3" providerId="ADAL" clId="{2C172858-7B2E-4004-B24D-D8D57A085679}" dt="2021-11-05T03:32:53.939" v="5492" actId="1076"/>
          <ac:spMkLst>
            <pc:docMk/>
            <pc:sldMk cId="4102126722" sldId="292"/>
            <ac:spMk id="28" creationId="{93F24579-7A3B-467F-BB5C-F2392EBAE851}"/>
          </ac:spMkLst>
        </pc:spChg>
        <pc:spChg chg="add mod">
          <ac:chgData name="Rahatul Ananto" userId="ff88488e-efd4-4b60-9fc5-1b27266faaf3" providerId="ADAL" clId="{2C172858-7B2E-4004-B24D-D8D57A085679}" dt="2021-11-05T03:13:09.534" v="5410" actId="1076"/>
          <ac:spMkLst>
            <pc:docMk/>
            <pc:sldMk cId="4102126722" sldId="292"/>
            <ac:spMk id="29" creationId="{49AEAE18-2BA7-4C2C-8AB1-D88C562B2452}"/>
          </ac:spMkLst>
        </pc:spChg>
        <pc:spChg chg="add mod ord">
          <ac:chgData name="Rahatul Ananto" userId="ff88488e-efd4-4b60-9fc5-1b27266faaf3" providerId="ADAL" clId="{2C172858-7B2E-4004-B24D-D8D57A085679}" dt="2021-11-05T02:24:42.259" v="4931" actId="2085"/>
          <ac:spMkLst>
            <pc:docMk/>
            <pc:sldMk cId="4102126722" sldId="292"/>
            <ac:spMk id="30" creationId="{F642B23B-05C8-43B5-AD78-6F5F17F8F1B5}"/>
          </ac:spMkLst>
        </pc:spChg>
        <pc:spChg chg="add mod ord">
          <ac:chgData name="Rahatul Ananto" userId="ff88488e-efd4-4b60-9fc5-1b27266faaf3" providerId="ADAL" clId="{2C172858-7B2E-4004-B24D-D8D57A085679}" dt="2021-11-05T02:26:19.517" v="4955" actId="207"/>
          <ac:spMkLst>
            <pc:docMk/>
            <pc:sldMk cId="4102126722" sldId="292"/>
            <ac:spMk id="31" creationId="{05D48D7C-C51A-456E-804B-4638CC0CCF08}"/>
          </ac:spMkLst>
        </pc:spChg>
        <pc:picChg chg="add del mod">
          <ac:chgData name="Rahatul Ananto" userId="ff88488e-efd4-4b60-9fc5-1b27266faaf3" providerId="ADAL" clId="{2C172858-7B2E-4004-B24D-D8D57A085679}" dt="2021-11-03T23:36:24.358" v="823" actId="478"/>
          <ac:picMkLst>
            <pc:docMk/>
            <pc:sldMk cId="4102126722" sldId="292"/>
            <ac:picMk id="8" creationId="{9ABDFAC3-6B22-422C-AE8B-1E9A892ABE1A}"/>
          </ac:picMkLst>
        </pc:picChg>
        <pc:cxnChg chg="add mod">
          <ac:chgData name="Rahatul Ananto" userId="ff88488e-efd4-4b60-9fc5-1b27266faaf3" providerId="ADAL" clId="{2C172858-7B2E-4004-B24D-D8D57A085679}" dt="2021-11-05T02:08:51.963" v="4799" actId="14100"/>
          <ac:cxnSpMkLst>
            <pc:docMk/>
            <pc:sldMk cId="4102126722" sldId="292"/>
            <ac:cxnSpMk id="16" creationId="{F173E481-1D7B-4E3F-9853-557670DF9584}"/>
          </ac:cxnSpMkLst>
        </pc:cxnChg>
        <pc:cxnChg chg="add mod">
          <ac:chgData name="Rahatul Ananto" userId="ff88488e-efd4-4b60-9fc5-1b27266faaf3" providerId="ADAL" clId="{2C172858-7B2E-4004-B24D-D8D57A085679}" dt="2021-11-05T02:08:46.048" v="4797" actId="14100"/>
          <ac:cxnSpMkLst>
            <pc:docMk/>
            <pc:sldMk cId="4102126722" sldId="292"/>
            <ac:cxnSpMk id="18" creationId="{052C19A3-8062-4C13-9E4A-27E459E4DAB1}"/>
          </ac:cxnSpMkLst>
        </pc:cxnChg>
        <pc:cxnChg chg="add mod">
          <ac:chgData name="Rahatul Ananto" userId="ff88488e-efd4-4b60-9fc5-1b27266faaf3" providerId="ADAL" clId="{2C172858-7B2E-4004-B24D-D8D57A085679}" dt="2021-11-05T03:12:38.335" v="5403" actId="1582"/>
          <ac:cxnSpMkLst>
            <pc:docMk/>
            <pc:sldMk cId="4102126722" sldId="292"/>
            <ac:cxnSpMk id="33" creationId="{6BE66DE5-CA25-4E4C-A2A0-9E7891DC64E1}"/>
          </ac:cxnSpMkLst>
        </pc:cxnChg>
      </pc:sldChg>
      <pc:sldChg chg="addSp delSp modSp new del mod">
        <pc:chgData name="Rahatul Ananto" userId="ff88488e-efd4-4b60-9fc5-1b27266faaf3" providerId="ADAL" clId="{2C172858-7B2E-4004-B24D-D8D57A085679}" dt="2021-11-03T23:46:57.672" v="1132" actId="47"/>
        <pc:sldMkLst>
          <pc:docMk/>
          <pc:sldMk cId="3385881549" sldId="293"/>
        </pc:sldMkLst>
        <pc:spChg chg="add del mod">
          <ac:chgData name="Rahatul Ananto" userId="ff88488e-efd4-4b60-9fc5-1b27266faaf3" providerId="ADAL" clId="{2C172858-7B2E-4004-B24D-D8D57A085679}" dt="2021-11-03T23:46:39.472" v="1127" actId="21"/>
          <ac:spMkLst>
            <pc:docMk/>
            <pc:sldMk cId="3385881549" sldId="293"/>
            <ac:spMk id="3" creationId="{DBF39A8A-8D9C-4B01-B342-E5E4271E22E8}"/>
          </ac:spMkLst>
        </pc:spChg>
        <pc:spChg chg="add del mod">
          <ac:chgData name="Rahatul Ananto" userId="ff88488e-efd4-4b60-9fc5-1b27266faaf3" providerId="ADAL" clId="{2C172858-7B2E-4004-B24D-D8D57A085679}" dt="2021-11-03T23:46:39.472" v="1127" actId="21"/>
          <ac:spMkLst>
            <pc:docMk/>
            <pc:sldMk cId="3385881549" sldId="293"/>
            <ac:spMk id="4" creationId="{E1692514-B943-4BF7-AEBB-4F5197A0033E}"/>
          </ac:spMkLst>
        </pc:spChg>
        <pc:spChg chg="add del mod">
          <ac:chgData name="Rahatul Ananto" userId="ff88488e-efd4-4b60-9fc5-1b27266faaf3" providerId="ADAL" clId="{2C172858-7B2E-4004-B24D-D8D57A085679}" dt="2021-11-03T23:46:39.472" v="1127" actId="21"/>
          <ac:spMkLst>
            <pc:docMk/>
            <pc:sldMk cId="3385881549" sldId="293"/>
            <ac:spMk id="5" creationId="{C8478C74-5CB9-4423-87E2-2F9CBD211A34}"/>
          </ac:spMkLst>
        </pc:spChg>
      </pc:sldChg>
      <pc:sldChg chg="addSp delSp modSp new mod ord modAnim modNotesTx">
        <pc:chgData name="Rahatul Ananto" userId="ff88488e-efd4-4b60-9fc5-1b27266faaf3" providerId="ADAL" clId="{2C172858-7B2E-4004-B24D-D8D57A085679}" dt="2021-11-07T23:53:17.717" v="7382" actId="20577"/>
        <pc:sldMkLst>
          <pc:docMk/>
          <pc:sldMk cId="2603016338" sldId="294"/>
        </pc:sldMkLst>
        <pc:spChg chg="add mod">
          <ac:chgData name="Rahatul Ananto" userId="ff88488e-efd4-4b60-9fc5-1b27266faaf3" providerId="ADAL" clId="{2C172858-7B2E-4004-B24D-D8D57A085679}" dt="2021-11-05T02:17:38.432" v="4899" actId="1076"/>
          <ac:spMkLst>
            <pc:docMk/>
            <pc:sldMk cId="2603016338" sldId="294"/>
            <ac:spMk id="3" creationId="{4CC6E8F7-7375-4303-AE17-B6EB30BA7256}"/>
          </ac:spMkLst>
        </pc:spChg>
        <pc:spChg chg="add mod">
          <ac:chgData name="Rahatul Ananto" userId="ff88488e-efd4-4b60-9fc5-1b27266faaf3" providerId="ADAL" clId="{2C172858-7B2E-4004-B24D-D8D57A085679}" dt="2021-11-05T02:17:38.432" v="4899" actId="1076"/>
          <ac:spMkLst>
            <pc:docMk/>
            <pc:sldMk cId="2603016338" sldId="294"/>
            <ac:spMk id="4" creationId="{C5056890-36FB-4918-85DE-A88179D91F4F}"/>
          </ac:spMkLst>
        </pc:spChg>
        <pc:spChg chg="add mod">
          <ac:chgData name="Rahatul Ananto" userId="ff88488e-efd4-4b60-9fc5-1b27266faaf3" providerId="ADAL" clId="{2C172858-7B2E-4004-B24D-D8D57A085679}" dt="2021-11-07T15:43:01.331" v="7129" actId="1076"/>
          <ac:spMkLst>
            <pc:docMk/>
            <pc:sldMk cId="2603016338" sldId="294"/>
            <ac:spMk id="5" creationId="{2DC1373F-9159-45CC-A8F0-86DCCA158160}"/>
          </ac:spMkLst>
        </pc:spChg>
        <pc:spChg chg="add del mod ord">
          <ac:chgData name="Rahatul Ananto" userId="ff88488e-efd4-4b60-9fc5-1b27266faaf3" providerId="ADAL" clId="{2C172858-7B2E-4004-B24D-D8D57A085679}" dt="2021-11-04T14:47:42.296" v="2526" actId="478"/>
          <ac:spMkLst>
            <pc:docMk/>
            <pc:sldMk cId="2603016338" sldId="294"/>
            <ac:spMk id="6" creationId="{33474AD9-7269-4845-B856-1A10CA61314F}"/>
          </ac:spMkLst>
        </pc:spChg>
        <pc:spChg chg="add mod ord">
          <ac:chgData name="Rahatul Ananto" userId="ff88488e-efd4-4b60-9fc5-1b27266faaf3" providerId="ADAL" clId="{2C172858-7B2E-4004-B24D-D8D57A085679}" dt="2021-11-05T02:17:38.432" v="4899" actId="1076"/>
          <ac:spMkLst>
            <pc:docMk/>
            <pc:sldMk cId="2603016338" sldId="294"/>
            <ac:spMk id="7" creationId="{F77D993A-3423-4AEF-B4B4-99D7D4428434}"/>
          </ac:spMkLst>
        </pc:spChg>
        <pc:spChg chg="add mod">
          <ac:chgData name="Rahatul Ananto" userId="ff88488e-efd4-4b60-9fc5-1b27266faaf3" providerId="ADAL" clId="{2C172858-7B2E-4004-B24D-D8D57A085679}" dt="2021-11-05T02:17:38.432" v="4899" actId="1076"/>
          <ac:spMkLst>
            <pc:docMk/>
            <pc:sldMk cId="2603016338" sldId="294"/>
            <ac:spMk id="8" creationId="{5ECE9380-E07C-4FAD-8901-6FD8675ED73F}"/>
          </ac:spMkLst>
        </pc:spChg>
        <pc:spChg chg="add mod">
          <ac:chgData name="Rahatul Ananto" userId="ff88488e-efd4-4b60-9fc5-1b27266faaf3" providerId="ADAL" clId="{2C172858-7B2E-4004-B24D-D8D57A085679}" dt="2021-11-05T03:14:01.185" v="5420" actId="1076"/>
          <ac:spMkLst>
            <pc:docMk/>
            <pc:sldMk cId="2603016338" sldId="294"/>
            <ac:spMk id="9" creationId="{C5D21E2E-8D24-4480-9A87-41F8B281647E}"/>
          </ac:spMkLst>
        </pc:spChg>
        <pc:spChg chg="add mod">
          <ac:chgData name="Rahatul Ananto" userId="ff88488e-efd4-4b60-9fc5-1b27266faaf3" providerId="ADAL" clId="{2C172858-7B2E-4004-B24D-D8D57A085679}" dt="2021-11-05T03:13:58.101" v="5419" actId="1076"/>
          <ac:spMkLst>
            <pc:docMk/>
            <pc:sldMk cId="2603016338" sldId="294"/>
            <ac:spMk id="10" creationId="{A37F3FB9-EA20-41E0-A954-A98992F52178}"/>
          </ac:spMkLst>
        </pc:spChg>
        <pc:spChg chg="add mod">
          <ac:chgData name="Rahatul Ananto" userId="ff88488e-efd4-4b60-9fc5-1b27266faaf3" providerId="ADAL" clId="{2C172858-7B2E-4004-B24D-D8D57A085679}" dt="2021-11-04T14:47:45.432" v="2528" actId="571"/>
          <ac:spMkLst>
            <pc:docMk/>
            <pc:sldMk cId="2603016338" sldId="294"/>
            <ac:spMk id="11" creationId="{5164E696-4284-4B8E-ABF1-D39D17061CCA}"/>
          </ac:spMkLst>
        </pc:spChg>
        <pc:spChg chg="add mod ord">
          <ac:chgData name="Rahatul Ananto" userId="ff88488e-efd4-4b60-9fc5-1b27266faaf3" providerId="ADAL" clId="{2C172858-7B2E-4004-B24D-D8D57A085679}" dt="2021-11-05T03:13:34.022" v="5414" actId="1076"/>
          <ac:spMkLst>
            <pc:docMk/>
            <pc:sldMk cId="2603016338" sldId="294"/>
            <ac:spMk id="12" creationId="{516994DD-D27F-4952-B51C-612EB4B80CAD}"/>
          </ac:spMkLst>
        </pc:spChg>
        <pc:spChg chg="add mod ord">
          <ac:chgData name="Rahatul Ananto" userId="ff88488e-efd4-4b60-9fc5-1b27266faaf3" providerId="ADAL" clId="{2C172858-7B2E-4004-B24D-D8D57A085679}" dt="2021-11-05T02:17:38.432" v="4899" actId="1076"/>
          <ac:spMkLst>
            <pc:docMk/>
            <pc:sldMk cId="2603016338" sldId="294"/>
            <ac:spMk id="13" creationId="{DC07F90D-1698-430D-AC90-97FCA6367A1B}"/>
          </ac:spMkLst>
        </pc:spChg>
      </pc:sldChg>
      <pc:sldChg chg="addSp delSp modSp new mod modAnim">
        <pc:chgData name="Rahatul Ananto" userId="ff88488e-efd4-4b60-9fc5-1b27266faaf3" providerId="ADAL" clId="{2C172858-7B2E-4004-B24D-D8D57A085679}" dt="2021-11-07T21:32:29.217" v="7376" actId="20577"/>
        <pc:sldMkLst>
          <pc:docMk/>
          <pc:sldMk cId="71013176" sldId="295"/>
        </pc:sldMkLst>
        <pc:spChg chg="add mod">
          <ac:chgData name="Rahatul Ananto" userId="ff88488e-efd4-4b60-9fc5-1b27266faaf3" providerId="ADAL" clId="{2C172858-7B2E-4004-B24D-D8D57A085679}" dt="2021-11-07T14:12:40.587" v="6903" actId="2711"/>
          <ac:spMkLst>
            <pc:docMk/>
            <pc:sldMk cId="71013176" sldId="295"/>
            <ac:spMk id="3" creationId="{02D652B3-D4AE-41D4-87C5-B8AB45F6DCD7}"/>
          </ac:spMkLst>
        </pc:spChg>
        <pc:spChg chg="add del mod">
          <ac:chgData name="Rahatul Ananto" userId="ff88488e-efd4-4b60-9fc5-1b27266faaf3" providerId="ADAL" clId="{2C172858-7B2E-4004-B24D-D8D57A085679}" dt="2021-11-03T23:56:35.505" v="1322" actId="478"/>
          <ac:spMkLst>
            <pc:docMk/>
            <pc:sldMk cId="71013176" sldId="295"/>
            <ac:spMk id="4" creationId="{84F43E3B-C2E6-4E07-AF59-A60E7144386A}"/>
          </ac:spMkLst>
        </pc:spChg>
        <pc:spChg chg="add del mod">
          <ac:chgData name="Rahatul Ananto" userId="ff88488e-efd4-4b60-9fc5-1b27266faaf3" providerId="ADAL" clId="{2C172858-7B2E-4004-B24D-D8D57A085679}" dt="2021-11-03T23:55:47.894" v="1312"/>
          <ac:spMkLst>
            <pc:docMk/>
            <pc:sldMk cId="71013176" sldId="295"/>
            <ac:spMk id="5" creationId="{FA6580BD-EF21-42A7-B62F-F7F09103B38A}"/>
          </ac:spMkLst>
        </pc:spChg>
        <pc:spChg chg="add mod topLvl">
          <ac:chgData name="Rahatul Ananto" userId="ff88488e-efd4-4b60-9fc5-1b27266faaf3" providerId="ADAL" clId="{2C172858-7B2E-4004-B24D-D8D57A085679}" dt="2021-11-03T23:57:13.370" v="1330" actId="165"/>
          <ac:spMkLst>
            <pc:docMk/>
            <pc:sldMk cId="71013176" sldId="295"/>
            <ac:spMk id="11" creationId="{8E1CF557-4D25-4E2D-98CC-450CB137C91D}"/>
          </ac:spMkLst>
        </pc:spChg>
        <pc:spChg chg="add del mod topLvl">
          <ac:chgData name="Rahatul Ananto" userId="ff88488e-efd4-4b60-9fc5-1b27266faaf3" providerId="ADAL" clId="{2C172858-7B2E-4004-B24D-D8D57A085679}" dt="2021-11-04T13:56:49.776" v="1516" actId="478"/>
          <ac:spMkLst>
            <pc:docMk/>
            <pc:sldMk cId="71013176" sldId="295"/>
            <ac:spMk id="12" creationId="{A4F9F733-EBFC-45A8-BDAD-DCF16CF18DA2}"/>
          </ac:spMkLst>
        </pc:spChg>
        <pc:spChg chg="add del mod topLvl">
          <ac:chgData name="Rahatul Ananto" userId="ff88488e-efd4-4b60-9fc5-1b27266faaf3" providerId="ADAL" clId="{2C172858-7B2E-4004-B24D-D8D57A085679}" dt="2021-11-04T13:56:49.776" v="1516" actId="478"/>
          <ac:spMkLst>
            <pc:docMk/>
            <pc:sldMk cId="71013176" sldId="295"/>
            <ac:spMk id="13" creationId="{565C4227-F0E0-48EA-941F-7CF8DBCA7B5F}"/>
          </ac:spMkLst>
        </pc:spChg>
        <pc:spChg chg="add del mod topLvl">
          <ac:chgData name="Rahatul Ananto" userId="ff88488e-efd4-4b60-9fc5-1b27266faaf3" providerId="ADAL" clId="{2C172858-7B2E-4004-B24D-D8D57A085679}" dt="2021-11-04T13:56:49.776" v="1516" actId="478"/>
          <ac:spMkLst>
            <pc:docMk/>
            <pc:sldMk cId="71013176" sldId="295"/>
            <ac:spMk id="14" creationId="{786A5811-D2E7-4102-97EE-CCCEBBA41597}"/>
          </ac:spMkLst>
        </pc:spChg>
        <pc:spChg chg="add del mod topLvl">
          <ac:chgData name="Rahatul Ananto" userId="ff88488e-efd4-4b60-9fc5-1b27266faaf3" providerId="ADAL" clId="{2C172858-7B2E-4004-B24D-D8D57A085679}" dt="2021-11-04T13:56:49.776" v="1516" actId="478"/>
          <ac:spMkLst>
            <pc:docMk/>
            <pc:sldMk cId="71013176" sldId="295"/>
            <ac:spMk id="15" creationId="{F957CDE3-FFC9-452E-853F-9EA994E1218D}"/>
          </ac:spMkLst>
        </pc:spChg>
        <pc:spChg chg="add mod topLvl">
          <ac:chgData name="Rahatul Ananto" userId="ff88488e-efd4-4b60-9fc5-1b27266faaf3" providerId="ADAL" clId="{2C172858-7B2E-4004-B24D-D8D57A085679}" dt="2021-11-03T23:57:18.716" v="1331" actId="207"/>
          <ac:spMkLst>
            <pc:docMk/>
            <pc:sldMk cId="71013176" sldId="295"/>
            <ac:spMk id="16" creationId="{D9F0AFD6-BB9C-4E41-9CE4-16F2C1057A43}"/>
          </ac:spMkLst>
        </pc:spChg>
        <pc:spChg chg="add del mod topLvl">
          <ac:chgData name="Rahatul Ananto" userId="ff88488e-efd4-4b60-9fc5-1b27266faaf3" providerId="ADAL" clId="{2C172858-7B2E-4004-B24D-D8D57A085679}" dt="2021-11-04T13:56:49.776" v="1516" actId="478"/>
          <ac:spMkLst>
            <pc:docMk/>
            <pc:sldMk cId="71013176" sldId="295"/>
            <ac:spMk id="17" creationId="{55B60A62-2CB6-4244-9633-76EB813A0B6E}"/>
          </ac:spMkLst>
        </pc:spChg>
        <pc:spChg chg="add del mod topLvl">
          <ac:chgData name="Rahatul Ananto" userId="ff88488e-efd4-4b60-9fc5-1b27266faaf3" providerId="ADAL" clId="{2C172858-7B2E-4004-B24D-D8D57A085679}" dt="2021-11-04T13:56:49.776" v="1516" actId="478"/>
          <ac:spMkLst>
            <pc:docMk/>
            <pc:sldMk cId="71013176" sldId="295"/>
            <ac:spMk id="18" creationId="{BFBBA53F-FC4B-45FC-9997-4B6E4CE16DA4}"/>
          </ac:spMkLst>
        </pc:spChg>
        <pc:spChg chg="add del mod topLvl">
          <ac:chgData name="Rahatul Ananto" userId="ff88488e-efd4-4b60-9fc5-1b27266faaf3" providerId="ADAL" clId="{2C172858-7B2E-4004-B24D-D8D57A085679}" dt="2021-11-04T13:56:49.776" v="1516" actId="478"/>
          <ac:spMkLst>
            <pc:docMk/>
            <pc:sldMk cId="71013176" sldId="295"/>
            <ac:spMk id="19" creationId="{3E4E3F72-FB90-44BB-9430-FFDAFEDD57D4}"/>
          </ac:spMkLst>
        </pc:spChg>
        <pc:spChg chg="add del mod topLvl">
          <ac:chgData name="Rahatul Ananto" userId="ff88488e-efd4-4b60-9fc5-1b27266faaf3" providerId="ADAL" clId="{2C172858-7B2E-4004-B24D-D8D57A085679}" dt="2021-11-04T13:56:49.776" v="1516" actId="478"/>
          <ac:spMkLst>
            <pc:docMk/>
            <pc:sldMk cId="71013176" sldId="295"/>
            <ac:spMk id="20" creationId="{7AA3F654-3895-4520-8AE3-37D5B045327F}"/>
          </ac:spMkLst>
        </pc:spChg>
        <pc:spChg chg="add mod">
          <ac:chgData name="Rahatul Ananto" userId="ff88488e-efd4-4b60-9fc5-1b27266faaf3" providerId="ADAL" clId="{2C172858-7B2E-4004-B24D-D8D57A085679}" dt="2021-11-07T21:32:29.217" v="7376" actId="20577"/>
          <ac:spMkLst>
            <pc:docMk/>
            <pc:sldMk cId="71013176" sldId="295"/>
            <ac:spMk id="22" creationId="{2FD4BFC0-F5DB-4F7E-A252-723C380C208B}"/>
          </ac:spMkLst>
        </pc:spChg>
        <pc:grpChg chg="add del mod">
          <ac:chgData name="Rahatul Ananto" userId="ff88488e-efd4-4b60-9fc5-1b27266faaf3" providerId="ADAL" clId="{2C172858-7B2E-4004-B24D-D8D57A085679}" dt="2021-11-03T23:57:13.370" v="1330" actId="165"/>
          <ac:grpSpMkLst>
            <pc:docMk/>
            <pc:sldMk cId="71013176" sldId="295"/>
            <ac:grpSpMk id="21" creationId="{CEA7BB4F-2094-4C5F-8EDA-55A684A3DCB7}"/>
          </ac:grpSpMkLst>
        </pc:grpChg>
        <pc:picChg chg="add del mod topLvl">
          <ac:chgData name="Rahatul Ananto" userId="ff88488e-efd4-4b60-9fc5-1b27266faaf3" providerId="ADAL" clId="{2C172858-7B2E-4004-B24D-D8D57A085679}" dt="2021-11-04T13:56:49.776" v="1516" actId="478"/>
          <ac:picMkLst>
            <pc:docMk/>
            <pc:sldMk cId="71013176" sldId="295"/>
            <ac:picMk id="6" creationId="{CB53A9AB-6AFA-487C-B373-2FFC75708573}"/>
          </ac:picMkLst>
        </pc:picChg>
        <pc:picChg chg="add del mod topLvl">
          <ac:chgData name="Rahatul Ananto" userId="ff88488e-efd4-4b60-9fc5-1b27266faaf3" providerId="ADAL" clId="{2C172858-7B2E-4004-B24D-D8D57A085679}" dt="2021-11-04T13:56:49.776" v="1516" actId="478"/>
          <ac:picMkLst>
            <pc:docMk/>
            <pc:sldMk cId="71013176" sldId="295"/>
            <ac:picMk id="7" creationId="{4208F49A-BAFA-4715-9514-4F9805BBEF2A}"/>
          </ac:picMkLst>
        </pc:picChg>
        <pc:picChg chg="add del mod topLvl">
          <ac:chgData name="Rahatul Ananto" userId="ff88488e-efd4-4b60-9fc5-1b27266faaf3" providerId="ADAL" clId="{2C172858-7B2E-4004-B24D-D8D57A085679}" dt="2021-11-04T13:56:49.776" v="1516" actId="478"/>
          <ac:picMkLst>
            <pc:docMk/>
            <pc:sldMk cId="71013176" sldId="295"/>
            <ac:picMk id="8" creationId="{B19F3DBB-01C9-4EBB-901A-FD32FA69C085}"/>
          </ac:picMkLst>
        </pc:picChg>
        <pc:picChg chg="add del mod topLvl">
          <ac:chgData name="Rahatul Ananto" userId="ff88488e-efd4-4b60-9fc5-1b27266faaf3" providerId="ADAL" clId="{2C172858-7B2E-4004-B24D-D8D57A085679}" dt="2021-11-04T13:56:49.776" v="1516" actId="478"/>
          <ac:picMkLst>
            <pc:docMk/>
            <pc:sldMk cId="71013176" sldId="295"/>
            <ac:picMk id="9" creationId="{C0A9B7F7-8784-4125-8E15-2FC4CC5783EE}"/>
          </ac:picMkLst>
        </pc:picChg>
        <pc:picChg chg="add mod topLvl">
          <ac:chgData name="Rahatul Ananto" userId="ff88488e-efd4-4b60-9fc5-1b27266faaf3" providerId="ADAL" clId="{2C172858-7B2E-4004-B24D-D8D57A085679}" dt="2021-11-03T23:57:13.370" v="1330" actId="165"/>
          <ac:picMkLst>
            <pc:docMk/>
            <pc:sldMk cId="71013176" sldId="295"/>
            <ac:picMk id="10" creationId="{0360E9F9-F3EE-40EE-9611-958770DE7BB7}"/>
          </ac:picMkLst>
        </pc:picChg>
      </pc:sldChg>
      <pc:sldChg chg="addSp modSp new del mod">
        <pc:chgData name="Rahatul Ananto" userId="ff88488e-efd4-4b60-9fc5-1b27266faaf3" providerId="ADAL" clId="{2C172858-7B2E-4004-B24D-D8D57A085679}" dt="2021-11-03T23:54:11.938" v="1269" actId="2696"/>
        <pc:sldMkLst>
          <pc:docMk/>
          <pc:sldMk cId="2103522302" sldId="295"/>
        </pc:sldMkLst>
        <pc:spChg chg="add mod">
          <ac:chgData name="Rahatul Ananto" userId="ff88488e-efd4-4b60-9fc5-1b27266faaf3" providerId="ADAL" clId="{2C172858-7B2E-4004-B24D-D8D57A085679}" dt="2021-11-03T23:43:26.496" v="1085" actId="20577"/>
          <ac:spMkLst>
            <pc:docMk/>
            <pc:sldMk cId="2103522302" sldId="295"/>
            <ac:spMk id="3" creationId="{D3687572-A844-4CC7-8A20-ACFDD8692089}"/>
          </ac:spMkLst>
        </pc:spChg>
        <pc:spChg chg="add mod">
          <ac:chgData name="Rahatul Ananto" userId="ff88488e-efd4-4b60-9fc5-1b27266faaf3" providerId="ADAL" clId="{2C172858-7B2E-4004-B24D-D8D57A085679}" dt="2021-11-03T23:53:50.583" v="1268" actId="20577"/>
          <ac:spMkLst>
            <pc:docMk/>
            <pc:sldMk cId="2103522302" sldId="295"/>
            <ac:spMk id="4" creationId="{277D2B91-F4A4-4D7B-A795-0AB5405262B9}"/>
          </ac:spMkLst>
        </pc:spChg>
      </pc:sldChg>
      <pc:sldChg chg="addSp modSp new del mod ord">
        <pc:chgData name="Rahatul Ananto" userId="ff88488e-efd4-4b60-9fc5-1b27266faaf3" providerId="ADAL" clId="{2C172858-7B2E-4004-B24D-D8D57A085679}" dt="2021-11-05T02:19:52.645" v="4903" actId="47"/>
        <pc:sldMkLst>
          <pc:docMk/>
          <pc:sldMk cId="1339103496" sldId="296"/>
        </pc:sldMkLst>
        <pc:spChg chg="add mod">
          <ac:chgData name="Rahatul Ananto" userId="ff88488e-efd4-4b60-9fc5-1b27266faaf3" providerId="ADAL" clId="{2C172858-7B2E-4004-B24D-D8D57A085679}" dt="2021-11-04T00:03:32.321" v="1416" actId="20577"/>
          <ac:spMkLst>
            <pc:docMk/>
            <pc:sldMk cId="1339103496" sldId="296"/>
            <ac:spMk id="3" creationId="{BADBD7C2-6CA5-4B2C-AF41-13064E08EE4F}"/>
          </ac:spMkLst>
        </pc:spChg>
        <pc:spChg chg="add mod">
          <ac:chgData name="Rahatul Ananto" userId="ff88488e-efd4-4b60-9fc5-1b27266faaf3" providerId="ADAL" clId="{2C172858-7B2E-4004-B24D-D8D57A085679}" dt="2021-11-04T13:54:41.528" v="1513" actId="20577"/>
          <ac:spMkLst>
            <pc:docMk/>
            <pc:sldMk cId="1339103496" sldId="296"/>
            <ac:spMk id="4" creationId="{77370629-F8BF-4CDC-BDDB-C58BFD6427BB}"/>
          </ac:spMkLst>
        </pc:spChg>
      </pc:sldChg>
      <pc:sldChg chg="addSp delSp modSp add mod modAnim">
        <pc:chgData name="Rahatul Ananto" userId="ff88488e-efd4-4b60-9fc5-1b27266faaf3" providerId="ADAL" clId="{2C172858-7B2E-4004-B24D-D8D57A085679}" dt="2021-11-07T14:12:46.322" v="6904" actId="2711"/>
        <pc:sldMkLst>
          <pc:docMk/>
          <pc:sldMk cId="3183128731" sldId="297"/>
        </pc:sldMkLst>
        <pc:spChg chg="mod">
          <ac:chgData name="Rahatul Ananto" userId="ff88488e-efd4-4b60-9fc5-1b27266faaf3" providerId="ADAL" clId="{2C172858-7B2E-4004-B24D-D8D57A085679}" dt="2021-11-07T14:12:46.322" v="6904" actId="2711"/>
          <ac:spMkLst>
            <pc:docMk/>
            <pc:sldMk cId="3183128731" sldId="297"/>
            <ac:spMk id="3" creationId="{02D652B3-D4AE-41D4-87C5-B8AB45F6DCD7}"/>
          </ac:spMkLst>
        </pc:spChg>
        <pc:spChg chg="add mod">
          <ac:chgData name="Rahatul Ananto" userId="ff88488e-efd4-4b60-9fc5-1b27266faaf3" providerId="ADAL" clId="{2C172858-7B2E-4004-B24D-D8D57A085679}" dt="2021-11-07T14:12:46.322" v="6904" actId="2711"/>
          <ac:spMkLst>
            <pc:docMk/>
            <pc:sldMk cId="3183128731" sldId="297"/>
            <ac:spMk id="4" creationId="{E8589ABB-A527-41B0-BD5A-AED1566C68A9}"/>
          </ac:spMkLst>
        </pc:spChg>
        <pc:spChg chg="del">
          <ac:chgData name="Rahatul Ananto" userId="ff88488e-efd4-4b60-9fc5-1b27266faaf3" providerId="ADAL" clId="{2C172858-7B2E-4004-B24D-D8D57A085679}" dt="2021-11-04T13:57:35.520" v="1561" actId="478"/>
          <ac:spMkLst>
            <pc:docMk/>
            <pc:sldMk cId="3183128731" sldId="297"/>
            <ac:spMk id="12" creationId="{A4F9F733-EBFC-45A8-BDAD-DCF16CF18DA2}"/>
          </ac:spMkLst>
        </pc:spChg>
        <pc:spChg chg="del">
          <ac:chgData name="Rahatul Ananto" userId="ff88488e-efd4-4b60-9fc5-1b27266faaf3" providerId="ADAL" clId="{2C172858-7B2E-4004-B24D-D8D57A085679}" dt="2021-11-04T13:57:35.520" v="1561" actId="478"/>
          <ac:spMkLst>
            <pc:docMk/>
            <pc:sldMk cId="3183128731" sldId="297"/>
            <ac:spMk id="14" creationId="{786A5811-D2E7-4102-97EE-CCCEBBA41597}"/>
          </ac:spMkLst>
        </pc:spChg>
        <pc:spChg chg="del">
          <ac:chgData name="Rahatul Ananto" userId="ff88488e-efd4-4b60-9fc5-1b27266faaf3" providerId="ADAL" clId="{2C172858-7B2E-4004-B24D-D8D57A085679}" dt="2021-11-04T13:57:35.520" v="1561" actId="478"/>
          <ac:spMkLst>
            <pc:docMk/>
            <pc:sldMk cId="3183128731" sldId="297"/>
            <ac:spMk id="15" creationId="{F957CDE3-FFC9-452E-853F-9EA994E1218D}"/>
          </ac:spMkLst>
        </pc:spChg>
        <pc:spChg chg="del">
          <ac:chgData name="Rahatul Ananto" userId="ff88488e-efd4-4b60-9fc5-1b27266faaf3" providerId="ADAL" clId="{2C172858-7B2E-4004-B24D-D8D57A085679}" dt="2021-11-04T13:57:35.520" v="1561" actId="478"/>
          <ac:spMkLst>
            <pc:docMk/>
            <pc:sldMk cId="3183128731" sldId="297"/>
            <ac:spMk id="18" creationId="{BFBBA53F-FC4B-45FC-9997-4B6E4CE16DA4}"/>
          </ac:spMkLst>
        </pc:spChg>
        <pc:spChg chg="del">
          <ac:chgData name="Rahatul Ananto" userId="ff88488e-efd4-4b60-9fc5-1b27266faaf3" providerId="ADAL" clId="{2C172858-7B2E-4004-B24D-D8D57A085679}" dt="2021-11-04T13:57:35.520" v="1561" actId="478"/>
          <ac:spMkLst>
            <pc:docMk/>
            <pc:sldMk cId="3183128731" sldId="297"/>
            <ac:spMk id="19" creationId="{3E4E3F72-FB90-44BB-9430-FFDAFEDD57D4}"/>
          </ac:spMkLst>
        </pc:spChg>
        <pc:spChg chg="del">
          <ac:chgData name="Rahatul Ananto" userId="ff88488e-efd4-4b60-9fc5-1b27266faaf3" providerId="ADAL" clId="{2C172858-7B2E-4004-B24D-D8D57A085679}" dt="2021-11-04T13:57:35.520" v="1561" actId="478"/>
          <ac:spMkLst>
            <pc:docMk/>
            <pc:sldMk cId="3183128731" sldId="297"/>
            <ac:spMk id="20" creationId="{7AA3F654-3895-4520-8AE3-37D5B045327F}"/>
          </ac:spMkLst>
        </pc:spChg>
        <pc:picChg chg="del">
          <ac:chgData name="Rahatul Ananto" userId="ff88488e-efd4-4b60-9fc5-1b27266faaf3" providerId="ADAL" clId="{2C172858-7B2E-4004-B24D-D8D57A085679}" dt="2021-11-04T13:57:35.520" v="1561" actId="478"/>
          <ac:picMkLst>
            <pc:docMk/>
            <pc:sldMk cId="3183128731" sldId="297"/>
            <ac:picMk id="6" creationId="{CB53A9AB-6AFA-487C-B373-2FFC75708573}"/>
          </ac:picMkLst>
        </pc:picChg>
        <pc:picChg chg="del">
          <ac:chgData name="Rahatul Ananto" userId="ff88488e-efd4-4b60-9fc5-1b27266faaf3" providerId="ADAL" clId="{2C172858-7B2E-4004-B24D-D8D57A085679}" dt="2021-11-04T13:57:35.520" v="1561" actId="478"/>
          <ac:picMkLst>
            <pc:docMk/>
            <pc:sldMk cId="3183128731" sldId="297"/>
            <ac:picMk id="7" creationId="{4208F49A-BAFA-4715-9514-4F9805BBEF2A}"/>
          </ac:picMkLst>
        </pc:picChg>
        <pc:picChg chg="del">
          <ac:chgData name="Rahatul Ananto" userId="ff88488e-efd4-4b60-9fc5-1b27266faaf3" providerId="ADAL" clId="{2C172858-7B2E-4004-B24D-D8D57A085679}" dt="2021-11-04T13:57:35.520" v="1561" actId="478"/>
          <ac:picMkLst>
            <pc:docMk/>
            <pc:sldMk cId="3183128731" sldId="297"/>
            <ac:picMk id="8" creationId="{B19F3DBB-01C9-4EBB-901A-FD32FA69C085}"/>
          </ac:picMkLst>
        </pc:picChg>
      </pc:sldChg>
      <pc:sldChg chg="addSp delSp modSp add mod modAnim">
        <pc:chgData name="Rahatul Ananto" userId="ff88488e-efd4-4b60-9fc5-1b27266faaf3" providerId="ADAL" clId="{2C172858-7B2E-4004-B24D-D8D57A085679}" dt="2021-11-07T14:13:05.140" v="6907" actId="2711"/>
        <pc:sldMkLst>
          <pc:docMk/>
          <pc:sldMk cId="2763738346" sldId="298"/>
        </pc:sldMkLst>
        <pc:spChg chg="mod">
          <ac:chgData name="Rahatul Ananto" userId="ff88488e-efd4-4b60-9fc5-1b27266faaf3" providerId="ADAL" clId="{2C172858-7B2E-4004-B24D-D8D57A085679}" dt="2021-11-07T14:13:05.140" v="6907" actId="2711"/>
          <ac:spMkLst>
            <pc:docMk/>
            <pc:sldMk cId="2763738346" sldId="298"/>
            <ac:spMk id="3" creationId="{02D652B3-D4AE-41D4-87C5-B8AB45F6DCD7}"/>
          </ac:spMkLst>
        </pc:spChg>
        <pc:spChg chg="add mod">
          <ac:chgData name="Rahatul Ananto" userId="ff88488e-efd4-4b60-9fc5-1b27266faaf3" providerId="ADAL" clId="{2C172858-7B2E-4004-B24D-D8D57A085679}" dt="2021-11-07T14:13:05.140" v="6907" actId="2711"/>
          <ac:spMkLst>
            <pc:docMk/>
            <pc:sldMk cId="2763738346" sldId="298"/>
            <ac:spMk id="4" creationId="{2F7E1071-9074-4A8F-8C91-63846E7521B9}"/>
          </ac:spMkLst>
        </pc:spChg>
        <pc:spChg chg="del">
          <ac:chgData name="Rahatul Ananto" userId="ff88488e-efd4-4b60-9fc5-1b27266faaf3" providerId="ADAL" clId="{2C172858-7B2E-4004-B24D-D8D57A085679}" dt="2021-11-04T14:04:23.480" v="1709" actId="478"/>
          <ac:spMkLst>
            <pc:docMk/>
            <pc:sldMk cId="2763738346" sldId="298"/>
            <ac:spMk id="14" creationId="{786A5811-D2E7-4102-97EE-CCCEBBA41597}"/>
          </ac:spMkLst>
        </pc:spChg>
        <pc:spChg chg="del">
          <ac:chgData name="Rahatul Ananto" userId="ff88488e-efd4-4b60-9fc5-1b27266faaf3" providerId="ADAL" clId="{2C172858-7B2E-4004-B24D-D8D57A085679}" dt="2021-11-04T14:04:23.480" v="1709" actId="478"/>
          <ac:spMkLst>
            <pc:docMk/>
            <pc:sldMk cId="2763738346" sldId="298"/>
            <ac:spMk id="15" creationId="{F957CDE3-FFC9-452E-853F-9EA994E1218D}"/>
          </ac:spMkLst>
        </pc:spChg>
        <pc:spChg chg="del">
          <ac:chgData name="Rahatul Ananto" userId="ff88488e-efd4-4b60-9fc5-1b27266faaf3" providerId="ADAL" clId="{2C172858-7B2E-4004-B24D-D8D57A085679}" dt="2021-11-04T14:04:23.480" v="1709" actId="478"/>
          <ac:spMkLst>
            <pc:docMk/>
            <pc:sldMk cId="2763738346" sldId="298"/>
            <ac:spMk id="19" creationId="{3E4E3F72-FB90-44BB-9430-FFDAFEDD57D4}"/>
          </ac:spMkLst>
        </pc:spChg>
        <pc:spChg chg="del">
          <ac:chgData name="Rahatul Ananto" userId="ff88488e-efd4-4b60-9fc5-1b27266faaf3" providerId="ADAL" clId="{2C172858-7B2E-4004-B24D-D8D57A085679}" dt="2021-11-04T14:04:23.480" v="1709" actId="478"/>
          <ac:spMkLst>
            <pc:docMk/>
            <pc:sldMk cId="2763738346" sldId="298"/>
            <ac:spMk id="20" creationId="{7AA3F654-3895-4520-8AE3-37D5B045327F}"/>
          </ac:spMkLst>
        </pc:spChg>
        <pc:picChg chg="del">
          <ac:chgData name="Rahatul Ananto" userId="ff88488e-efd4-4b60-9fc5-1b27266faaf3" providerId="ADAL" clId="{2C172858-7B2E-4004-B24D-D8D57A085679}" dt="2021-11-04T14:04:23.480" v="1709" actId="478"/>
          <ac:picMkLst>
            <pc:docMk/>
            <pc:sldMk cId="2763738346" sldId="298"/>
            <ac:picMk id="6" creationId="{CB53A9AB-6AFA-487C-B373-2FFC75708573}"/>
          </ac:picMkLst>
        </pc:picChg>
        <pc:picChg chg="del">
          <ac:chgData name="Rahatul Ananto" userId="ff88488e-efd4-4b60-9fc5-1b27266faaf3" providerId="ADAL" clId="{2C172858-7B2E-4004-B24D-D8D57A085679}" dt="2021-11-04T14:04:23.480" v="1709" actId="478"/>
          <ac:picMkLst>
            <pc:docMk/>
            <pc:sldMk cId="2763738346" sldId="298"/>
            <ac:picMk id="7" creationId="{4208F49A-BAFA-4715-9514-4F9805BBEF2A}"/>
          </ac:picMkLst>
        </pc:picChg>
      </pc:sldChg>
      <pc:sldChg chg="addSp modSp new mod">
        <pc:chgData name="Rahatul Ananto" userId="ff88488e-efd4-4b60-9fc5-1b27266faaf3" providerId="ADAL" clId="{2C172858-7B2E-4004-B24D-D8D57A085679}" dt="2021-11-04T13:59:36.326" v="1600" actId="1076"/>
        <pc:sldMkLst>
          <pc:docMk/>
          <pc:sldMk cId="4278764340" sldId="299"/>
        </pc:sldMkLst>
        <pc:picChg chg="add mod">
          <ac:chgData name="Rahatul Ananto" userId="ff88488e-efd4-4b60-9fc5-1b27266faaf3" providerId="ADAL" clId="{2C172858-7B2E-4004-B24D-D8D57A085679}" dt="2021-11-04T13:59:36.326" v="1600" actId="1076"/>
          <ac:picMkLst>
            <pc:docMk/>
            <pc:sldMk cId="4278764340" sldId="299"/>
            <ac:picMk id="4" creationId="{1726C4D0-D57C-40D8-B0FC-CFF72F859050}"/>
          </ac:picMkLst>
        </pc:picChg>
        <pc:picChg chg="add mod">
          <ac:chgData name="Rahatul Ananto" userId="ff88488e-efd4-4b60-9fc5-1b27266faaf3" providerId="ADAL" clId="{2C172858-7B2E-4004-B24D-D8D57A085679}" dt="2021-11-04T13:59:36.326" v="1600" actId="1076"/>
          <ac:picMkLst>
            <pc:docMk/>
            <pc:sldMk cId="4278764340" sldId="299"/>
            <ac:picMk id="6" creationId="{E2B044C4-2BD5-4F2A-B0FD-F57B3CDA85C0}"/>
          </ac:picMkLst>
        </pc:picChg>
        <pc:picChg chg="add mod">
          <ac:chgData name="Rahatul Ananto" userId="ff88488e-efd4-4b60-9fc5-1b27266faaf3" providerId="ADAL" clId="{2C172858-7B2E-4004-B24D-D8D57A085679}" dt="2021-11-04T13:59:36.326" v="1600" actId="1076"/>
          <ac:picMkLst>
            <pc:docMk/>
            <pc:sldMk cId="4278764340" sldId="299"/>
            <ac:picMk id="8" creationId="{55ECA50C-E3FB-4A5C-A2C3-580B84408595}"/>
          </ac:picMkLst>
        </pc:picChg>
        <pc:picChg chg="add mod">
          <ac:chgData name="Rahatul Ananto" userId="ff88488e-efd4-4b60-9fc5-1b27266faaf3" providerId="ADAL" clId="{2C172858-7B2E-4004-B24D-D8D57A085679}" dt="2021-11-04T13:59:36.326" v="1600" actId="1076"/>
          <ac:picMkLst>
            <pc:docMk/>
            <pc:sldMk cId="4278764340" sldId="299"/>
            <ac:picMk id="10" creationId="{E693D1CA-BAD9-426E-9E9E-61F888372E29}"/>
          </ac:picMkLst>
        </pc:picChg>
      </pc:sldChg>
      <pc:sldChg chg="addSp modSp new mod modAnim modNotesTx">
        <pc:chgData name="Rahatul Ananto" userId="ff88488e-efd4-4b60-9fc5-1b27266faaf3" providerId="ADAL" clId="{2C172858-7B2E-4004-B24D-D8D57A085679}" dt="2021-11-07T23:54:34.524" v="7392" actId="20577"/>
        <pc:sldMkLst>
          <pc:docMk/>
          <pc:sldMk cId="3698514817" sldId="300"/>
        </pc:sldMkLst>
        <pc:spChg chg="add mod">
          <ac:chgData name="Rahatul Ananto" userId="ff88488e-efd4-4b60-9fc5-1b27266faaf3" providerId="ADAL" clId="{2C172858-7B2E-4004-B24D-D8D57A085679}" dt="2021-11-07T14:12:55.112" v="6906" actId="2711"/>
          <ac:spMkLst>
            <pc:docMk/>
            <pc:sldMk cId="3698514817" sldId="300"/>
            <ac:spMk id="4" creationId="{F0762E93-6076-445B-8FB5-22BF5BF4A902}"/>
          </ac:spMkLst>
        </pc:spChg>
        <pc:picChg chg="add mod">
          <ac:chgData name="Rahatul Ananto" userId="ff88488e-efd4-4b60-9fc5-1b27266faaf3" providerId="ADAL" clId="{2C172858-7B2E-4004-B24D-D8D57A085679}" dt="2021-11-04T14:02:33.390" v="1631" actId="1076"/>
          <ac:picMkLst>
            <pc:docMk/>
            <pc:sldMk cId="3698514817" sldId="300"/>
            <ac:picMk id="3" creationId="{EBE7D9F3-091F-425F-9518-D9AF5CC4DC81}"/>
          </ac:picMkLst>
        </pc:picChg>
      </pc:sldChg>
      <pc:sldChg chg="addSp delSp modSp add mod modAnim modNotesTx">
        <pc:chgData name="Rahatul Ananto" userId="ff88488e-efd4-4b60-9fc5-1b27266faaf3" providerId="ADAL" clId="{2C172858-7B2E-4004-B24D-D8D57A085679}" dt="2021-11-09T18:54:29.886" v="8500" actId="20577"/>
        <pc:sldMkLst>
          <pc:docMk/>
          <pc:sldMk cId="2636486944" sldId="301"/>
        </pc:sldMkLst>
        <pc:spChg chg="mod">
          <ac:chgData name="Rahatul Ananto" userId="ff88488e-efd4-4b60-9fc5-1b27266faaf3" providerId="ADAL" clId="{2C172858-7B2E-4004-B24D-D8D57A085679}" dt="2021-11-07T14:13:10.506" v="6908" actId="2711"/>
          <ac:spMkLst>
            <pc:docMk/>
            <pc:sldMk cId="2636486944" sldId="301"/>
            <ac:spMk id="3" creationId="{02D652B3-D4AE-41D4-87C5-B8AB45F6DCD7}"/>
          </ac:spMkLst>
        </pc:spChg>
        <pc:spChg chg="add mod">
          <ac:chgData name="Rahatul Ananto" userId="ff88488e-efd4-4b60-9fc5-1b27266faaf3" providerId="ADAL" clId="{2C172858-7B2E-4004-B24D-D8D57A085679}" dt="2021-11-09T18:54:29.886" v="8500" actId="20577"/>
          <ac:spMkLst>
            <pc:docMk/>
            <pc:sldMk cId="2636486944" sldId="301"/>
            <ac:spMk id="4" creationId="{63E24A49-EEF4-4DC4-A0C8-42FE264A0C04}"/>
          </ac:spMkLst>
        </pc:spChg>
        <pc:spChg chg="del">
          <ac:chgData name="Rahatul Ananto" userId="ff88488e-efd4-4b60-9fc5-1b27266faaf3" providerId="ADAL" clId="{2C172858-7B2E-4004-B24D-D8D57A085679}" dt="2021-11-04T14:05:03.416" v="1766" actId="478"/>
          <ac:spMkLst>
            <pc:docMk/>
            <pc:sldMk cId="2636486944" sldId="301"/>
            <ac:spMk id="15" creationId="{F957CDE3-FFC9-452E-853F-9EA994E1218D}"/>
          </ac:spMkLst>
        </pc:spChg>
        <pc:spChg chg="mod">
          <ac:chgData name="Rahatul Ananto" userId="ff88488e-efd4-4b60-9fc5-1b27266faaf3" providerId="ADAL" clId="{2C172858-7B2E-4004-B24D-D8D57A085679}" dt="2021-11-06T21:44:08.474" v="6878" actId="20577"/>
          <ac:spMkLst>
            <pc:docMk/>
            <pc:sldMk cId="2636486944" sldId="301"/>
            <ac:spMk id="19" creationId="{3E4E3F72-FB90-44BB-9430-FFDAFEDD57D4}"/>
          </ac:spMkLst>
        </pc:spChg>
        <pc:spChg chg="del">
          <ac:chgData name="Rahatul Ananto" userId="ff88488e-efd4-4b60-9fc5-1b27266faaf3" providerId="ADAL" clId="{2C172858-7B2E-4004-B24D-D8D57A085679}" dt="2021-11-04T14:05:03.416" v="1766" actId="478"/>
          <ac:spMkLst>
            <pc:docMk/>
            <pc:sldMk cId="2636486944" sldId="301"/>
            <ac:spMk id="20" creationId="{7AA3F654-3895-4520-8AE3-37D5B045327F}"/>
          </ac:spMkLst>
        </pc:spChg>
        <pc:picChg chg="del">
          <ac:chgData name="Rahatul Ananto" userId="ff88488e-efd4-4b60-9fc5-1b27266faaf3" providerId="ADAL" clId="{2C172858-7B2E-4004-B24D-D8D57A085679}" dt="2021-11-04T14:05:03.416" v="1766" actId="478"/>
          <ac:picMkLst>
            <pc:docMk/>
            <pc:sldMk cId="2636486944" sldId="301"/>
            <ac:picMk id="6" creationId="{CB53A9AB-6AFA-487C-B373-2FFC75708573}"/>
          </ac:picMkLst>
        </pc:picChg>
      </pc:sldChg>
      <pc:sldChg chg="addSp delSp modSp add mod modAnim">
        <pc:chgData name="Rahatul Ananto" userId="ff88488e-efd4-4b60-9fc5-1b27266faaf3" providerId="ADAL" clId="{2C172858-7B2E-4004-B24D-D8D57A085679}" dt="2021-11-08T00:04:31.503" v="7517" actId="2711"/>
        <pc:sldMkLst>
          <pc:docMk/>
          <pc:sldMk cId="1386295231" sldId="302"/>
        </pc:sldMkLst>
        <pc:spChg chg="mod">
          <ac:chgData name="Rahatul Ananto" userId="ff88488e-efd4-4b60-9fc5-1b27266faaf3" providerId="ADAL" clId="{2C172858-7B2E-4004-B24D-D8D57A085679}" dt="2021-11-08T00:04:31.503" v="7517" actId="2711"/>
          <ac:spMkLst>
            <pc:docMk/>
            <pc:sldMk cId="1386295231" sldId="302"/>
            <ac:spMk id="3" creationId="{02D652B3-D4AE-41D4-87C5-B8AB45F6DCD7}"/>
          </ac:spMkLst>
        </pc:spChg>
        <pc:spChg chg="add del">
          <ac:chgData name="Rahatul Ananto" userId="ff88488e-efd4-4b60-9fc5-1b27266faaf3" providerId="ADAL" clId="{2C172858-7B2E-4004-B24D-D8D57A085679}" dt="2021-11-04T14:05:00.154" v="1765" actId="478"/>
          <ac:spMkLst>
            <pc:docMk/>
            <pc:sldMk cId="1386295231" sldId="302"/>
            <ac:spMk id="15" creationId="{F957CDE3-FFC9-452E-853F-9EA994E1218D}"/>
          </ac:spMkLst>
        </pc:spChg>
        <pc:spChg chg="add del">
          <ac:chgData name="Rahatul Ananto" userId="ff88488e-efd4-4b60-9fc5-1b27266faaf3" providerId="ADAL" clId="{2C172858-7B2E-4004-B24D-D8D57A085679}" dt="2021-11-04T14:05:00.154" v="1765" actId="478"/>
          <ac:spMkLst>
            <pc:docMk/>
            <pc:sldMk cId="1386295231" sldId="302"/>
            <ac:spMk id="20" creationId="{7AA3F654-3895-4520-8AE3-37D5B045327F}"/>
          </ac:spMkLst>
        </pc:spChg>
        <pc:picChg chg="add del">
          <ac:chgData name="Rahatul Ananto" userId="ff88488e-efd4-4b60-9fc5-1b27266faaf3" providerId="ADAL" clId="{2C172858-7B2E-4004-B24D-D8D57A085679}" dt="2021-11-04T14:05:00.154" v="1765" actId="478"/>
          <ac:picMkLst>
            <pc:docMk/>
            <pc:sldMk cId="1386295231" sldId="302"/>
            <ac:picMk id="6" creationId="{CB53A9AB-6AFA-487C-B373-2FFC75708573}"/>
          </ac:picMkLst>
        </pc:picChg>
      </pc:sldChg>
      <pc:sldChg chg="addSp delSp modSp new mod modAnim modNotesTx">
        <pc:chgData name="Rahatul Ananto" userId="ff88488e-efd4-4b60-9fc5-1b27266faaf3" providerId="ADAL" clId="{2C172858-7B2E-4004-B24D-D8D57A085679}" dt="2021-11-09T20:14:11.804" v="8525" actId="1076"/>
        <pc:sldMkLst>
          <pc:docMk/>
          <pc:sldMk cId="2136662814" sldId="303"/>
        </pc:sldMkLst>
        <pc:spChg chg="add mod">
          <ac:chgData name="Rahatul Ananto" userId="ff88488e-efd4-4b60-9fc5-1b27266faaf3" providerId="ADAL" clId="{2C172858-7B2E-4004-B24D-D8D57A085679}" dt="2021-11-07T14:13:32.748" v="6909" actId="2711"/>
          <ac:spMkLst>
            <pc:docMk/>
            <pc:sldMk cId="2136662814" sldId="303"/>
            <ac:spMk id="3" creationId="{53C23954-065C-4FC7-8C95-4CDBFB1F23C2}"/>
          </ac:spMkLst>
        </pc:spChg>
        <pc:spChg chg="add del">
          <ac:chgData name="Rahatul Ananto" userId="ff88488e-efd4-4b60-9fc5-1b27266faaf3" providerId="ADAL" clId="{2C172858-7B2E-4004-B24D-D8D57A085679}" dt="2021-11-08T00:00:08.846" v="7394"/>
          <ac:spMkLst>
            <pc:docMk/>
            <pc:sldMk cId="2136662814" sldId="303"/>
            <ac:spMk id="4" creationId="{31A30FBE-EF4C-4E2C-939B-BA85D027D7FE}"/>
          </ac:spMkLst>
        </pc:spChg>
        <pc:spChg chg="add del">
          <ac:chgData name="Rahatul Ananto" userId="ff88488e-efd4-4b60-9fc5-1b27266faaf3" providerId="ADAL" clId="{2C172858-7B2E-4004-B24D-D8D57A085679}" dt="2021-11-08T00:00:08.846" v="7394"/>
          <ac:spMkLst>
            <pc:docMk/>
            <pc:sldMk cId="2136662814" sldId="303"/>
            <ac:spMk id="6" creationId="{22F86BFC-0E22-43D7-8E1B-D410BC0EA434}"/>
          </ac:spMkLst>
        </pc:spChg>
        <pc:spChg chg="add del mod">
          <ac:chgData name="Rahatul Ananto" userId="ff88488e-efd4-4b60-9fc5-1b27266faaf3" providerId="ADAL" clId="{2C172858-7B2E-4004-B24D-D8D57A085679}" dt="2021-11-04T14:14:22.681" v="1915" actId="478"/>
          <ac:spMkLst>
            <pc:docMk/>
            <pc:sldMk cId="2136662814" sldId="303"/>
            <ac:spMk id="32" creationId="{89D68832-EBB5-49FA-807B-4EDA0CF4F571}"/>
          </ac:spMkLst>
        </pc:spChg>
        <pc:spChg chg="add mod">
          <ac:chgData name="Rahatul Ananto" userId="ff88488e-efd4-4b60-9fc5-1b27266faaf3" providerId="ADAL" clId="{2C172858-7B2E-4004-B24D-D8D57A085679}" dt="2021-11-07T14:13:32.748" v="6909" actId="2711"/>
          <ac:spMkLst>
            <pc:docMk/>
            <pc:sldMk cId="2136662814" sldId="303"/>
            <ac:spMk id="33" creationId="{6CAD548E-736C-4FBF-A4D6-659B6EA09161}"/>
          </ac:spMkLst>
        </pc:spChg>
        <pc:spChg chg="add mod">
          <ac:chgData name="Rahatul Ananto" userId="ff88488e-efd4-4b60-9fc5-1b27266faaf3" providerId="ADAL" clId="{2C172858-7B2E-4004-B24D-D8D57A085679}" dt="2021-11-09T20:14:11.804" v="8525" actId="1076"/>
          <ac:spMkLst>
            <pc:docMk/>
            <pc:sldMk cId="2136662814" sldId="303"/>
            <ac:spMk id="34" creationId="{46E84855-FBE0-4086-AC00-7D4984042532}"/>
          </ac:spMkLst>
        </pc:spChg>
        <pc:spChg chg="add mod">
          <ac:chgData name="Rahatul Ananto" userId="ff88488e-efd4-4b60-9fc5-1b27266faaf3" providerId="ADAL" clId="{2C172858-7B2E-4004-B24D-D8D57A085679}" dt="2021-11-07T14:13:32.748" v="6909" actId="2711"/>
          <ac:spMkLst>
            <pc:docMk/>
            <pc:sldMk cId="2136662814" sldId="303"/>
            <ac:spMk id="35" creationId="{FB78CB00-0823-4941-AC81-3333C8D59628}"/>
          </ac:spMkLst>
        </pc:spChg>
        <pc:spChg chg="add mod">
          <ac:chgData name="Rahatul Ananto" userId="ff88488e-efd4-4b60-9fc5-1b27266faaf3" providerId="ADAL" clId="{2C172858-7B2E-4004-B24D-D8D57A085679}" dt="2021-11-07T14:13:32.748" v="6909" actId="2711"/>
          <ac:spMkLst>
            <pc:docMk/>
            <pc:sldMk cId="2136662814" sldId="303"/>
            <ac:spMk id="36" creationId="{8B55D622-EE75-4A2D-8D12-03AEEC544B0B}"/>
          </ac:spMkLst>
        </pc:spChg>
        <pc:spChg chg="add mod">
          <ac:chgData name="Rahatul Ananto" userId="ff88488e-efd4-4b60-9fc5-1b27266faaf3" providerId="ADAL" clId="{2C172858-7B2E-4004-B24D-D8D57A085679}" dt="2021-11-07T14:13:32.748" v="6909" actId="2711"/>
          <ac:spMkLst>
            <pc:docMk/>
            <pc:sldMk cId="2136662814" sldId="303"/>
            <ac:spMk id="37" creationId="{08FA4739-4870-4B8A-A5E7-E2B72DE31375}"/>
          </ac:spMkLst>
        </pc:spChg>
        <pc:spChg chg="add mod">
          <ac:chgData name="Rahatul Ananto" userId="ff88488e-efd4-4b60-9fc5-1b27266faaf3" providerId="ADAL" clId="{2C172858-7B2E-4004-B24D-D8D57A085679}" dt="2021-11-07T14:13:32.748" v="6909" actId="2711"/>
          <ac:spMkLst>
            <pc:docMk/>
            <pc:sldMk cId="2136662814" sldId="303"/>
            <ac:spMk id="38" creationId="{4DA51BE5-F1B7-40E2-B990-07EFD4943888}"/>
          </ac:spMkLst>
        </pc:spChg>
        <pc:spChg chg="add mod">
          <ac:chgData name="Rahatul Ananto" userId="ff88488e-efd4-4b60-9fc5-1b27266faaf3" providerId="ADAL" clId="{2C172858-7B2E-4004-B24D-D8D57A085679}" dt="2021-11-07T14:13:32.748" v="6909" actId="2711"/>
          <ac:spMkLst>
            <pc:docMk/>
            <pc:sldMk cId="2136662814" sldId="303"/>
            <ac:spMk id="39" creationId="{A45D3E1E-A125-4659-A761-4CC16966C220}"/>
          </ac:spMkLst>
        </pc:spChg>
        <pc:spChg chg="add mod">
          <ac:chgData name="Rahatul Ananto" userId="ff88488e-efd4-4b60-9fc5-1b27266faaf3" providerId="ADAL" clId="{2C172858-7B2E-4004-B24D-D8D57A085679}" dt="2021-11-07T14:13:32.748" v="6909" actId="2711"/>
          <ac:spMkLst>
            <pc:docMk/>
            <pc:sldMk cId="2136662814" sldId="303"/>
            <ac:spMk id="40" creationId="{4D2FB7AA-DF92-45ED-B51C-60BBDAF3217F}"/>
          </ac:spMkLst>
        </pc:spChg>
        <pc:spChg chg="add mod">
          <ac:chgData name="Rahatul Ananto" userId="ff88488e-efd4-4b60-9fc5-1b27266faaf3" providerId="ADAL" clId="{2C172858-7B2E-4004-B24D-D8D57A085679}" dt="2021-11-07T14:13:32.748" v="6909" actId="2711"/>
          <ac:spMkLst>
            <pc:docMk/>
            <pc:sldMk cId="2136662814" sldId="303"/>
            <ac:spMk id="41" creationId="{15299E63-5FC0-4F66-B4CC-D51AA55F0CA9}"/>
          </ac:spMkLst>
        </pc:spChg>
        <pc:spChg chg="add mod">
          <ac:chgData name="Rahatul Ananto" userId="ff88488e-efd4-4b60-9fc5-1b27266faaf3" providerId="ADAL" clId="{2C172858-7B2E-4004-B24D-D8D57A085679}" dt="2021-11-07T14:13:32.748" v="6909" actId="2711"/>
          <ac:spMkLst>
            <pc:docMk/>
            <pc:sldMk cId="2136662814" sldId="303"/>
            <ac:spMk id="42" creationId="{80F1EE5E-2147-4223-BC63-04D7D9E07902}"/>
          </ac:spMkLst>
        </pc:spChg>
        <pc:spChg chg="add mod">
          <ac:chgData name="Rahatul Ananto" userId="ff88488e-efd4-4b60-9fc5-1b27266faaf3" providerId="ADAL" clId="{2C172858-7B2E-4004-B24D-D8D57A085679}" dt="2021-11-04T14:27:40.667" v="2005" actId="1076"/>
          <ac:spMkLst>
            <pc:docMk/>
            <pc:sldMk cId="2136662814" sldId="303"/>
            <ac:spMk id="44" creationId="{CD7CC6A3-E11F-481B-A151-2D5C2C3D3361}"/>
          </ac:spMkLst>
        </pc:spChg>
        <pc:spChg chg="add mod">
          <ac:chgData name="Rahatul Ananto" userId="ff88488e-efd4-4b60-9fc5-1b27266faaf3" providerId="ADAL" clId="{2C172858-7B2E-4004-B24D-D8D57A085679}" dt="2021-11-04T14:27:40.667" v="2005" actId="1076"/>
          <ac:spMkLst>
            <pc:docMk/>
            <pc:sldMk cId="2136662814" sldId="303"/>
            <ac:spMk id="45" creationId="{21CF3CB2-0B51-48A7-B91D-CE4D0B0A3EBA}"/>
          </ac:spMkLst>
        </pc:spChg>
        <pc:spChg chg="add mod">
          <ac:chgData name="Rahatul Ananto" userId="ff88488e-efd4-4b60-9fc5-1b27266faaf3" providerId="ADAL" clId="{2C172858-7B2E-4004-B24D-D8D57A085679}" dt="2021-11-04T14:27:40.667" v="2005" actId="1076"/>
          <ac:spMkLst>
            <pc:docMk/>
            <pc:sldMk cId="2136662814" sldId="303"/>
            <ac:spMk id="46" creationId="{239CF534-BB59-4256-8667-4CBBD2758752}"/>
          </ac:spMkLst>
        </pc:spChg>
        <pc:spChg chg="add mod">
          <ac:chgData name="Rahatul Ananto" userId="ff88488e-efd4-4b60-9fc5-1b27266faaf3" providerId="ADAL" clId="{2C172858-7B2E-4004-B24D-D8D57A085679}" dt="2021-11-04T14:27:40.667" v="2005" actId="1076"/>
          <ac:spMkLst>
            <pc:docMk/>
            <pc:sldMk cId="2136662814" sldId="303"/>
            <ac:spMk id="47" creationId="{5AFBF964-8CF5-48F7-8E54-DC72F4625B43}"/>
          </ac:spMkLst>
        </pc:spChg>
        <pc:spChg chg="add mod">
          <ac:chgData name="Rahatul Ananto" userId="ff88488e-efd4-4b60-9fc5-1b27266faaf3" providerId="ADAL" clId="{2C172858-7B2E-4004-B24D-D8D57A085679}" dt="2021-11-04T14:27:40.667" v="2005" actId="1076"/>
          <ac:spMkLst>
            <pc:docMk/>
            <pc:sldMk cId="2136662814" sldId="303"/>
            <ac:spMk id="48" creationId="{80310181-0CE3-4C2F-8548-F1630A8314A0}"/>
          </ac:spMkLst>
        </pc:spChg>
        <pc:spChg chg="add mod">
          <ac:chgData name="Rahatul Ananto" userId="ff88488e-efd4-4b60-9fc5-1b27266faaf3" providerId="ADAL" clId="{2C172858-7B2E-4004-B24D-D8D57A085679}" dt="2021-11-04T14:27:40.667" v="2005" actId="1076"/>
          <ac:spMkLst>
            <pc:docMk/>
            <pc:sldMk cId="2136662814" sldId="303"/>
            <ac:spMk id="49" creationId="{E0F1FA5F-D55A-4D48-B124-04CEEC27C626}"/>
          </ac:spMkLst>
        </pc:spChg>
        <pc:spChg chg="add mod">
          <ac:chgData name="Rahatul Ananto" userId="ff88488e-efd4-4b60-9fc5-1b27266faaf3" providerId="ADAL" clId="{2C172858-7B2E-4004-B24D-D8D57A085679}" dt="2021-11-04T14:27:40.667" v="2005" actId="1076"/>
          <ac:spMkLst>
            <pc:docMk/>
            <pc:sldMk cId="2136662814" sldId="303"/>
            <ac:spMk id="50" creationId="{9FF6F3E0-AAE0-45C0-AF4E-6A8695D4E2AC}"/>
          </ac:spMkLst>
        </pc:spChg>
        <pc:spChg chg="add mod">
          <ac:chgData name="Rahatul Ananto" userId="ff88488e-efd4-4b60-9fc5-1b27266faaf3" providerId="ADAL" clId="{2C172858-7B2E-4004-B24D-D8D57A085679}" dt="2021-11-04T14:27:40.667" v="2005" actId="1076"/>
          <ac:spMkLst>
            <pc:docMk/>
            <pc:sldMk cId="2136662814" sldId="303"/>
            <ac:spMk id="51" creationId="{0705178B-EBB0-42BC-87B0-E6D1FC53FCDD}"/>
          </ac:spMkLst>
        </pc:spChg>
        <pc:spChg chg="add mod">
          <ac:chgData name="Rahatul Ananto" userId="ff88488e-efd4-4b60-9fc5-1b27266faaf3" providerId="ADAL" clId="{2C172858-7B2E-4004-B24D-D8D57A085679}" dt="2021-11-04T14:27:40.667" v="2005" actId="1076"/>
          <ac:spMkLst>
            <pc:docMk/>
            <pc:sldMk cId="2136662814" sldId="303"/>
            <ac:spMk id="52" creationId="{64B0E591-E989-4958-8630-0638586022AC}"/>
          </ac:spMkLst>
        </pc:spChg>
        <pc:spChg chg="add mod">
          <ac:chgData name="Rahatul Ananto" userId="ff88488e-efd4-4b60-9fc5-1b27266faaf3" providerId="ADAL" clId="{2C172858-7B2E-4004-B24D-D8D57A085679}" dt="2021-11-04T14:27:40.667" v="2005" actId="1076"/>
          <ac:spMkLst>
            <pc:docMk/>
            <pc:sldMk cId="2136662814" sldId="303"/>
            <ac:spMk id="53" creationId="{C5A84F85-25D5-4680-A429-CA952B856AFD}"/>
          </ac:spMkLst>
        </pc:spChg>
        <pc:spChg chg="add mod">
          <ac:chgData name="Rahatul Ananto" userId="ff88488e-efd4-4b60-9fc5-1b27266faaf3" providerId="ADAL" clId="{2C172858-7B2E-4004-B24D-D8D57A085679}" dt="2021-11-04T14:27:40.667" v="2005" actId="1076"/>
          <ac:spMkLst>
            <pc:docMk/>
            <pc:sldMk cId="2136662814" sldId="303"/>
            <ac:spMk id="54" creationId="{0B8106B5-4388-47A9-9DE7-9CAF5A0B85EF}"/>
          </ac:spMkLst>
        </pc:spChg>
        <pc:spChg chg="add mod">
          <ac:chgData name="Rahatul Ananto" userId="ff88488e-efd4-4b60-9fc5-1b27266faaf3" providerId="ADAL" clId="{2C172858-7B2E-4004-B24D-D8D57A085679}" dt="2021-11-04T14:27:40.667" v="2005" actId="1076"/>
          <ac:spMkLst>
            <pc:docMk/>
            <pc:sldMk cId="2136662814" sldId="303"/>
            <ac:spMk id="55" creationId="{2816F99E-EF62-4F55-80B2-AB5A8220CD8E}"/>
          </ac:spMkLst>
        </pc:spChg>
        <pc:spChg chg="add mod">
          <ac:chgData name="Rahatul Ananto" userId="ff88488e-efd4-4b60-9fc5-1b27266faaf3" providerId="ADAL" clId="{2C172858-7B2E-4004-B24D-D8D57A085679}" dt="2021-11-04T14:27:40.667" v="2005" actId="1076"/>
          <ac:spMkLst>
            <pc:docMk/>
            <pc:sldMk cId="2136662814" sldId="303"/>
            <ac:spMk id="56" creationId="{E52C1D8E-B1D3-491B-A358-2C47EDB64C7B}"/>
          </ac:spMkLst>
        </pc:spChg>
        <pc:spChg chg="add mod">
          <ac:chgData name="Rahatul Ananto" userId="ff88488e-efd4-4b60-9fc5-1b27266faaf3" providerId="ADAL" clId="{2C172858-7B2E-4004-B24D-D8D57A085679}" dt="2021-11-04T14:27:40.667" v="2005" actId="1076"/>
          <ac:spMkLst>
            <pc:docMk/>
            <pc:sldMk cId="2136662814" sldId="303"/>
            <ac:spMk id="57" creationId="{1B8BA2AB-14EE-4BCA-8762-CCB9CE625970}"/>
          </ac:spMkLst>
        </pc:spChg>
        <pc:spChg chg="add mod">
          <ac:chgData name="Rahatul Ananto" userId="ff88488e-efd4-4b60-9fc5-1b27266faaf3" providerId="ADAL" clId="{2C172858-7B2E-4004-B24D-D8D57A085679}" dt="2021-11-04T14:27:40.667" v="2005" actId="1076"/>
          <ac:spMkLst>
            <pc:docMk/>
            <pc:sldMk cId="2136662814" sldId="303"/>
            <ac:spMk id="58" creationId="{A0CFBD44-71C2-4504-9111-09F17B405A6B}"/>
          </ac:spMkLst>
        </pc:spChg>
        <pc:spChg chg="add mod">
          <ac:chgData name="Rahatul Ananto" userId="ff88488e-efd4-4b60-9fc5-1b27266faaf3" providerId="ADAL" clId="{2C172858-7B2E-4004-B24D-D8D57A085679}" dt="2021-11-04T14:27:40.667" v="2005" actId="1076"/>
          <ac:spMkLst>
            <pc:docMk/>
            <pc:sldMk cId="2136662814" sldId="303"/>
            <ac:spMk id="59" creationId="{63B0E896-5614-4975-B996-A9E14975DACB}"/>
          </ac:spMkLst>
        </pc:spChg>
        <pc:spChg chg="add mod">
          <ac:chgData name="Rahatul Ananto" userId="ff88488e-efd4-4b60-9fc5-1b27266faaf3" providerId="ADAL" clId="{2C172858-7B2E-4004-B24D-D8D57A085679}" dt="2021-11-04T14:27:40.667" v="2005" actId="1076"/>
          <ac:spMkLst>
            <pc:docMk/>
            <pc:sldMk cId="2136662814" sldId="303"/>
            <ac:spMk id="60" creationId="{C20F2FB9-FD09-4CB5-9D0D-7B7777788FC0}"/>
          </ac:spMkLst>
        </pc:spChg>
        <pc:spChg chg="add del mod">
          <ac:chgData name="Rahatul Ananto" userId="ff88488e-efd4-4b60-9fc5-1b27266faaf3" providerId="ADAL" clId="{2C172858-7B2E-4004-B24D-D8D57A085679}" dt="2021-11-04T14:27:15.992" v="2001" actId="478"/>
          <ac:spMkLst>
            <pc:docMk/>
            <pc:sldMk cId="2136662814" sldId="303"/>
            <ac:spMk id="61" creationId="{D61FEDB4-C271-4FA3-A955-CFB44B5A279E}"/>
          </ac:spMkLst>
        </pc:spChg>
        <pc:spChg chg="add del mod">
          <ac:chgData name="Rahatul Ananto" userId="ff88488e-efd4-4b60-9fc5-1b27266faaf3" providerId="ADAL" clId="{2C172858-7B2E-4004-B24D-D8D57A085679}" dt="2021-11-04T14:27:16.496" v="2002" actId="478"/>
          <ac:spMkLst>
            <pc:docMk/>
            <pc:sldMk cId="2136662814" sldId="303"/>
            <ac:spMk id="62" creationId="{4770673C-A44B-4B90-942F-7A974BEB238A}"/>
          </ac:spMkLst>
        </pc:spChg>
        <pc:spChg chg="add del mod">
          <ac:chgData name="Rahatul Ananto" userId="ff88488e-efd4-4b60-9fc5-1b27266faaf3" providerId="ADAL" clId="{2C172858-7B2E-4004-B24D-D8D57A085679}" dt="2021-11-04T14:27:16.912" v="2003" actId="478"/>
          <ac:spMkLst>
            <pc:docMk/>
            <pc:sldMk cId="2136662814" sldId="303"/>
            <ac:spMk id="63" creationId="{C6E96FC6-15DF-4EB8-B18C-7249CD16541D}"/>
          </ac:spMkLst>
        </pc:spChg>
        <pc:spChg chg="add del mod">
          <ac:chgData name="Rahatul Ananto" userId="ff88488e-efd4-4b60-9fc5-1b27266faaf3" providerId="ADAL" clId="{2C172858-7B2E-4004-B24D-D8D57A085679}" dt="2021-11-04T14:28:23.897" v="2033" actId="478"/>
          <ac:spMkLst>
            <pc:docMk/>
            <pc:sldMk cId="2136662814" sldId="303"/>
            <ac:spMk id="64" creationId="{6400C104-B719-4F19-AA59-1092974A6B81}"/>
          </ac:spMkLst>
        </pc:spChg>
        <pc:spChg chg="add del mod">
          <ac:chgData name="Rahatul Ananto" userId="ff88488e-efd4-4b60-9fc5-1b27266faaf3" providerId="ADAL" clId="{2C172858-7B2E-4004-B24D-D8D57A085679}" dt="2021-11-04T14:28:13.208" v="2031" actId="478"/>
          <ac:spMkLst>
            <pc:docMk/>
            <pc:sldMk cId="2136662814" sldId="303"/>
            <ac:spMk id="65" creationId="{2DBBED84-B79F-4900-8DE6-EDA62E1EEA07}"/>
          </ac:spMkLst>
        </pc:spChg>
        <pc:spChg chg="add mod ord">
          <ac:chgData name="Rahatul Ananto" userId="ff88488e-efd4-4b60-9fc5-1b27266faaf3" providerId="ADAL" clId="{2C172858-7B2E-4004-B24D-D8D57A085679}" dt="2021-11-05T03:04:13.023" v="5294" actId="167"/>
          <ac:spMkLst>
            <pc:docMk/>
            <pc:sldMk cId="2136662814" sldId="303"/>
            <ac:spMk id="66" creationId="{07A6DD99-5A87-4F44-8257-02B553DCD7DD}"/>
          </ac:spMkLst>
        </pc:spChg>
        <pc:spChg chg="add mod ord">
          <ac:chgData name="Rahatul Ananto" userId="ff88488e-efd4-4b60-9fc5-1b27266faaf3" providerId="ADAL" clId="{2C172858-7B2E-4004-B24D-D8D57A085679}" dt="2021-11-05T03:04:13.023" v="5294" actId="167"/>
          <ac:spMkLst>
            <pc:docMk/>
            <pc:sldMk cId="2136662814" sldId="303"/>
            <ac:spMk id="67" creationId="{0FB2FCE1-35D8-485E-A1CA-D6BF6192B5CD}"/>
          </ac:spMkLst>
        </pc:spChg>
        <pc:spChg chg="add mod ord">
          <ac:chgData name="Rahatul Ananto" userId="ff88488e-efd4-4b60-9fc5-1b27266faaf3" providerId="ADAL" clId="{2C172858-7B2E-4004-B24D-D8D57A085679}" dt="2021-11-05T03:04:13.023" v="5294" actId="167"/>
          <ac:spMkLst>
            <pc:docMk/>
            <pc:sldMk cId="2136662814" sldId="303"/>
            <ac:spMk id="68" creationId="{EA2BCA42-DB91-4A4C-850F-33664BD67149}"/>
          </ac:spMkLst>
        </pc:spChg>
        <pc:spChg chg="add mod ord">
          <ac:chgData name="Rahatul Ananto" userId="ff88488e-efd4-4b60-9fc5-1b27266faaf3" providerId="ADAL" clId="{2C172858-7B2E-4004-B24D-D8D57A085679}" dt="2021-11-05T03:04:13.023" v="5294" actId="167"/>
          <ac:spMkLst>
            <pc:docMk/>
            <pc:sldMk cId="2136662814" sldId="303"/>
            <ac:spMk id="69" creationId="{48250AD0-A8C8-4AA3-98BF-9D9D2E290551}"/>
          </ac:spMkLst>
        </pc:spChg>
        <pc:spChg chg="add mod ord">
          <ac:chgData name="Rahatul Ananto" userId="ff88488e-efd4-4b60-9fc5-1b27266faaf3" providerId="ADAL" clId="{2C172858-7B2E-4004-B24D-D8D57A085679}" dt="2021-11-07T14:13:32.748" v="6909" actId="2711"/>
          <ac:spMkLst>
            <pc:docMk/>
            <pc:sldMk cId="2136662814" sldId="303"/>
            <ac:spMk id="70" creationId="{5F787DE7-F00B-44AD-9B5F-C4FAEDA5FC61}"/>
          </ac:spMkLst>
        </pc:spChg>
        <pc:spChg chg="add mod ord">
          <ac:chgData name="Rahatul Ananto" userId="ff88488e-efd4-4b60-9fc5-1b27266faaf3" providerId="ADAL" clId="{2C172858-7B2E-4004-B24D-D8D57A085679}" dt="2021-11-05T03:04:13.023" v="5294" actId="167"/>
          <ac:spMkLst>
            <pc:docMk/>
            <pc:sldMk cId="2136662814" sldId="303"/>
            <ac:spMk id="71" creationId="{1A8DD992-13ED-4483-A40C-551A14D8ADD1}"/>
          </ac:spMkLst>
        </pc:spChg>
        <pc:spChg chg="add mod ord">
          <ac:chgData name="Rahatul Ananto" userId="ff88488e-efd4-4b60-9fc5-1b27266faaf3" providerId="ADAL" clId="{2C172858-7B2E-4004-B24D-D8D57A085679}" dt="2021-11-07T14:13:45.133" v="6913" actId="1076"/>
          <ac:spMkLst>
            <pc:docMk/>
            <pc:sldMk cId="2136662814" sldId="303"/>
            <ac:spMk id="72" creationId="{C544CE0E-4066-4889-BA36-8D0F4D73E0EC}"/>
          </ac:spMkLst>
        </pc:spChg>
        <pc:spChg chg="add mod ord">
          <ac:chgData name="Rahatul Ananto" userId="ff88488e-efd4-4b60-9fc5-1b27266faaf3" providerId="ADAL" clId="{2C172858-7B2E-4004-B24D-D8D57A085679}" dt="2021-11-07T14:13:32.748" v="6909" actId="2711"/>
          <ac:spMkLst>
            <pc:docMk/>
            <pc:sldMk cId="2136662814" sldId="303"/>
            <ac:spMk id="73" creationId="{537DCB99-0334-4086-8EE9-37FE44B0D7CF}"/>
          </ac:spMkLst>
        </pc:spChg>
        <pc:spChg chg="add mod ord">
          <ac:chgData name="Rahatul Ananto" userId="ff88488e-efd4-4b60-9fc5-1b27266faaf3" providerId="ADAL" clId="{2C172858-7B2E-4004-B24D-D8D57A085679}" dt="2021-11-07T14:13:32.748" v="6909" actId="2711"/>
          <ac:spMkLst>
            <pc:docMk/>
            <pc:sldMk cId="2136662814" sldId="303"/>
            <ac:spMk id="74" creationId="{014D8C67-CF7C-4028-BCDC-EBDEBD083592}"/>
          </ac:spMkLst>
        </pc:spChg>
        <pc:spChg chg="add mod ord">
          <ac:chgData name="Rahatul Ananto" userId="ff88488e-efd4-4b60-9fc5-1b27266faaf3" providerId="ADAL" clId="{2C172858-7B2E-4004-B24D-D8D57A085679}" dt="2021-11-07T14:13:32.748" v="6909" actId="2711"/>
          <ac:spMkLst>
            <pc:docMk/>
            <pc:sldMk cId="2136662814" sldId="303"/>
            <ac:spMk id="75" creationId="{4474C932-018C-441C-8519-5D3245175145}"/>
          </ac:spMkLst>
        </pc:spChg>
        <pc:spChg chg="add mod">
          <ac:chgData name="Rahatul Ananto" userId="ff88488e-efd4-4b60-9fc5-1b27266faaf3" providerId="ADAL" clId="{2C172858-7B2E-4004-B24D-D8D57A085679}" dt="2021-11-07T14:13:32.748" v="6909" actId="2711"/>
          <ac:spMkLst>
            <pc:docMk/>
            <pc:sldMk cId="2136662814" sldId="303"/>
            <ac:spMk id="76" creationId="{D0FDCFE4-7F24-4C34-9187-F9C7CAE90046}"/>
          </ac:spMkLst>
        </pc:spChg>
        <pc:spChg chg="add mod">
          <ac:chgData name="Rahatul Ananto" userId="ff88488e-efd4-4b60-9fc5-1b27266faaf3" providerId="ADAL" clId="{2C172858-7B2E-4004-B24D-D8D57A085679}" dt="2021-11-05T03:04:52.663" v="5298" actId="571"/>
          <ac:spMkLst>
            <pc:docMk/>
            <pc:sldMk cId="2136662814" sldId="303"/>
            <ac:spMk id="77" creationId="{DE2DE70A-E72D-4546-92D9-7B11E87EA41D}"/>
          </ac:spMkLst>
        </pc:spChg>
        <pc:spChg chg="add mod">
          <ac:chgData name="Rahatul Ananto" userId="ff88488e-efd4-4b60-9fc5-1b27266faaf3" providerId="ADAL" clId="{2C172858-7B2E-4004-B24D-D8D57A085679}" dt="2021-11-05T03:04:56.478" v="5299" actId="571"/>
          <ac:spMkLst>
            <pc:docMk/>
            <pc:sldMk cId="2136662814" sldId="303"/>
            <ac:spMk id="78" creationId="{89A36530-2FDF-484A-93AC-ED6DCB92D2A9}"/>
          </ac:spMkLst>
        </pc:spChg>
        <pc:spChg chg="add mod">
          <ac:chgData name="Rahatul Ananto" userId="ff88488e-efd4-4b60-9fc5-1b27266faaf3" providerId="ADAL" clId="{2C172858-7B2E-4004-B24D-D8D57A085679}" dt="2021-11-07T14:13:32.748" v="6909" actId="2711"/>
          <ac:spMkLst>
            <pc:docMk/>
            <pc:sldMk cId="2136662814" sldId="303"/>
            <ac:spMk id="79" creationId="{E61D8628-2289-4027-8462-1ED7C8CF5FF2}"/>
          </ac:spMkLst>
        </pc:spChg>
        <pc:spChg chg="add mod">
          <ac:chgData name="Rahatul Ananto" userId="ff88488e-efd4-4b60-9fc5-1b27266faaf3" providerId="ADAL" clId="{2C172858-7B2E-4004-B24D-D8D57A085679}" dt="2021-11-07T14:13:32.748" v="6909" actId="2711"/>
          <ac:spMkLst>
            <pc:docMk/>
            <pc:sldMk cId="2136662814" sldId="303"/>
            <ac:spMk id="80" creationId="{8A730BFE-D8DE-4D28-B628-85829E7F144D}"/>
          </ac:spMkLst>
        </pc:spChg>
        <pc:spChg chg="add mod ord">
          <ac:chgData name="Rahatul Ananto" userId="ff88488e-efd4-4b60-9fc5-1b27266faaf3" providerId="ADAL" clId="{2C172858-7B2E-4004-B24D-D8D57A085679}" dt="2021-11-05T03:07:35.878" v="5351" actId="1076"/>
          <ac:spMkLst>
            <pc:docMk/>
            <pc:sldMk cId="2136662814" sldId="303"/>
            <ac:spMk id="81" creationId="{7EFAFEE3-8938-4DCA-BE83-16D508572BA0}"/>
          </ac:spMkLst>
        </pc:spChg>
        <pc:grpChg chg="add del mod">
          <ac:chgData name="Rahatul Ananto" userId="ff88488e-efd4-4b60-9fc5-1b27266faaf3" providerId="ADAL" clId="{2C172858-7B2E-4004-B24D-D8D57A085679}" dt="2021-11-04T14:14:09.982" v="1899" actId="165"/>
          <ac:grpSpMkLst>
            <pc:docMk/>
            <pc:sldMk cId="2136662814" sldId="303"/>
            <ac:grpSpMk id="31" creationId="{30378301-8511-4D46-A4E1-056F3CCB8167}"/>
          </ac:grpSpMkLst>
        </pc:grpChg>
        <pc:grpChg chg="add del">
          <ac:chgData name="Rahatul Ananto" userId="ff88488e-efd4-4b60-9fc5-1b27266faaf3" providerId="ADAL" clId="{2C172858-7B2E-4004-B24D-D8D57A085679}" dt="2021-11-08T00:00:08.846" v="7394"/>
          <ac:grpSpMkLst>
            <pc:docMk/>
            <pc:sldMk cId="2136662814" sldId="303"/>
            <ac:grpSpMk id="61" creationId="{CF9B3428-CD7B-4BA9-8C34-53F7BE57A4B6}"/>
          </ac:grpSpMkLst>
        </pc:grpChg>
        <pc:cxnChg chg="add mod topLvl">
          <ac:chgData name="Rahatul Ananto" userId="ff88488e-efd4-4b60-9fc5-1b27266faaf3" providerId="ADAL" clId="{2C172858-7B2E-4004-B24D-D8D57A085679}" dt="2021-11-04T14:27:40.667" v="2005" actId="1076"/>
          <ac:cxnSpMkLst>
            <pc:docMk/>
            <pc:sldMk cId="2136662814" sldId="303"/>
            <ac:cxnSpMk id="5" creationId="{CB2F137C-F6EF-4BB8-964B-D8D8FEFEFF91}"/>
          </ac:cxnSpMkLst>
        </pc:cxnChg>
        <pc:cxnChg chg="add mod topLvl">
          <ac:chgData name="Rahatul Ananto" userId="ff88488e-efd4-4b60-9fc5-1b27266faaf3" providerId="ADAL" clId="{2C172858-7B2E-4004-B24D-D8D57A085679}" dt="2021-11-04T14:27:40.667" v="2005" actId="1076"/>
          <ac:cxnSpMkLst>
            <pc:docMk/>
            <pc:sldMk cId="2136662814" sldId="303"/>
            <ac:cxnSpMk id="7" creationId="{B42A544D-34C3-45F6-9B5A-DAAFD92469BB}"/>
          </ac:cxnSpMkLst>
        </pc:cxnChg>
        <pc:cxnChg chg="add del mod">
          <ac:chgData name="Rahatul Ananto" userId="ff88488e-efd4-4b60-9fc5-1b27266faaf3" providerId="ADAL" clId="{2C172858-7B2E-4004-B24D-D8D57A085679}" dt="2021-11-04T14:12:41.911" v="1890" actId="478"/>
          <ac:cxnSpMkLst>
            <pc:docMk/>
            <pc:sldMk cId="2136662814" sldId="303"/>
            <ac:cxnSpMk id="8" creationId="{CE15D447-F87E-4F43-B095-6DCAE86D21B8}"/>
          </ac:cxnSpMkLst>
        </pc:cxnChg>
        <pc:cxnChg chg="add mod topLvl">
          <ac:chgData name="Rahatul Ananto" userId="ff88488e-efd4-4b60-9fc5-1b27266faaf3" providerId="ADAL" clId="{2C172858-7B2E-4004-B24D-D8D57A085679}" dt="2021-11-04T14:27:40.667" v="2005" actId="1076"/>
          <ac:cxnSpMkLst>
            <pc:docMk/>
            <pc:sldMk cId="2136662814" sldId="303"/>
            <ac:cxnSpMk id="9" creationId="{71382D99-23AD-4A5B-A6FB-688F72D5D2D4}"/>
          </ac:cxnSpMkLst>
        </pc:cxnChg>
        <pc:cxnChg chg="add mod topLvl">
          <ac:chgData name="Rahatul Ananto" userId="ff88488e-efd4-4b60-9fc5-1b27266faaf3" providerId="ADAL" clId="{2C172858-7B2E-4004-B24D-D8D57A085679}" dt="2021-11-04T14:27:40.667" v="2005" actId="1076"/>
          <ac:cxnSpMkLst>
            <pc:docMk/>
            <pc:sldMk cId="2136662814" sldId="303"/>
            <ac:cxnSpMk id="10" creationId="{B6C1CAEE-3246-402F-833D-54A0136AD5DA}"/>
          </ac:cxnSpMkLst>
        </pc:cxnChg>
        <pc:cxnChg chg="add mod topLvl">
          <ac:chgData name="Rahatul Ananto" userId="ff88488e-efd4-4b60-9fc5-1b27266faaf3" providerId="ADAL" clId="{2C172858-7B2E-4004-B24D-D8D57A085679}" dt="2021-11-04T14:27:40.667" v="2005" actId="1076"/>
          <ac:cxnSpMkLst>
            <pc:docMk/>
            <pc:sldMk cId="2136662814" sldId="303"/>
            <ac:cxnSpMk id="11" creationId="{835261CE-4EBD-4192-BFEE-FA8F1269B681}"/>
          </ac:cxnSpMkLst>
        </pc:cxnChg>
        <pc:cxnChg chg="add mod topLvl">
          <ac:chgData name="Rahatul Ananto" userId="ff88488e-efd4-4b60-9fc5-1b27266faaf3" providerId="ADAL" clId="{2C172858-7B2E-4004-B24D-D8D57A085679}" dt="2021-11-04T14:27:40.667" v="2005" actId="1076"/>
          <ac:cxnSpMkLst>
            <pc:docMk/>
            <pc:sldMk cId="2136662814" sldId="303"/>
            <ac:cxnSpMk id="12" creationId="{8EBE8F35-758A-405E-B593-EBD923B167F9}"/>
          </ac:cxnSpMkLst>
        </pc:cxnChg>
        <pc:cxnChg chg="add mod topLvl">
          <ac:chgData name="Rahatul Ananto" userId="ff88488e-efd4-4b60-9fc5-1b27266faaf3" providerId="ADAL" clId="{2C172858-7B2E-4004-B24D-D8D57A085679}" dt="2021-11-04T14:27:40.667" v="2005" actId="1076"/>
          <ac:cxnSpMkLst>
            <pc:docMk/>
            <pc:sldMk cId="2136662814" sldId="303"/>
            <ac:cxnSpMk id="13" creationId="{A1CBDA57-AEAE-4373-A032-7DF66E82557F}"/>
          </ac:cxnSpMkLst>
        </pc:cxnChg>
        <pc:cxnChg chg="add mod topLvl">
          <ac:chgData name="Rahatul Ananto" userId="ff88488e-efd4-4b60-9fc5-1b27266faaf3" providerId="ADAL" clId="{2C172858-7B2E-4004-B24D-D8D57A085679}" dt="2021-11-04T14:27:40.667" v="2005" actId="1076"/>
          <ac:cxnSpMkLst>
            <pc:docMk/>
            <pc:sldMk cId="2136662814" sldId="303"/>
            <ac:cxnSpMk id="14" creationId="{320829D2-790C-462D-8FE5-68F803C78C3F}"/>
          </ac:cxnSpMkLst>
        </pc:cxnChg>
        <pc:cxnChg chg="add mod topLvl">
          <ac:chgData name="Rahatul Ananto" userId="ff88488e-efd4-4b60-9fc5-1b27266faaf3" providerId="ADAL" clId="{2C172858-7B2E-4004-B24D-D8D57A085679}" dt="2021-11-04T14:27:40.667" v="2005" actId="1076"/>
          <ac:cxnSpMkLst>
            <pc:docMk/>
            <pc:sldMk cId="2136662814" sldId="303"/>
            <ac:cxnSpMk id="15" creationId="{9EB8E3BD-8052-4D74-AEAF-269CCFA9F9DB}"/>
          </ac:cxnSpMkLst>
        </pc:cxnChg>
        <pc:cxnChg chg="add mod topLvl">
          <ac:chgData name="Rahatul Ananto" userId="ff88488e-efd4-4b60-9fc5-1b27266faaf3" providerId="ADAL" clId="{2C172858-7B2E-4004-B24D-D8D57A085679}" dt="2021-11-04T14:27:40.667" v="2005" actId="1076"/>
          <ac:cxnSpMkLst>
            <pc:docMk/>
            <pc:sldMk cId="2136662814" sldId="303"/>
            <ac:cxnSpMk id="16" creationId="{3941C159-986F-4DBF-8F8A-DD2A7F71BE76}"/>
          </ac:cxnSpMkLst>
        </pc:cxnChg>
        <pc:cxnChg chg="add mod topLvl">
          <ac:chgData name="Rahatul Ananto" userId="ff88488e-efd4-4b60-9fc5-1b27266faaf3" providerId="ADAL" clId="{2C172858-7B2E-4004-B24D-D8D57A085679}" dt="2021-11-04T14:27:40.667" v="2005" actId="1076"/>
          <ac:cxnSpMkLst>
            <pc:docMk/>
            <pc:sldMk cId="2136662814" sldId="303"/>
            <ac:cxnSpMk id="19" creationId="{910E81BC-B88E-47C0-92A1-288856EFC511}"/>
          </ac:cxnSpMkLst>
        </pc:cxnChg>
      </pc:sldChg>
      <pc:sldChg chg="addSp delSp modSp new mod delAnim modAnim">
        <pc:chgData name="Rahatul Ananto" userId="ff88488e-efd4-4b60-9fc5-1b27266faaf3" providerId="ADAL" clId="{2C172858-7B2E-4004-B24D-D8D57A085679}" dt="2021-11-07T14:13:59.263" v="6915" actId="2711"/>
        <pc:sldMkLst>
          <pc:docMk/>
          <pc:sldMk cId="874763330" sldId="304"/>
        </pc:sldMkLst>
        <pc:spChg chg="add del mod">
          <ac:chgData name="Rahatul Ananto" userId="ff88488e-efd4-4b60-9fc5-1b27266faaf3" providerId="ADAL" clId="{2C172858-7B2E-4004-B24D-D8D57A085679}" dt="2021-11-05T03:34:24.389" v="5515" actId="478"/>
          <ac:spMkLst>
            <pc:docMk/>
            <pc:sldMk cId="874763330" sldId="304"/>
            <ac:spMk id="5" creationId="{5FBCA7B6-B03B-4770-9516-110636678C56}"/>
          </ac:spMkLst>
        </pc:spChg>
        <pc:spChg chg="add mod">
          <ac:chgData name="Rahatul Ananto" userId="ff88488e-efd4-4b60-9fc5-1b27266faaf3" providerId="ADAL" clId="{2C172858-7B2E-4004-B24D-D8D57A085679}" dt="2021-11-07T14:13:59.263" v="6915" actId="2711"/>
          <ac:spMkLst>
            <pc:docMk/>
            <pc:sldMk cId="874763330" sldId="304"/>
            <ac:spMk id="6" creationId="{F2AE6509-F8C5-47F9-923F-CFA21F5F55C6}"/>
          </ac:spMkLst>
        </pc:spChg>
        <pc:spChg chg="add del mod">
          <ac:chgData name="Rahatul Ananto" userId="ff88488e-efd4-4b60-9fc5-1b27266faaf3" providerId="ADAL" clId="{2C172858-7B2E-4004-B24D-D8D57A085679}" dt="2021-11-05T03:34:03.224" v="5499" actId="478"/>
          <ac:spMkLst>
            <pc:docMk/>
            <pc:sldMk cId="874763330" sldId="304"/>
            <ac:spMk id="7" creationId="{662F49E9-D021-4399-A3E6-6F7FACF19223}"/>
          </ac:spMkLst>
        </pc:spChg>
        <pc:spChg chg="add mod">
          <ac:chgData name="Rahatul Ananto" userId="ff88488e-efd4-4b60-9fc5-1b27266faaf3" providerId="ADAL" clId="{2C172858-7B2E-4004-B24D-D8D57A085679}" dt="2021-11-07T14:13:59.263" v="6915" actId="2711"/>
          <ac:spMkLst>
            <pc:docMk/>
            <pc:sldMk cId="874763330" sldId="304"/>
            <ac:spMk id="8" creationId="{CCA0E004-464F-4041-9F84-473AFFA89476}"/>
          </ac:spMkLst>
        </pc:spChg>
        <pc:picChg chg="add mod">
          <ac:chgData name="Rahatul Ananto" userId="ff88488e-efd4-4b60-9fc5-1b27266faaf3" providerId="ADAL" clId="{2C172858-7B2E-4004-B24D-D8D57A085679}" dt="2021-11-04T14:33:44.336" v="2162" actId="1076"/>
          <ac:picMkLst>
            <pc:docMk/>
            <pc:sldMk cId="874763330" sldId="304"/>
            <ac:picMk id="4" creationId="{E0091E1C-F8F5-4BF3-8074-CA7277DD9546}"/>
          </ac:picMkLst>
        </pc:picChg>
      </pc:sldChg>
      <pc:sldChg chg="addSp modSp new mod">
        <pc:chgData name="Rahatul Ananto" userId="ff88488e-efd4-4b60-9fc5-1b27266faaf3" providerId="ADAL" clId="{2C172858-7B2E-4004-B24D-D8D57A085679}" dt="2021-11-04T14:06:48.716" v="1835" actId="1076"/>
        <pc:sldMkLst>
          <pc:docMk/>
          <pc:sldMk cId="3489863320" sldId="305"/>
        </pc:sldMkLst>
        <pc:spChg chg="add mod">
          <ac:chgData name="Rahatul Ananto" userId="ff88488e-efd4-4b60-9fc5-1b27266faaf3" providerId="ADAL" clId="{2C172858-7B2E-4004-B24D-D8D57A085679}" dt="2021-11-04T14:06:48.716" v="1835" actId="1076"/>
          <ac:spMkLst>
            <pc:docMk/>
            <pc:sldMk cId="3489863320" sldId="305"/>
            <ac:spMk id="3" creationId="{E65CE10F-EC23-4C5D-BC71-05F189BECDFE}"/>
          </ac:spMkLst>
        </pc:spChg>
      </pc:sldChg>
      <pc:sldChg chg="addSp delSp modSp new mod modAnim">
        <pc:chgData name="Rahatul Ananto" userId="ff88488e-efd4-4b60-9fc5-1b27266faaf3" providerId="ADAL" clId="{2C172858-7B2E-4004-B24D-D8D57A085679}" dt="2021-11-07T15:05:21.869" v="6954" actId="1076"/>
        <pc:sldMkLst>
          <pc:docMk/>
          <pc:sldMk cId="319359698" sldId="306"/>
        </pc:sldMkLst>
        <pc:spChg chg="add mod topLvl">
          <ac:chgData name="Rahatul Ananto" userId="ff88488e-efd4-4b60-9fc5-1b27266faaf3" providerId="ADAL" clId="{2C172858-7B2E-4004-B24D-D8D57A085679}" dt="2021-11-04T16:33:50.998" v="3068" actId="1076"/>
          <ac:spMkLst>
            <pc:docMk/>
            <pc:sldMk cId="319359698" sldId="306"/>
            <ac:spMk id="5" creationId="{00C17E27-FE55-41FB-9CB2-FDD00E4800EA}"/>
          </ac:spMkLst>
        </pc:spChg>
        <pc:spChg chg="add mod topLvl">
          <ac:chgData name="Rahatul Ananto" userId="ff88488e-efd4-4b60-9fc5-1b27266faaf3" providerId="ADAL" clId="{2C172858-7B2E-4004-B24D-D8D57A085679}" dt="2021-11-04T16:33:50.998" v="3068" actId="1076"/>
          <ac:spMkLst>
            <pc:docMk/>
            <pc:sldMk cId="319359698" sldId="306"/>
            <ac:spMk id="6" creationId="{7B7D0878-71F2-49F6-8F02-31BD45BEC734}"/>
          </ac:spMkLst>
        </pc:spChg>
        <pc:spChg chg="add mod topLvl">
          <ac:chgData name="Rahatul Ananto" userId="ff88488e-efd4-4b60-9fc5-1b27266faaf3" providerId="ADAL" clId="{2C172858-7B2E-4004-B24D-D8D57A085679}" dt="2021-11-07T15:05:21.869" v="6954" actId="1076"/>
          <ac:spMkLst>
            <pc:docMk/>
            <pc:sldMk cId="319359698" sldId="306"/>
            <ac:spMk id="12" creationId="{EDB311A4-9427-4032-BC03-E8686229C521}"/>
          </ac:spMkLst>
        </pc:spChg>
        <pc:spChg chg="add mod topLvl">
          <ac:chgData name="Rahatul Ananto" userId="ff88488e-efd4-4b60-9fc5-1b27266faaf3" providerId="ADAL" clId="{2C172858-7B2E-4004-B24D-D8D57A085679}" dt="2021-11-04T16:33:50.998" v="3068" actId="1076"/>
          <ac:spMkLst>
            <pc:docMk/>
            <pc:sldMk cId="319359698" sldId="306"/>
            <ac:spMk id="13" creationId="{1BCD6E9E-70E8-4C43-B718-93D5D03EF99B}"/>
          </ac:spMkLst>
        </pc:spChg>
        <pc:spChg chg="add del mod">
          <ac:chgData name="Rahatul Ananto" userId="ff88488e-efd4-4b60-9fc5-1b27266faaf3" providerId="ADAL" clId="{2C172858-7B2E-4004-B24D-D8D57A085679}" dt="2021-11-04T14:51:40.131" v="2570" actId="478"/>
          <ac:spMkLst>
            <pc:docMk/>
            <pc:sldMk cId="319359698" sldId="306"/>
            <ac:spMk id="14" creationId="{A2E0B084-A0BF-4836-B631-85F2334F76B5}"/>
          </ac:spMkLst>
        </pc:spChg>
        <pc:spChg chg="add mod">
          <ac:chgData name="Rahatul Ananto" userId="ff88488e-efd4-4b60-9fc5-1b27266faaf3" providerId="ADAL" clId="{2C172858-7B2E-4004-B24D-D8D57A085679}" dt="2021-11-07T14:14:24.973" v="6917" actId="2711"/>
          <ac:spMkLst>
            <pc:docMk/>
            <pc:sldMk cId="319359698" sldId="306"/>
            <ac:spMk id="15" creationId="{117C6204-90D3-43E4-9A95-490EC885E7BB}"/>
          </ac:spMkLst>
        </pc:spChg>
        <pc:spChg chg="add mod">
          <ac:chgData name="Rahatul Ananto" userId="ff88488e-efd4-4b60-9fc5-1b27266faaf3" providerId="ADAL" clId="{2C172858-7B2E-4004-B24D-D8D57A085679}" dt="2021-11-07T15:04:34.159" v="6941" actId="20577"/>
          <ac:spMkLst>
            <pc:docMk/>
            <pc:sldMk cId="319359698" sldId="306"/>
            <ac:spMk id="16" creationId="{79FA0911-5863-4EF7-81B4-BD7A04A4AD90}"/>
          </ac:spMkLst>
        </pc:spChg>
        <pc:spChg chg="add mod">
          <ac:chgData name="Rahatul Ananto" userId="ff88488e-efd4-4b60-9fc5-1b27266faaf3" providerId="ADAL" clId="{2C172858-7B2E-4004-B24D-D8D57A085679}" dt="2021-11-07T15:04:37.262" v="6942" actId="20577"/>
          <ac:spMkLst>
            <pc:docMk/>
            <pc:sldMk cId="319359698" sldId="306"/>
            <ac:spMk id="17" creationId="{EA190FF0-D20D-42E0-BC32-18DB13CCD936}"/>
          </ac:spMkLst>
        </pc:spChg>
        <pc:spChg chg="add mod">
          <ac:chgData name="Rahatul Ananto" userId="ff88488e-efd4-4b60-9fc5-1b27266faaf3" providerId="ADAL" clId="{2C172858-7B2E-4004-B24D-D8D57A085679}" dt="2021-11-07T15:05:21.869" v="6954" actId="1076"/>
          <ac:spMkLst>
            <pc:docMk/>
            <pc:sldMk cId="319359698" sldId="306"/>
            <ac:spMk id="18" creationId="{2AB0B9E9-4314-41D5-815A-EA26A81FA7F5}"/>
          </ac:spMkLst>
        </pc:spChg>
        <pc:spChg chg="add mod">
          <ac:chgData name="Rahatul Ananto" userId="ff88488e-efd4-4b60-9fc5-1b27266faaf3" providerId="ADAL" clId="{2C172858-7B2E-4004-B24D-D8D57A085679}" dt="2021-11-07T15:04:39.994" v="6944" actId="20577"/>
          <ac:spMkLst>
            <pc:docMk/>
            <pc:sldMk cId="319359698" sldId="306"/>
            <ac:spMk id="19" creationId="{D83992F7-7533-4F81-B02C-B37C450B0531}"/>
          </ac:spMkLst>
        </pc:spChg>
        <pc:grpChg chg="add del mod">
          <ac:chgData name="Rahatul Ananto" userId="ff88488e-efd4-4b60-9fc5-1b27266faaf3" providerId="ADAL" clId="{2C172858-7B2E-4004-B24D-D8D57A085679}" dt="2021-11-04T14:42:46.225" v="2418" actId="165"/>
          <ac:grpSpMkLst>
            <pc:docMk/>
            <pc:sldMk cId="319359698" sldId="306"/>
            <ac:grpSpMk id="7" creationId="{2D0A7276-F730-49E3-96DD-98B6A6E9693C}"/>
          </ac:grpSpMkLst>
        </pc:grpChg>
        <pc:picChg chg="add mod topLvl">
          <ac:chgData name="Rahatul Ananto" userId="ff88488e-efd4-4b60-9fc5-1b27266faaf3" providerId="ADAL" clId="{2C172858-7B2E-4004-B24D-D8D57A085679}" dt="2021-11-04T16:33:50.998" v="3068" actId="1076"/>
          <ac:picMkLst>
            <pc:docMk/>
            <pc:sldMk cId="319359698" sldId="306"/>
            <ac:picMk id="3" creationId="{188AB0DC-2830-432F-996A-BAE39ACBA9AC}"/>
          </ac:picMkLst>
        </pc:picChg>
        <pc:picChg chg="add mod topLvl">
          <ac:chgData name="Rahatul Ananto" userId="ff88488e-efd4-4b60-9fc5-1b27266faaf3" providerId="ADAL" clId="{2C172858-7B2E-4004-B24D-D8D57A085679}" dt="2021-11-04T16:33:50.998" v="3068" actId="1076"/>
          <ac:picMkLst>
            <pc:docMk/>
            <pc:sldMk cId="319359698" sldId="306"/>
            <ac:picMk id="4" creationId="{3BD75BEE-A49F-4B66-9F22-948BAFDF7948}"/>
          </ac:picMkLst>
        </pc:picChg>
        <pc:picChg chg="add mod">
          <ac:chgData name="Rahatul Ananto" userId="ff88488e-efd4-4b60-9fc5-1b27266faaf3" providerId="ADAL" clId="{2C172858-7B2E-4004-B24D-D8D57A085679}" dt="2021-11-04T16:33:50.998" v="3068" actId="1076"/>
          <ac:picMkLst>
            <pc:docMk/>
            <pc:sldMk cId="319359698" sldId="306"/>
            <ac:picMk id="9" creationId="{3067454A-7267-4C43-856A-3A79C91061D6}"/>
          </ac:picMkLst>
        </pc:picChg>
        <pc:picChg chg="add mod">
          <ac:chgData name="Rahatul Ananto" userId="ff88488e-efd4-4b60-9fc5-1b27266faaf3" providerId="ADAL" clId="{2C172858-7B2E-4004-B24D-D8D57A085679}" dt="2021-11-04T16:33:50.998" v="3068" actId="1076"/>
          <ac:picMkLst>
            <pc:docMk/>
            <pc:sldMk cId="319359698" sldId="306"/>
            <ac:picMk id="11" creationId="{C09E966C-A025-4FA1-A541-2B18D187086D}"/>
          </ac:picMkLst>
        </pc:picChg>
      </pc:sldChg>
      <pc:sldChg chg="addSp modSp add del mod modAnim">
        <pc:chgData name="Rahatul Ananto" userId="ff88488e-efd4-4b60-9fc5-1b27266faaf3" providerId="ADAL" clId="{2C172858-7B2E-4004-B24D-D8D57A085679}" dt="2021-11-05T03:08:22.721" v="5357" actId="2696"/>
        <pc:sldMkLst>
          <pc:docMk/>
          <pc:sldMk cId="3572548028" sldId="307"/>
        </pc:sldMkLst>
        <pc:spChg chg="add mod ord">
          <ac:chgData name="Rahatul Ananto" userId="ff88488e-efd4-4b60-9fc5-1b27266faaf3" providerId="ADAL" clId="{2C172858-7B2E-4004-B24D-D8D57A085679}" dt="2021-11-04T14:30:51.569" v="2100" actId="1076"/>
          <ac:spMkLst>
            <pc:docMk/>
            <pc:sldMk cId="3572548028" sldId="307"/>
            <ac:spMk id="4" creationId="{AEBA7E5E-10B4-46CB-9748-30965DE44871}"/>
          </ac:spMkLst>
        </pc:spChg>
        <pc:spChg chg="add mod">
          <ac:chgData name="Rahatul Ananto" userId="ff88488e-efd4-4b60-9fc5-1b27266faaf3" providerId="ADAL" clId="{2C172858-7B2E-4004-B24D-D8D57A085679}" dt="2021-11-04T14:30:53.514" v="2101" actId="1076"/>
          <ac:spMkLst>
            <pc:docMk/>
            <pc:sldMk cId="3572548028" sldId="307"/>
            <ac:spMk id="6" creationId="{D7A1E1B7-EECD-4CAE-B4F3-993AF0E581BE}"/>
          </ac:spMkLst>
        </pc:spChg>
        <pc:spChg chg="add mod ord">
          <ac:chgData name="Rahatul Ananto" userId="ff88488e-efd4-4b60-9fc5-1b27266faaf3" providerId="ADAL" clId="{2C172858-7B2E-4004-B24D-D8D57A085679}" dt="2021-11-04T14:31:04.791" v="2104" actId="14100"/>
          <ac:spMkLst>
            <pc:docMk/>
            <pc:sldMk cId="3572548028" sldId="307"/>
            <ac:spMk id="61" creationId="{1A090EC3-E597-4256-B4F9-0D0919561DD0}"/>
          </ac:spMkLst>
        </pc:spChg>
        <pc:spChg chg="add mod ord">
          <ac:chgData name="Rahatul Ananto" userId="ff88488e-efd4-4b60-9fc5-1b27266faaf3" providerId="ADAL" clId="{2C172858-7B2E-4004-B24D-D8D57A085679}" dt="2021-11-04T14:31:01.556" v="2103" actId="1076"/>
          <ac:spMkLst>
            <pc:docMk/>
            <pc:sldMk cId="3572548028" sldId="307"/>
            <ac:spMk id="62" creationId="{27A20C23-BFE2-4BD9-8EB3-E5995013BE49}"/>
          </ac:spMkLst>
        </pc:spChg>
        <pc:spChg chg="add mod ord">
          <ac:chgData name="Rahatul Ananto" userId="ff88488e-efd4-4b60-9fc5-1b27266faaf3" providerId="ADAL" clId="{2C172858-7B2E-4004-B24D-D8D57A085679}" dt="2021-11-04T14:31:24.392" v="2109" actId="14100"/>
          <ac:spMkLst>
            <pc:docMk/>
            <pc:sldMk cId="3572548028" sldId="307"/>
            <ac:spMk id="63" creationId="{ABD3374F-7EDF-45FB-871D-75DA70B6F5CD}"/>
          </ac:spMkLst>
        </pc:spChg>
        <pc:spChg chg="add mod ord">
          <ac:chgData name="Rahatul Ananto" userId="ff88488e-efd4-4b60-9fc5-1b27266faaf3" providerId="ADAL" clId="{2C172858-7B2E-4004-B24D-D8D57A085679}" dt="2021-11-04T14:33:27.988" v="2161" actId="1076"/>
          <ac:spMkLst>
            <pc:docMk/>
            <pc:sldMk cId="3572548028" sldId="307"/>
            <ac:spMk id="65" creationId="{E7098219-84B9-4A7B-A1BF-E4C715705F1F}"/>
          </ac:spMkLst>
        </pc:spChg>
        <pc:spChg chg="add mod ord">
          <ac:chgData name="Rahatul Ananto" userId="ff88488e-efd4-4b60-9fc5-1b27266faaf3" providerId="ADAL" clId="{2C172858-7B2E-4004-B24D-D8D57A085679}" dt="2021-11-04T14:31:46.818" v="2114" actId="1076"/>
          <ac:spMkLst>
            <pc:docMk/>
            <pc:sldMk cId="3572548028" sldId="307"/>
            <ac:spMk id="66" creationId="{6BBC5966-8151-443F-A59C-82C61D5E0EEA}"/>
          </ac:spMkLst>
        </pc:spChg>
        <pc:spChg chg="add mod">
          <ac:chgData name="Rahatul Ananto" userId="ff88488e-efd4-4b60-9fc5-1b27266faaf3" providerId="ADAL" clId="{2C172858-7B2E-4004-B24D-D8D57A085679}" dt="2021-11-04T14:33:04.893" v="2160" actId="20577"/>
          <ac:spMkLst>
            <pc:docMk/>
            <pc:sldMk cId="3572548028" sldId="307"/>
            <ac:spMk id="67" creationId="{92C498BE-9E7C-47B9-8BFA-B4B0192DB40D}"/>
          </ac:spMkLst>
        </pc:spChg>
        <pc:spChg chg="add mod">
          <ac:chgData name="Rahatul Ananto" userId="ff88488e-efd4-4b60-9fc5-1b27266faaf3" providerId="ADAL" clId="{2C172858-7B2E-4004-B24D-D8D57A085679}" dt="2021-11-04T14:32:10.753" v="2134" actId="20577"/>
          <ac:spMkLst>
            <pc:docMk/>
            <pc:sldMk cId="3572548028" sldId="307"/>
            <ac:spMk id="68" creationId="{4D5BC03D-B9A4-4F37-A7F9-14BB8446FFCF}"/>
          </ac:spMkLst>
        </pc:spChg>
        <pc:spChg chg="add mod">
          <ac:chgData name="Rahatul Ananto" userId="ff88488e-efd4-4b60-9fc5-1b27266faaf3" providerId="ADAL" clId="{2C172858-7B2E-4004-B24D-D8D57A085679}" dt="2021-11-04T14:32:18.233" v="2144" actId="20577"/>
          <ac:spMkLst>
            <pc:docMk/>
            <pc:sldMk cId="3572548028" sldId="307"/>
            <ac:spMk id="69" creationId="{FE703812-AA61-4D13-9C42-430B489AC9F6}"/>
          </ac:spMkLst>
        </pc:spChg>
      </pc:sldChg>
      <pc:sldChg chg="addSp modSp new mod ord">
        <pc:chgData name="Rahatul Ananto" userId="ff88488e-efd4-4b60-9fc5-1b27266faaf3" providerId="ADAL" clId="{2C172858-7B2E-4004-B24D-D8D57A085679}" dt="2021-11-07T14:15:07.898" v="6923" actId="2711"/>
        <pc:sldMkLst>
          <pc:docMk/>
          <pc:sldMk cId="2005682420" sldId="308"/>
        </pc:sldMkLst>
        <pc:spChg chg="add mod">
          <ac:chgData name="Rahatul Ananto" userId="ff88488e-efd4-4b60-9fc5-1b27266faaf3" providerId="ADAL" clId="{2C172858-7B2E-4004-B24D-D8D57A085679}" dt="2021-11-07T14:15:07.898" v="6923" actId="2711"/>
          <ac:spMkLst>
            <pc:docMk/>
            <pc:sldMk cId="2005682420" sldId="308"/>
            <ac:spMk id="3" creationId="{C691C654-66D6-4C17-838D-4EBF472C7B1B}"/>
          </ac:spMkLst>
        </pc:spChg>
      </pc:sldChg>
      <pc:sldChg chg="addSp delSp modSp add mod modAnim">
        <pc:chgData name="Rahatul Ananto" userId="ff88488e-efd4-4b60-9fc5-1b27266faaf3" providerId="ADAL" clId="{2C172858-7B2E-4004-B24D-D8D57A085679}" dt="2021-11-08T17:33:33.082" v="7833" actId="20577"/>
        <pc:sldMkLst>
          <pc:docMk/>
          <pc:sldMk cId="2328457980" sldId="309"/>
        </pc:sldMkLst>
        <pc:spChg chg="add mod ord">
          <ac:chgData name="Rahatul Ananto" userId="ff88488e-efd4-4b60-9fc5-1b27266faaf3" providerId="ADAL" clId="{2C172858-7B2E-4004-B24D-D8D57A085679}" dt="2021-11-08T00:19:02.882" v="7545" actId="14100"/>
          <ac:spMkLst>
            <pc:docMk/>
            <pc:sldMk cId="2328457980" sldId="309"/>
            <ac:spMk id="3" creationId="{7570E47E-ACAD-4342-8F13-34EBAD1B0131}"/>
          </ac:spMkLst>
        </pc:spChg>
        <pc:spChg chg="del mod topLvl">
          <ac:chgData name="Rahatul Ananto" userId="ff88488e-efd4-4b60-9fc5-1b27266faaf3" providerId="ADAL" clId="{2C172858-7B2E-4004-B24D-D8D57A085679}" dt="2021-11-04T16:34:12.230" v="3071" actId="478"/>
          <ac:spMkLst>
            <pc:docMk/>
            <pc:sldMk cId="2328457980" sldId="309"/>
            <ac:spMk id="5" creationId="{00C17E27-FE55-41FB-9CB2-FDD00E4800EA}"/>
          </ac:spMkLst>
        </pc:spChg>
        <pc:spChg chg="del mod topLvl">
          <ac:chgData name="Rahatul Ananto" userId="ff88488e-efd4-4b60-9fc5-1b27266faaf3" providerId="ADAL" clId="{2C172858-7B2E-4004-B24D-D8D57A085679}" dt="2021-11-04T14:42:24.577" v="2410" actId="478"/>
          <ac:spMkLst>
            <pc:docMk/>
            <pc:sldMk cId="2328457980" sldId="309"/>
            <ac:spMk id="6" creationId="{7B7D0878-71F2-49F6-8F02-31BD45BEC734}"/>
          </ac:spMkLst>
        </pc:spChg>
        <pc:spChg chg="add mod">
          <ac:chgData name="Rahatul Ananto" userId="ff88488e-efd4-4b60-9fc5-1b27266faaf3" providerId="ADAL" clId="{2C172858-7B2E-4004-B24D-D8D57A085679}" dt="2021-11-08T17:33:29.020" v="7832" actId="20577"/>
          <ac:spMkLst>
            <pc:docMk/>
            <pc:sldMk cId="2328457980" sldId="309"/>
            <ac:spMk id="8" creationId="{B1750627-3F30-4752-9221-411085211A93}"/>
          </ac:spMkLst>
        </pc:spChg>
        <pc:spChg chg="add mod">
          <ac:chgData name="Rahatul Ananto" userId="ff88488e-efd4-4b60-9fc5-1b27266faaf3" providerId="ADAL" clId="{2C172858-7B2E-4004-B24D-D8D57A085679}" dt="2021-11-08T00:21:51.309" v="7576" actId="1076"/>
          <ac:spMkLst>
            <pc:docMk/>
            <pc:sldMk cId="2328457980" sldId="309"/>
            <ac:spMk id="9" creationId="{B6D57ABF-6936-40EA-A725-BAE97AA4CFB4}"/>
          </ac:spMkLst>
        </pc:spChg>
        <pc:spChg chg="add del mod">
          <ac:chgData name="Rahatul Ananto" userId="ff88488e-efd4-4b60-9fc5-1b27266faaf3" providerId="ADAL" clId="{2C172858-7B2E-4004-B24D-D8D57A085679}" dt="2021-11-04T18:42:49.560" v="3953" actId="478"/>
          <ac:spMkLst>
            <pc:docMk/>
            <pc:sldMk cId="2328457980" sldId="309"/>
            <ac:spMk id="10" creationId="{37A3B66E-E0E2-4DE9-8D00-1C0F0C3068B6}"/>
          </ac:spMkLst>
        </pc:spChg>
        <pc:spChg chg="add mod">
          <ac:chgData name="Rahatul Ananto" userId="ff88488e-efd4-4b60-9fc5-1b27266faaf3" providerId="ADAL" clId="{2C172858-7B2E-4004-B24D-D8D57A085679}" dt="2021-11-08T00:21:51.309" v="7576" actId="1076"/>
          <ac:spMkLst>
            <pc:docMk/>
            <pc:sldMk cId="2328457980" sldId="309"/>
            <ac:spMk id="10" creationId="{B95B7667-D39E-47D7-97F5-90EF7FFA46F5}"/>
          </ac:spMkLst>
        </pc:spChg>
        <pc:spChg chg="add mod">
          <ac:chgData name="Rahatul Ananto" userId="ff88488e-efd4-4b60-9fc5-1b27266faaf3" providerId="ADAL" clId="{2C172858-7B2E-4004-B24D-D8D57A085679}" dt="2021-11-08T17:33:33.082" v="7833" actId="20577"/>
          <ac:spMkLst>
            <pc:docMk/>
            <pc:sldMk cId="2328457980" sldId="309"/>
            <ac:spMk id="11" creationId="{CBBA8D62-A713-4FC6-A7DE-00BF17A50514}"/>
          </ac:spMkLst>
        </pc:spChg>
        <pc:spChg chg="add mod">
          <ac:chgData name="Rahatul Ananto" userId="ff88488e-efd4-4b60-9fc5-1b27266faaf3" providerId="ADAL" clId="{2C172858-7B2E-4004-B24D-D8D57A085679}" dt="2021-11-08T00:21:51.309" v="7576" actId="1076"/>
          <ac:spMkLst>
            <pc:docMk/>
            <pc:sldMk cId="2328457980" sldId="309"/>
            <ac:spMk id="12" creationId="{48175BA1-0ED4-41C4-B53B-35113F623B1C}"/>
          </ac:spMkLst>
        </pc:spChg>
        <pc:spChg chg="del">
          <ac:chgData name="Rahatul Ananto" userId="ff88488e-efd4-4b60-9fc5-1b27266faaf3" providerId="ADAL" clId="{2C172858-7B2E-4004-B24D-D8D57A085679}" dt="2021-11-04T14:42:13.673" v="2406" actId="478"/>
          <ac:spMkLst>
            <pc:docMk/>
            <pc:sldMk cId="2328457980" sldId="309"/>
            <ac:spMk id="12" creationId="{EDB311A4-9427-4032-BC03-E8686229C521}"/>
          </ac:spMkLst>
        </pc:spChg>
        <pc:spChg chg="del">
          <ac:chgData name="Rahatul Ananto" userId="ff88488e-efd4-4b60-9fc5-1b27266faaf3" providerId="ADAL" clId="{2C172858-7B2E-4004-B24D-D8D57A085679}" dt="2021-11-04T14:42:15.328" v="2407" actId="478"/>
          <ac:spMkLst>
            <pc:docMk/>
            <pc:sldMk cId="2328457980" sldId="309"/>
            <ac:spMk id="13" creationId="{1BCD6E9E-70E8-4C43-B718-93D5D03EF99B}"/>
          </ac:spMkLst>
        </pc:spChg>
        <pc:spChg chg="add mod">
          <ac:chgData name="Rahatul Ananto" userId="ff88488e-efd4-4b60-9fc5-1b27266faaf3" providerId="ADAL" clId="{2C172858-7B2E-4004-B24D-D8D57A085679}" dt="2021-11-08T00:21:51.309" v="7576" actId="1076"/>
          <ac:spMkLst>
            <pc:docMk/>
            <pc:sldMk cId="2328457980" sldId="309"/>
            <ac:spMk id="13" creationId="{AD799C19-1350-4694-B9EB-E2214A94D736}"/>
          </ac:spMkLst>
        </pc:spChg>
        <pc:spChg chg="add mod">
          <ac:chgData name="Rahatul Ananto" userId="ff88488e-efd4-4b60-9fc5-1b27266faaf3" providerId="ADAL" clId="{2C172858-7B2E-4004-B24D-D8D57A085679}" dt="2021-11-08T00:21:51.309" v="7576" actId="1076"/>
          <ac:spMkLst>
            <pc:docMk/>
            <pc:sldMk cId="2328457980" sldId="309"/>
            <ac:spMk id="15" creationId="{5CBDA9E4-FE69-45EE-BD27-3AB883A2D42C}"/>
          </ac:spMkLst>
        </pc:spChg>
        <pc:spChg chg="add mod">
          <ac:chgData name="Rahatul Ananto" userId="ff88488e-efd4-4b60-9fc5-1b27266faaf3" providerId="ADAL" clId="{2C172858-7B2E-4004-B24D-D8D57A085679}" dt="2021-11-08T00:21:51.309" v="7576" actId="1076"/>
          <ac:spMkLst>
            <pc:docMk/>
            <pc:sldMk cId="2328457980" sldId="309"/>
            <ac:spMk id="16" creationId="{93F78021-BDBD-41EC-9AF2-90536DF8FB32}"/>
          </ac:spMkLst>
        </pc:spChg>
        <pc:spChg chg="add mod">
          <ac:chgData name="Rahatul Ananto" userId="ff88488e-efd4-4b60-9fc5-1b27266faaf3" providerId="ADAL" clId="{2C172858-7B2E-4004-B24D-D8D57A085679}" dt="2021-11-08T00:21:51.309" v="7576" actId="1076"/>
          <ac:spMkLst>
            <pc:docMk/>
            <pc:sldMk cId="2328457980" sldId="309"/>
            <ac:spMk id="17" creationId="{815C1F0C-F437-401F-B6BC-B751D0719320}"/>
          </ac:spMkLst>
        </pc:spChg>
        <pc:grpChg chg="add del">
          <ac:chgData name="Rahatul Ananto" userId="ff88488e-efd4-4b60-9fc5-1b27266faaf3" providerId="ADAL" clId="{2C172858-7B2E-4004-B24D-D8D57A085679}" dt="2021-11-04T14:42:21.053" v="2408" actId="165"/>
          <ac:grpSpMkLst>
            <pc:docMk/>
            <pc:sldMk cId="2328457980" sldId="309"/>
            <ac:grpSpMk id="7" creationId="{2D0A7276-F730-49E3-96DD-98B6A6E9693C}"/>
          </ac:grpSpMkLst>
        </pc:grpChg>
        <pc:picChg chg="del mod topLvl">
          <ac:chgData name="Rahatul Ananto" userId="ff88488e-efd4-4b60-9fc5-1b27266faaf3" providerId="ADAL" clId="{2C172858-7B2E-4004-B24D-D8D57A085679}" dt="2021-11-04T14:42:22.296" v="2409" actId="478"/>
          <ac:picMkLst>
            <pc:docMk/>
            <pc:sldMk cId="2328457980" sldId="309"/>
            <ac:picMk id="3" creationId="{188AB0DC-2830-432F-996A-BAE39ACBA9AC}"/>
          </ac:picMkLst>
        </pc:picChg>
        <pc:picChg chg="del mod topLvl">
          <ac:chgData name="Rahatul Ananto" userId="ff88488e-efd4-4b60-9fc5-1b27266faaf3" providerId="ADAL" clId="{2C172858-7B2E-4004-B24D-D8D57A085679}" dt="2021-11-04T16:34:12.230" v="3071" actId="478"/>
          <ac:picMkLst>
            <pc:docMk/>
            <pc:sldMk cId="2328457980" sldId="309"/>
            <ac:picMk id="4" creationId="{3BD75BEE-A49F-4B66-9F22-948BAFDF7948}"/>
          </ac:picMkLst>
        </pc:picChg>
        <pc:picChg chg="add mod">
          <ac:chgData name="Rahatul Ananto" userId="ff88488e-efd4-4b60-9fc5-1b27266faaf3" providerId="ADAL" clId="{2C172858-7B2E-4004-B24D-D8D57A085679}" dt="2021-11-08T00:21:51.309" v="7576" actId="1076"/>
          <ac:picMkLst>
            <pc:docMk/>
            <pc:sldMk cId="2328457980" sldId="309"/>
            <ac:picMk id="7" creationId="{7EB85649-C59D-4B71-8C1F-DDCDAC1E985F}"/>
          </ac:picMkLst>
        </pc:picChg>
        <pc:picChg chg="del">
          <ac:chgData name="Rahatul Ananto" userId="ff88488e-efd4-4b60-9fc5-1b27266faaf3" providerId="ADAL" clId="{2C172858-7B2E-4004-B24D-D8D57A085679}" dt="2021-11-04T14:42:06.010" v="2403" actId="478"/>
          <ac:picMkLst>
            <pc:docMk/>
            <pc:sldMk cId="2328457980" sldId="309"/>
            <ac:picMk id="9" creationId="{3067454A-7267-4C43-856A-3A79C91061D6}"/>
          </ac:picMkLst>
        </pc:picChg>
        <pc:picChg chg="del">
          <ac:chgData name="Rahatul Ananto" userId="ff88488e-efd4-4b60-9fc5-1b27266faaf3" providerId="ADAL" clId="{2C172858-7B2E-4004-B24D-D8D57A085679}" dt="2021-11-04T14:42:06.010" v="2403" actId="478"/>
          <ac:picMkLst>
            <pc:docMk/>
            <pc:sldMk cId="2328457980" sldId="309"/>
            <ac:picMk id="11" creationId="{C09E966C-A025-4FA1-A541-2B18D187086D}"/>
          </ac:picMkLst>
        </pc:picChg>
        <pc:picChg chg="add mod">
          <ac:chgData name="Rahatul Ananto" userId="ff88488e-efd4-4b60-9fc5-1b27266faaf3" providerId="ADAL" clId="{2C172858-7B2E-4004-B24D-D8D57A085679}" dt="2021-11-08T00:21:51.309" v="7576" actId="1076"/>
          <ac:picMkLst>
            <pc:docMk/>
            <pc:sldMk cId="2328457980" sldId="309"/>
            <ac:picMk id="14" creationId="{D7F73F0C-113C-4F7E-8D6B-650215539C09}"/>
          </ac:picMkLst>
        </pc:picChg>
      </pc:sldChg>
      <pc:sldChg chg="add del">
        <pc:chgData name="Rahatul Ananto" userId="ff88488e-efd4-4b60-9fc5-1b27266faaf3" providerId="ADAL" clId="{2C172858-7B2E-4004-B24D-D8D57A085679}" dt="2021-11-04T14:42:29.748" v="2411" actId="47"/>
        <pc:sldMkLst>
          <pc:docMk/>
          <pc:sldMk cId="3082698936" sldId="310"/>
        </pc:sldMkLst>
      </pc:sldChg>
      <pc:sldChg chg="addSp delSp modSp add del mod ord modAnim">
        <pc:chgData name="Rahatul Ananto" userId="ff88488e-efd4-4b60-9fc5-1b27266faaf3" providerId="ADAL" clId="{2C172858-7B2E-4004-B24D-D8D57A085679}" dt="2021-11-08T00:20:41.510" v="7574" actId="47"/>
        <pc:sldMkLst>
          <pc:docMk/>
          <pc:sldMk cId="3291799777" sldId="310"/>
        </pc:sldMkLst>
        <pc:spChg chg="add mod">
          <ac:chgData name="Rahatul Ananto" userId="ff88488e-efd4-4b60-9fc5-1b27266faaf3" providerId="ADAL" clId="{2C172858-7B2E-4004-B24D-D8D57A085679}" dt="2021-11-07T15:40:14.787" v="7077" actId="1076"/>
          <ac:spMkLst>
            <pc:docMk/>
            <pc:sldMk cId="3291799777" sldId="310"/>
            <ac:spMk id="4" creationId="{7DC96EEE-7E2D-4DB6-B305-A3FB27332199}"/>
          </ac:spMkLst>
        </pc:spChg>
        <pc:spChg chg="del">
          <ac:chgData name="Rahatul Ananto" userId="ff88488e-efd4-4b60-9fc5-1b27266faaf3" providerId="ADAL" clId="{2C172858-7B2E-4004-B24D-D8D57A085679}" dt="2021-11-04T14:43:01.959" v="2424" actId="478"/>
          <ac:spMkLst>
            <pc:docMk/>
            <pc:sldMk cId="3291799777" sldId="310"/>
            <ac:spMk id="5" creationId="{00C17E27-FE55-41FB-9CB2-FDD00E4800EA}"/>
          </ac:spMkLst>
        </pc:spChg>
        <pc:spChg chg="mod">
          <ac:chgData name="Rahatul Ananto" userId="ff88488e-efd4-4b60-9fc5-1b27266faaf3" providerId="ADAL" clId="{2C172858-7B2E-4004-B24D-D8D57A085679}" dt="2021-11-07T15:40:14.787" v="7077" actId="1076"/>
          <ac:spMkLst>
            <pc:docMk/>
            <pc:sldMk cId="3291799777" sldId="310"/>
            <ac:spMk id="6" creationId="{7B7D0878-71F2-49F6-8F02-31BD45BEC734}"/>
          </ac:spMkLst>
        </pc:spChg>
        <pc:spChg chg="add mod">
          <ac:chgData name="Rahatul Ananto" userId="ff88488e-efd4-4b60-9fc5-1b27266faaf3" providerId="ADAL" clId="{2C172858-7B2E-4004-B24D-D8D57A085679}" dt="2021-11-06T15:05:31.471" v="6294" actId="571"/>
          <ac:spMkLst>
            <pc:docMk/>
            <pc:sldMk cId="3291799777" sldId="310"/>
            <ac:spMk id="8" creationId="{387E4C41-E3FF-42B3-8E6C-8185662BFC08}"/>
          </ac:spMkLst>
        </pc:spChg>
        <pc:spChg chg="add mod">
          <ac:chgData name="Rahatul Ananto" userId="ff88488e-efd4-4b60-9fc5-1b27266faaf3" providerId="ADAL" clId="{2C172858-7B2E-4004-B24D-D8D57A085679}" dt="2021-11-07T15:40:14.787" v="7077" actId="1076"/>
          <ac:spMkLst>
            <pc:docMk/>
            <pc:sldMk cId="3291799777" sldId="310"/>
            <ac:spMk id="9" creationId="{D055634E-7C9B-4C7F-82E1-9855646B7DFE}"/>
          </ac:spMkLst>
        </pc:spChg>
        <pc:spChg chg="add mod">
          <ac:chgData name="Rahatul Ananto" userId="ff88488e-efd4-4b60-9fc5-1b27266faaf3" providerId="ADAL" clId="{2C172858-7B2E-4004-B24D-D8D57A085679}" dt="2021-11-07T15:40:14.787" v="7077" actId="1076"/>
          <ac:spMkLst>
            <pc:docMk/>
            <pc:sldMk cId="3291799777" sldId="310"/>
            <ac:spMk id="10" creationId="{E29689D6-F767-4951-90EC-F28388365B9D}"/>
          </ac:spMkLst>
        </pc:spChg>
        <pc:spChg chg="del">
          <ac:chgData name="Rahatul Ananto" userId="ff88488e-efd4-4b60-9fc5-1b27266faaf3" providerId="ADAL" clId="{2C172858-7B2E-4004-B24D-D8D57A085679}" dt="2021-11-04T14:43:05.048" v="2426" actId="478"/>
          <ac:spMkLst>
            <pc:docMk/>
            <pc:sldMk cId="3291799777" sldId="310"/>
            <ac:spMk id="12" creationId="{EDB311A4-9427-4032-BC03-E8686229C521}"/>
          </ac:spMkLst>
        </pc:spChg>
        <pc:spChg chg="del">
          <ac:chgData name="Rahatul Ananto" userId="ff88488e-efd4-4b60-9fc5-1b27266faaf3" providerId="ADAL" clId="{2C172858-7B2E-4004-B24D-D8D57A085679}" dt="2021-11-04T14:43:05.048" v="2426" actId="478"/>
          <ac:spMkLst>
            <pc:docMk/>
            <pc:sldMk cId="3291799777" sldId="310"/>
            <ac:spMk id="13" creationId="{1BCD6E9E-70E8-4C43-B718-93D5D03EF99B}"/>
          </ac:spMkLst>
        </pc:spChg>
        <pc:spChg chg="add mod">
          <ac:chgData name="Rahatul Ananto" userId="ff88488e-efd4-4b60-9fc5-1b27266faaf3" providerId="ADAL" clId="{2C172858-7B2E-4004-B24D-D8D57A085679}" dt="2021-11-07T15:40:14.787" v="7077" actId="1076"/>
          <ac:spMkLst>
            <pc:docMk/>
            <pc:sldMk cId="3291799777" sldId="310"/>
            <ac:spMk id="14" creationId="{CAA92CB3-887B-47DB-928D-C415A9DF057B}"/>
          </ac:spMkLst>
        </pc:spChg>
        <pc:spChg chg="add mod">
          <ac:chgData name="Rahatul Ananto" userId="ff88488e-efd4-4b60-9fc5-1b27266faaf3" providerId="ADAL" clId="{2C172858-7B2E-4004-B24D-D8D57A085679}" dt="2021-11-07T15:40:14.787" v="7077" actId="1076"/>
          <ac:spMkLst>
            <pc:docMk/>
            <pc:sldMk cId="3291799777" sldId="310"/>
            <ac:spMk id="15" creationId="{560C3324-A1A4-4E40-A9BC-BEB63A9C9D62}"/>
          </ac:spMkLst>
        </pc:spChg>
        <pc:picChg chg="mod">
          <ac:chgData name="Rahatul Ananto" userId="ff88488e-efd4-4b60-9fc5-1b27266faaf3" providerId="ADAL" clId="{2C172858-7B2E-4004-B24D-D8D57A085679}" dt="2021-11-07T15:40:14.787" v="7077" actId="1076"/>
          <ac:picMkLst>
            <pc:docMk/>
            <pc:sldMk cId="3291799777" sldId="310"/>
            <ac:picMk id="3" creationId="{188AB0DC-2830-432F-996A-BAE39ACBA9AC}"/>
          </ac:picMkLst>
        </pc:picChg>
        <pc:picChg chg="del">
          <ac:chgData name="Rahatul Ananto" userId="ff88488e-efd4-4b60-9fc5-1b27266faaf3" providerId="ADAL" clId="{2C172858-7B2E-4004-B24D-D8D57A085679}" dt="2021-11-04T14:43:01.959" v="2424" actId="478"/>
          <ac:picMkLst>
            <pc:docMk/>
            <pc:sldMk cId="3291799777" sldId="310"/>
            <ac:picMk id="4" creationId="{3BD75BEE-A49F-4B66-9F22-948BAFDF7948}"/>
          </ac:picMkLst>
        </pc:picChg>
        <pc:picChg chg="del">
          <ac:chgData name="Rahatul Ananto" userId="ff88488e-efd4-4b60-9fc5-1b27266faaf3" providerId="ADAL" clId="{2C172858-7B2E-4004-B24D-D8D57A085679}" dt="2021-11-04T14:43:05.520" v="2427" actId="478"/>
          <ac:picMkLst>
            <pc:docMk/>
            <pc:sldMk cId="3291799777" sldId="310"/>
            <ac:picMk id="9" creationId="{3067454A-7267-4C43-856A-3A79C91061D6}"/>
          </ac:picMkLst>
        </pc:picChg>
        <pc:picChg chg="del mod">
          <ac:chgData name="Rahatul Ananto" userId="ff88488e-efd4-4b60-9fc5-1b27266faaf3" providerId="ADAL" clId="{2C172858-7B2E-4004-B24D-D8D57A085679}" dt="2021-11-04T14:43:05.048" v="2426" actId="478"/>
          <ac:picMkLst>
            <pc:docMk/>
            <pc:sldMk cId="3291799777" sldId="310"/>
            <ac:picMk id="11" creationId="{C09E966C-A025-4FA1-A541-2B18D187086D}"/>
          </ac:picMkLst>
        </pc:picChg>
      </pc:sldChg>
      <pc:sldChg chg="add del ord">
        <pc:chgData name="Rahatul Ananto" userId="ff88488e-efd4-4b60-9fc5-1b27266faaf3" providerId="ADAL" clId="{2C172858-7B2E-4004-B24D-D8D57A085679}" dt="2021-11-04T14:42:39.886" v="2417" actId="47"/>
        <pc:sldMkLst>
          <pc:docMk/>
          <pc:sldMk cId="4189750369" sldId="310"/>
        </pc:sldMkLst>
      </pc:sldChg>
      <pc:sldChg chg="add del ord">
        <pc:chgData name="Rahatul Ananto" userId="ff88488e-efd4-4b60-9fc5-1b27266faaf3" providerId="ADAL" clId="{2C172858-7B2E-4004-B24D-D8D57A085679}" dt="2021-11-04T14:42:39.886" v="2417" actId="47"/>
        <pc:sldMkLst>
          <pc:docMk/>
          <pc:sldMk cId="1049603368" sldId="311"/>
        </pc:sldMkLst>
      </pc:sldChg>
      <pc:sldChg chg="addSp delSp modSp add mod ord modAnim">
        <pc:chgData name="Rahatul Ananto" userId="ff88488e-efd4-4b60-9fc5-1b27266faaf3" providerId="ADAL" clId="{2C172858-7B2E-4004-B24D-D8D57A085679}" dt="2021-11-08T17:35:00.849" v="7843" actId="20577"/>
        <pc:sldMkLst>
          <pc:docMk/>
          <pc:sldMk cId="1321829677" sldId="311"/>
        </pc:sldMkLst>
        <pc:spChg chg="del">
          <ac:chgData name="Rahatul Ananto" userId="ff88488e-efd4-4b60-9fc5-1b27266faaf3" providerId="ADAL" clId="{2C172858-7B2E-4004-B24D-D8D57A085679}" dt="2021-11-04T14:43:12.184" v="2429" actId="478"/>
          <ac:spMkLst>
            <pc:docMk/>
            <pc:sldMk cId="1321829677" sldId="311"/>
            <ac:spMk id="5" creationId="{00C17E27-FE55-41FB-9CB2-FDD00E4800EA}"/>
          </ac:spMkLst>
        </pc:spChg>
        <pc:spChg chg="del">
          <ac:chgData name="Rahatul Ananto" userId="ff88488e-efd4-4b60-9fc5-1b27266faaf3" providerId="ADAL" clId="{2C172858-7B2E-4004-B24D-D8D57A085679}" dt="2021-11-04T14:43:12.184" v="2429" actId="478"/>
          <ac:spMkLst>
            <pc:docMk/>
            <pc:sldMk cId="1321829677" sldId="311"/>
            <ac:spMk id="6" creationId="{7B7D0878-71F2-49F6-8F02-31BD45BEC734}"/>
          </ac:spMkLst>
        </pc:spChg>
        <pc:spChg chg="add del mod ord">
          <ac:chgData name="Rahatul Ananto" userId="ff88488e-efd4-4b60-9fc5-1b27266faaf3" providerId="ADAL" clId="{2C172858-7B2E-4004-B24D-D8D57A085679}" dt="2021-11-04T17:07:56.711" v="3595" actId="478"/>
          <ac:spMkLst>
            <pc:docMk/>
            <pc:sldMk cId="1321829677" sldId="311"/>
            <ac:spMk id="8" creationId="{B3FA7EA7-CCFB-4100-A6F7-4ADC5DD942AB}"/>
          </ac:spMkLst>
        </pc:spChg>
        <pc:spChg chg="add mod ord">
          <ac:chgData name="Rahatul Ananto" userId="ff88488e-efd4-4b60-9fc5-1b27266faaf3" providerId="ADAL" clId="{2C172858-7B2E-4004-B24D-D8D57A085679}" dt="2021-11-05T02:29:39.547" v="4961" actId="1076"/>
          <ac:spMkLst>
            <pc:docMk/>
            <pc:sldMk cId="1321829677" sldId="311"/>
            <ac:spMk id="10" creationId="{94B34BB6-CED8-410D-8496-D7169230B69E}"/>
          </ac:spMkLst>
        </pc:spChg>
        <pc:spChg chg="mod">
          <ac:chgData name="Rahatul Ananto" userId="ff88488e-efd4-4b60-9fc5-1b27266faaf3" providerId="ADAL" clId="{2C172858-7B2E-4004-B24D-D8D57A085679}" dt="2021-11-05T02:29:39.547" v="4961" actId="1076"/>
          <ac:spMkLst>
            <pc:docMk/>
            <pc:sldMk cId="1321829677" sldId="311"/>
            <ac:spMk id="12" creationId="{EDB311A4-9427-4032-BC03-E8686229C521}"/>
          </ac:spMkLst>
        </pc:spChg>
        <pc:spChg chg="del">
          <ac:chgData name="Rahatul Ananto" userId="ff88488e-efd4-4b60-9fc5-1b27266faaf3" providerId="ADAL" clId="{2C172858-7B2E-4004-B24D-D8D57A085679}" dt="2021-11-04T14:43:13.808" v="2430" actId="478"/>
          <ac:spMkLst>
            <pc:docMk/>
            <pc:sldMk cId="1321829677" sldId="311"/>
            <ac:spMk id="13" creationId="{1BCD6E9E-70E8-4C43-B718-93D5D03EF99B}"/>
          </ac:spMkLst>
        </pc:spChg>
        <pc:spChg chg="add mod">
          <ac:chgData name="Rahatul Ananto" userId="ff88488e-efd4-4b60-9fc5-1b27266faaf3" providerId="ADAL" clId="{2C172858-7B2E-4004-B24D-D8D57A085679}" dt="2021-11-07T15:39:32.512" v="7073" actId="1076"/>
          <ac:spMkLst>
            <pc:docMk/>
            <pc:sldMk cId="1321829677" sldId="311"/>
            <ac:spMk id="13" creationId="{4EF287B8-54FA-4EE9-B53A-7E2C1A828AD6}"/>
          </ac:spMkLst>
        </pc:spChg>
        <pc:spChg chg="add mod">
          <ac:chgData name="Rahatul Ananto" userId="ff88488e-efd4-4b60-9fc5-1b27266faaf3" providerId="ADAL" clId="{2C172858-7B2E-4004-B24D-D8D57A085679}" dt="2021-11-07T15:04:49.401" v="6947" actId="20577"/>
          <ac:spMkLst>
            <pc:docMk/>
            <pc:sldMk cId="1321829677" sldId="311"/>
            <ac:spMk id="14" creationId="{E734E98F-5230-4201-B9C7-2FF4EB288596}"/>
          </ac:spMkLst>
        </pc:spChg>
        <pc:spChg chg="add mod">
          <ac:chgData name="Rahatul Ananto" userId="ff88488e-efd4-4b60-9fc5-1b27266faaf3" providerId="ADAL" clId="{2C172858-7B2E-4004-B24D-D8D57A085679}" dt="2021-11-08T17:35:00.849" v="7843" actId="20577"/>
          <ac:spMkLst>
            <pc:docMk/>
            <pc:sldMk cId="1321829677" sldId="311"/>
            <ac:spMk id="15" creationId="{9ACB367F-2F89-439A-8290-E04AF612AE9D}"/>
          </ac:spMkLst>
        </pc:spChg>
        <pc:spChg chg="add mod">
          <ac:chgData name="Rahatul Ananto" userId="ff88488e-efd4-4b60-9fc5-1b27266faaf3" providerId="ADAL" clId="{2C172858-7B2E-4004-B24D-D8D57A085679}" dt="2021-11-05T02:29:39.547" v="4961" actId="1076"/>
          <ac:spMkLst>
            <pc:docMk/>
            <pc:sldMk cId="1321829677" sldId="311"/>
            <ac:spMk id="16" creationId="{42A3120F-1F96-4A8A-90F9-DE9C268D7AFE}"/>
          </ac:spMkLst>
        </pc:spChg>
        <pc:spChg chg="add mod">
          <ac:chgData name="Rahatul Ananto" userId="ff88488e-efd4-4b60-9fc5-1b27266faaf3" providerId="ADAL" clId="{2C172858-7B2E-4004-B24D-D8D57A085679}" dt="2021-11-07T15:40:54.385" v="7081" actId="1076"/>
          <ac:spMkLst>
            <pc:docMk/>
            <pc:sldMk cId="1321829677" sldId="311"/>
            <ac:spMk id="18" creationId="{BF08ED05-F742-484F-BF42-5E58FC921B45}"/>
          </ac:spMkLst>
        </pc:spChg>
        <pc:spChg chg="add mod ord">
          <ac:chgData name="Rahatul Ananto" userId="ff88488e-efd4-4b60-9fc5-1b27266faaf3" providerId="ADAL" clId="{2C172858-7B2E-4004-B24D-D8D57A085679}" dt="2021-11-07T15:40:54.385" v="7081" actId="1076"/>
          <ac:spMkLst>
            <pc:docMk/>
            <pc:sldMk cId="1321829677" sldId="311"/>
            <ac:spMk id="19" creationId="{74D291BE-7449-4FE6-879B-64266BD9D1DE}"/>
          </ac:spMkLst>
        </pc:spChg>
        <pc:picChg chg="del">
          <ac:chgData name="Rahatul Ananto" userId="ff88488e-efd4-4b60-9fc5-1b27266faaf3" providerId="ADAL" clId="{2C172858-7B2E-4004-B24D-D8D57A085679}" dt="2021-11-04T14:43:12.184" v="2429" actId="478"/>
          <ac:picMkLst>
            <pc:docMk/>
            <pc:sldMk cId="1321829677" sldId="311"/>
            <ac:picMk id="3" creationId="{188AB0DC-2830-432F-996A-BAE39ACBA9AC}"/>
          </ac:picMkLst>
        </pc:picChg>
        <pc:picChg chg="del">
          <ac:chgData name="Rahatul Ananto" userId="ff88488e-efd4-4b60-9fc5-1b27266faaf3" providerId="ADAL" clId="{2C172858-7B2E-4004-B24D-D8D57A085679}" dt="2021-11-04T14:43:12.184" v="2429" actId="478"/>
          <ac:picMkLst>
            <pc:docMk/>
            <pc:sldMk cId="1321829677" sldId="311"/>
            <ac:picMk id="4" creationId="{3BD75BEE-A49F-4B66-9F22-948BAFDF7948}"/>
          </ac:picMkLst>
        </pc:picChg>
        <pc:picChg chg="del">
          <ac:chgData name="Rahatul Ananto" userId="ff88488e-efd4-4b60-9fc5-1b27266faaf3" providerId="ADAL" clId="{2C172858-7B2E-4004-B24D-D8D57A085679}" dt="2021-11-04T14:43:14.190" v="2431" actId="478"/>
          <ac:picMkLst>
            <pc:docMk/>
            <pc:sldMk cId="1321829677" sldId="311"/>
            <ac:picMk id="9" creationId="{3067454A-7267-4C43-856A-3A79C91061D6}"/>
          </ac:picMkLst>
        </pc:picChg>
        <pc:picChg chg="mod">
          <ac:chgData name="Rahatul Ananto" userId="ff88488e-efd4-4b60-9fc5-1b27266faaf3" providerId="ADAL" clId="{2C172858-7B2E-4004-B24D-D8D57A085679}" dt="2021-11-05T02:29:39.547" v="4961" actId="1076"/>
          <ac:picMkLst>
            <pc:docMk/>
            <pc:sldMk cId="1321829677" sldId="311"/>
            <ac:picMk id="11" creationId="{C09E966C-A025-4FA1-A541-2B18D187086D}"/>
          </ac:picMkLst>
        </pc:picChg>
      </pc:sldChg>
      <pc:sldChg chg="add del">
        <pc:chgData name="Rahatul Ananto" userId="ff88488e-efd4-4b60-9fc5-1b27266faaf3" providerId="ADAL" clId="{2C172858-7B2E-4004-B24D-D8D57A085679}" dt="2021-11-04T14:42:29.748" v="2411" actId="47"/>
        <pc:sldMkLst>
          <pc:docMk/>
          <pc:sldMk cId="1566041787" sldId="311"/>
        </pc:sldMkLst>
      </pc:sldChg>
      <pc:sldChg chg="add del">
        <pc:chgData name="Rahatul Ananto" userId="ff88488e-efd4-4b60-9fc5-1b27266faaf3" providerId="ADAL" clId="{2C172858-7B2E-4004-B24D-D8D57A085679}" dt="2021-11-04T14:42:29.748" v="2411" actId="47"/>
        <pc:sldMkLst>
          <pc:docMk/>
          <pc:sldMk cId="577553399" sldId="312"/>
        </pc:sldMkLst>
      </pc:sldChg>
      <pc:sldChg chg="add del ord">
        <pc:chgData name="Rahatul Ananto" userId="ff88488e-efd4-4b60-9fc5-1b27266faaf3" providerId="ADAL" clId="{2C172858-7B2E-4004-B24D-D8D57A085679}" dt="2021-11-04T14:42:39.886" v="2417" actId="47"/>
        <pc:sldMkLst>
          <pc:docMk/>
          <pc:sldMk cId="1055503428" sldId="312"/>
        </pc:sldMkLst>
      </pc:sldChg>
      <pc:sldChg chg="addSp delSp modSp add mod ord modAnim">
        <pc:chgData name="Rahatul Ananto" userId="ff88488e-efd4-4b60-9fc5-1b27266faaf3" providerId="ADAL" clId="{2C172858-7B2E-4004-B24D-D8D57A085679}" dt="2021-11-08T17:32:36.559" v="7831" actId="1076"/>
        <pc:sldMkLst>
          <pc:docMk/>
          <pc:sldMk cId="1838007891" sldId="312"/>
        </pc:sldMkLst>
        <pc:spChg chg="del">
          <ac:chgData name="Rahatul Ananto" userId="ff88488e-efd4-4b60-9fc5-1b27266faaf3" providerId="ADAL" clId="{2C172858-7B2E-4004-B24D-D8D57A085679}" dt="2021-11-04T14:43:19.849" v="2433" actId="478"/>
          <ac:spMkLst>
            <pc:docMk/>
            <pc:sldMk cId="1838007891" sldId="312"/>
            <ac:spMk id="5" creationId="{00C17E27-FE55-41FB-9CB2-FDD00E4800EA}"/>
          </ac:spMkLst>
        </pc:spChg>
        <pc:spChg chg="del">
          <ac:chgData name="Rahatul Ananto" userId="ff88488e-efd4-4b60-9fc5-1b27266faaf3" providerId="ADAL" clId="{2C172858-7B2E-4004-B24D-D8D57A085679}" dt="2021-11-04T14:43:19.849" v="2433" actId="478"/>
          <ac:spMkLst>
            <pc:docMk/>
            <pc:sldMk cId="1838007891" sldId="312"/>
            <ac:spMk id="6" creationId="{7B7D0878-71F2-49F6-8F02-31BD45BEC734}"/>
          </ac:spMkLst>
        </pc:spChg>
        <pc:spChg chg="add mod">
          <ac:chgData name="Rahatul Ananto" userId="ff88488e-efd4-4b60-9fc5-1b27266faaf3" providerId="ADAL" clId="{2C172858-7B2E-4004-B24D-D8D57A085679}" dt="2021-11-08T17:32:36.559" v="7831" actId="1076"/>
          <ac:spMkLst>
            <pc:docMk/>
            <pc:sldMk cId="1838007891" sldId="312"/>
            <ac:spMk id="11" creationId="{9FD4DEDF-5F0D-46CD-A454-F9D41034C2D7}"/>
          </ac:spMkLst>
        </pc:spChg>
        <pc:spChg chg="del">
          <ac:chgData name="Rahatul Ananto" userId="ff88488e-efd4-4b60-9fc5-1b27266faaf3" providerId="ADAL" clId="{2C172858-7B2E-4004-B24D-D8D57A085679}" dt="2021-11-04T14:43:19.849" v="2433" actId="478"/>
          <ac:spMkLst>
            <pc:docMk/>
            <pc:sldMk cId="1838007891" sldId="312"/>
            <ac:spMk id="12" creationId="{EDB311A4-9427-4032-BC03-E8686229C521}"/>
          </ac:spMkLst>
        </pc:spChg>
        <pc:spChg chg="mod">
          <ac:chgData name="Rahatul Ananto" userId="ff88488e-efd4-4b60-9fc5-1b27266faaf3" providerId="ADAL" clId="{2C172858-7B2E-4004-B24D-D8D57A085679}" dt="2021-11-07T15:40:05.099" v="7076" actId="1076"/>
          <ac:spMkLst>
            <pc:docMk/>
            <pc:sldMk cId="1838007891" sldId="312"/>
            <ac:spMk id="13" creationId="{1BCD6E9E-70E8-4C43-B718-93D5D03EF99B}"/>
          </ac:spMkLst>
        </pc:spChg>
        <pc:spChg chg="add mod">
          <ac:chgData name="Rahatul Ananto" userId="ff88488e-efd4-4b60-9fc5-1b27266faaf3" providerId="ADAL" clId="{2C172858-7B2E-4004-B24D-D8D57A085679}" dt="2021-11-07T15:40:05.099" v="7076" actId="1076"/>
          <ac:spMkLst>
            <pc:docMk/>
            <pc:sldMk cId="1838007891" sldId="312"/>
            <ac:spMk id="14" creationId="{12153385-F82F-4A84-8D42-4F81C6FA8A23}"/>
          </ac:spMkLst>
        </pc:spChg>
        <pc:spChg chg="add del mod">
          <ac:chgData name="Rahatul Ananto" userId="ff88488e-efd4-4b60-9fc5-1b27266faaf3" providerId="ADAL" clId="{2C172858-7B2E-4004-B24D-D8D57A085679}" dt="2021-11-04T17:12:53.301" v="3772" actId="478"/>
          <ac:spMkLst>
            <pc:docMk/>
            <pc:sldMk cId="1838007891" sldId="312"/>
            <ac:spMk id="15" creationId="{31E44E3F-2339-41CF-AF4D-B60DD0313A7F}"/>
          </ac:spMkLst>
        </pc:spChg>
        <pc:spChg chg="add mod">
          <ac:chgData name="Rahatul Ananto" userId="ff88488e-efd4-4b60-9fc5-1b27266faaf3" providerId="ADAL" clId="{2C172858-7B2E-4004-B24D-D8D57A085679}" dt="2021-11-08T17:32:32.081" v="7830" actId="20577"/>
          <ac:spMkLst>
            <pc:docMk/>
            <pc:sldMk cId="1838007891" sldId="312"/>
            <ac:spMk id="16" creationId="{6AF235D3-3EC6-4714-80BC-2B80EC63C77F}"/>
          </ac:spMkLst>
        </pc:spChg>
        <pc:spChg chg="add mod">
          <ac:chgData name="Rahatul Ananto" userId="ff88488e-efd4-4b60-9fc5-1b27266faaf3" providerId="ADAL" clId="{2C172858-7B2E-4004-B24D-D8D57A085679}" dt="2021-11-07T15:41:56.634" v="7089" actId="1076"/>
          <ac:spMkLst>
            <pc:docMk/>
            <pc:sldMk cId="1838007891" sldId="312"/>
            <ac:spMk id="17" creationId="{CD4009CF-FF63-4D92-BD93-BED74A01901B}"/>
          </ac:spMkLst>
        </pc:spChg>
        <pc:spChg chg="add mod ord">
          <ac:chgData name="Rahatul Ananto" userId="ff88488e-efd4-4b60-9fc5-1b27266faaf3" providerId="ADAL" clId="{2C172858-7B2E-4004-B24D-D8D57A085679}" dt="2021-11-07T15:41:56.634" v="7089" actId="1076"/>
          <ac:spMkLst>
            <pc:docMk/>
            <pc:sldMk cId="1838007891" sldId="312"/>
            <ac:spMk id="18" creationId="{302ABF0C-7D91-4C58-A2D2-916132640778}"/>
          </ac:spMkLst>
        </pc:spChg>
        <pc:spChg chg="add mod">
          <ac:chgData name="Rahatul Ananto" userId="ff88488e-efd4-4b60-9fc5-1b27266faaf3" providerId="ADAL" clId="{2C172858-7B2E-4004-B24D-D8D57A085679}" dt="2021-11-07T15:41:56.634" v="7089" actId="1076"/>
          <ac:spMkLst>
            <pc:docMk/>
            <pc:sldMk cId="1838007891" sldId="312"/>
            <ac:spMk id="19" creationId="{F69645DD-63C6-477E-85D2-8A18154E6EB7}"/>
          </ac:spMkLst>
        </pc:spChg>
        <pc:spChg chg="add mod ord">
          <ac:chgData name="Rahatul Ananto" userId="ff88488e-efd4-4b60-9fc5-1b27266faaf3" providerId="ADAL" clId="{2C172858-7B2E-4004-B24D-D8D57A085679}" dt="2021-11-07T15:41:56.634" v="7089" actId="1076"/>
          <ac:spMkLst>
            <pc:docMk/>
            <pc:sldMk cId="1838007891" sldId="312"/>
            <ac:spMk id="20" creationId="{DF7ABC2E-FC58-4B15-8B39-1DECC1B4FF0D}"/>
          </ac:spMkLst>
        </pc:spChg>
        <pc:picChg chg="del">
          <ac:chgData name="Rahatul Ananto" userId="ff88488e-efd4-4b60-9fc5-1b27266faaf3" providerId="ADAL" clId="{2C172858-7B2E-4004-B24D-D8D57A085679}" dt="2021-11-04T14:43:19.849" v="2433" actId="478"/>
          <ac:picMkLst>
            <pc:docMk/>
            <pc:sldMk cId="1838007891" sldId="312"/>
            <ac:picMk id="3" creationId="{188AB0DC-2830-432F-996A-BAE39ACBA9AC}"/>
          </ac:picMkLst>
        </pc:picChg>
        <pc:picChg chg="del">
          <ac:chgData name="Rahatul Ananto" userId="ff88488e-efd4-4b60-9fc5-1b27266faaf3" providerId="ADAL" clId="{2C172858-7B2E-4004-B24D-D8D57A085679}" dt="2021-11-04T14:43:19.849" v="2433" actId="478"/>
          <ac:picMkLst>
            <pc:docMk/>
            <pc:sldMk cId="1838007891" sldId="312"/>
            <ac:picMk id="4" creationId="{3BD75BEE-A49F-4B66-9F22-948BAFDF7948}"/>
          </ac:picMkLst>
        </pc:picChg>
        <pc:picChg chg="mod">
          <ac:chgData name="Rahatul Ananto" userId="ff88488e-efd4-4b60-9fc5-1b27266faaf3" providerId="ADAL" clId="{2C172858-7B2E-4004-B24D-D8D57A085679}" dt="2021-11-07T15:40:05.099" v="7076" actId="1076"/>
          <ac:picMkLst>
            <pc:docMk/>
            <pc:sldMk cId="1838007891" sldId="312"/>
            <ac:picMk id="9" creationId="{3067454A-7267-4C43-856A-3A79C91061D6}"/>
          </ac:picMkLst>
        </pc:picChg>
        <pc:picChg chg="del">
          <ac:chgData name="Rahatul Ananto" userId="ff88488e-efd4-4b60-9fc5-1b27266faaf3" providerId="ADAL" clId="{2C172858-7B2E-4004-B24D-D8D57A085679}" dt="2021-11-04T14:43:19.849" v="2433" actId="478"/>
          <ac:picMkLst>
            <pc:docMk/>
            <pc:sldMk cId="1838007891" sldId="312"/>
            <ac:picMk id="11" creationId="{C09E966C-A025-4FA1-A541-2B18D187086D}"/>
          </ac:picMkLst>
        </pc:picChg>
      </pc:sldChg>
      <pc:sldChg chg="addSp delSp modSp new mod modAnim modNotesTx">
        <pc:chgData name="Rahatul Ananto" userId="ff88488e-efd4-4b60-9fc5-1b27266faaf3" providerId="ADAL" clId="{2C172858-7B2E-4004-B24D-D8D57A085679}" dt="2021-11-08T21:07:27.656" v="8213" actId="20577"/>
        <pc:sldMkLst>
          <pc:docMk/>
          <pc:sldMk cId="1431064686" sldId="313"/>
        </pc:sldMkLst>
        <pc:spChg chg="add mod">
          <ac:chgData name="Rahatul Ananto" userId="ff88488e-efd4-4b60-9fc5-1b27266faaf3" providerId="ADAL" clId="{2C172858-7B2E-4004-B24D-D8D57A085679}" dt="2021-11-07T14:15:12.527" v="6924" actId="2711"/>
          <ac:spMkLst>
            <pc:docMk/>
            <pc:sldMk cId="1431064686" sldId="313"/>
            <ac:spMk id="3" creationId="{F2C7FA8B-A779-4254-8B58-0B1446D0883A}"/>
          </ac:spMkLst>
        </pc:spChg>
        <pc:spChg chg="add mod">
          <ac:chgData name="Rahatul Ananto" userId="ff88488e-efd4-4b60-9fc5-1b27266faaf3" providerId="ADAL" clId="{2C172858-7B2E-4004-B24D-D8D57A085679}" dt="2021-11-05T02:43:23.058" v="4996" actId="1076"/>
          <ac:spMkLst>
            <pc:docMk/>
            <pc:sldMk cId="1431064686" sldId="313"/>
            <ac:spMk id="4" creationId="{E4F28EC9-0BEB-4427-AAD5-24DDA51A9866}"/>
          </ac:spMkLst>
        </pc:spChg>
        <pc:spChg chg="add mod ord">
          <ac:chgData name="Rahatul Ananto" userId="ff88488e-efd4-4b60-9fc5-1b27266faaf3" providerId="ADAL" clId="{2C172858-7B2E-4004-B24D-D8D57A085679}" dt="2021-11-05T02:43:23.058" v="4996" actId="1076"/>
          <ac:spMkLst>
            <pc:docMk/>
            <pc:sldMk cId="1431064686" sldId="313"/>
            <ac:spMk id="5" creationId="{7B8BB7DF-1B4F-4D1B-9CAA-1B70F5B731C2}"/>
          </ac:spMkLst>
        </pc:spChg>
        <pc:spChg chg="add mod">
          <ac:chgData name="Rahatul Ananto" userId="ff88488e-efd4-4b60-9fc5-1b27266faaf3" providerId="ADAL" clId="{2C172858-7B2E-4004-B24D-D8D57A085679}" dt="2021-11-05T02:43:23.058" v="4996" actId="1076"/>
          <ac:spMkLst>
            <pc:docMk/>
            <pc:sldMk cId="1431064686" sldId="313"/>
            <ac:spMk id="6" creationId="{6DD29ABD-9331-4658-B91A-3FE911C4CBD2}"/>
          </ac:spMkLst>
        </pc:spChg>
        <pc:spChg chg="add mod">
          <ac:chgData name="Rahatul Ananto" userId="ff88488e-efd4-4b60-9fc5-1b27266faaf3" providerId="ADAL" clId="{2C172858-7B2E-4004-B24D-D8D57A085679}" dt="2021-11-05T02:43:23.058" v="4996" actId="1076"/>
          <ac:spMkLst>
            <pc:docMk/>
            <pc:sldMk cId="1431064686" sldId="313"/>
            <ac:spMk id="7" creationId="{CCFB98FF-4615-4B82-9A62-773213D9388C}"/>
          </ac:spMkLst>
        </pc:spChg>
        <pc:spChg chg="add del mod">
          <ac:chgData name="Rahatul Ananto" userId="ff88488e-efd4-4b60-9fc5-1b27266faaf3" providerId="ADAL" clId="{2C172858-7B2E-4004-B24D-D8D57A085679}" dt="2021-11-06T16:44:17.719" v="6847" actId="478"/>
          <ac:spMkLst>
            <pc:docMk/>
            <pc:sldMk cId="1431064686" sldId="313"/>
            <ac:spMk id="8" creationId="{5C6B98E6-E002-4B8F-8BA1-734CC3924603}"/>
          </ac:spMkLst>
        </pc:spChg>
        <pc:spChg chg="add del">
          <ac:chgData name="Rahatul Ananto" userId="ff88488e-efd4-4b60-9fc5-1b27266faaf3" providerId="ADAL" clId="{2C172858-7B2E-4004-B24D-D8D57A085679}" dt="2021-11-08T18:18:07.695" v="7911" actId="21"/>
          <ac:spMkLst>
            <pc:docMk/>
            <pc:sldMk cId="1431064686" sldId="313"/>
            <ac:spMk id="9" creationId="{146CEC9B-8690-456C-88C9-E8FAE591094C}"/>
          </ac:spMkLst>
        </pc:spChg>
      </pc:sldChg>
      <pc:sldChg chg="addSp delSp modSp new mod delAnim modAnim modNotesTx">
        <pc:chgData name="Rahatul Ananto" userId="ff88488e-efd4-4b60-9fc5-1b27266faaf3" providerId="ADAL" clId="{2C172858-7B2E-4004-B24D-D8D57A085679}" dt="2021-11-08T18:18:21.418" v="7915" actId="478"/>
        <pc:sldMkLst>
          <pc:docMk/>
          <pc:sldMk cId="3016714533" sldId="314"/>
        </pc:sldMkLst>
        <pc:spChg chg="add del mod">
          <ac:chgData name="Rahatul Ananto" userId="ff88488e-efd4-4b60-9fc5-1b27266faaf3" providerId="ADAL" clId="{2C172858-7B2E-4004-B24D-D8D57A085679}" dt="2021-11-04T18:51:30.886" v="4042" actId="478"/>
          <ac:spMkLst>
            <pc:docMk/>
            <pc:sldMk cId="3016714533" sldId="314"/>
            <ac:spMk id="3" creationId="{88A02A5B-EE55-4928-849D-0A06571FA4FD}"/>
          </ac:spMkLst>
        </pc:spChg>
        <pc:spChg chg="add del mod">
          <ac:chgData name="Rahatul Ananto" userId="ff88488e-efd4-4b60-9fc5-1b27266faaf3" providerId="ADAL" clId="{2C172858-7B2E-4004-B24D-D8D57A085679}" dt="2021-11-06T16:43:05.166" v="6826" actId="478"/>
          <ac:spMkLst>
            <pc:docMk/>
            <pc:sldMk cId="3016714533" sldId="314"/>
            <ac:spMk id="4" creationId="{856AAA89-D444-428B-8A41-C1777E2691A0}"/>
          </ac:spMkLst>
        </pc:spChg>
        <pc:spChg chg="add mod">
          <ac:chgData name="Rahatul Ananto" userId="ff88488e-efd4-4b60-9fc5-1b27266faaf3" providerId="ADAL" clId="{2C172858-7B2E-4004-B24D-D8D57A085679}" dt="2021-11-08T18:18:14.640" v="7913" actId="1076"/>
          <ac:spMkLst>
            <pc:docMk/>
            <pc:sldMk cId="3016714533" sldId="314"/>
            <ac:spMk id="6" creationId="{3560D55F-A94C-4C3A-A6C2-E7D13E4AA13B}"/>
          </ac:spMkLst>
        </pc:spChg>
        <pc:spChg chg="add del">
          <ac:chgData name="Rahatul Ananto" userId="ff88488e-efd4-4b60-9fc5-1b27266faaf3" providerId="ADAL" clId="{2C172858-7B2E-4004-B24D-D8D57A085679}" dt="2021-11-04T18:53:00.065" v="4067" actId="478"/>
          <ac:spMkLst>
            <pc:docMk/>
            <pc:sldMk cId="3016714533" sldId="314"/>
            <ac:spMk id="7" creationId="{915E5746-4423-42C9-85BE-DE67853BB9F5}"/>
          </ac:spMkLst>
        </pc:spChg>
        <pc:spChg chg="add mod ord">
          <ac:chgData name="Rahatul Ananto" userId="ff88488e-efd4-4b60-9fc5-1b27266faaf3" providerId="ADAL" clId="{2C172858-7B2E-4004-B24D-D8D57A085679}" dt="2021-11-08T18:18:14.640" v="7913" actId="1076"/>
          <ac:spMkLst>
            <pc:docMk/>
            <pc:sldMk cId="3016714533" sldId="314"/>
            <ac:spMk id="8" creationId="{F43FE1B5-B77B-458C-B9DF-8D29A08F0364}"/>
          </ac:spMkLst>
        </pc:spChg>
        <pc:spChg chg="add del mod">
          <ac:chgData name="Rahatul Ananto" userId="ff88488e-efd4-4b60-9fc5-1b27266faaf3" providerId="ADAL" clId="{2C172858-7B2E-4004-B24D-D8D57A085679}" dt="2021-11-06T15:10:44.765" v="6334" actId="478"/>
          <ac:spMkLst>
            <pc:docMk/>
            <pc:sldMk cId="3016714533" sldId="314"/>
            <ac:spMk id="10" creationId="{66C04D7D-4F0F-4696-A884-EA8A4FCA0FFF}"/>
          </ac:spMkLst>
        </pc:spChg>
        <pc:spChg chg="add del mod ord">
          <ac:chgData name="Rahatul Ananto" userId="ff88488e-efd4-4b60-9fc5-1b27266faaf3" providerId="ADAL" clId="{2C172858-7B2E-4004-B24D-D8D57A085679}" dt="2021-11-06T15:10:44.765" v="6334" actId="478"/>
          <ac:spMkLst>
            <pc:docMk/>
            <pc:sldMk cId="3016714533" sldId="314"/>
            <ac:spMk id="11" creationId="{B50B610F-F3BF-4FC2-A30E-2BE97D680686}"/>
          </ac:spMkLst>
        </pc:spChg>
        <pc:spChg chg="add del mod">
          <ac:chgData name="Rahatul Ananto" userId="ff88488e-efd4-4b60-9fc5-1b27266faaf3" providerId="ADAL" clId="{2C172858-7B2E-4004-B24D-D8D57A085679}" dt="2021-11-08T18:17:57.293" v="7909"/>
          <ac:spMkLst>
            <pc:docMk/>
            <pc:sldMk cId="3016714533" sldId="314"/>
            <ac:spMk id="12" creationId="{9A0F2F95-E706-4ED9-BCB9-0334B4F9E83F}"/>
          </ac:spMkLst>
        </pc:spChg>
        <pc:spChg chg="add del">
          <ac:chgData name="Rahatul Ananto" userId="ff88488e-efd4-4b60-9fc5-1b27266faaf3" providerId="ADAL" clId="{2C172858-7B2E-4004-B24D-D8D57A085679}" dt="2021-11-04T19:08:04.487" v="4093" actId="22"/>
          <ac:spMkLst>
            <pc:docMk/>
            <pc:sldMk cId="3016714533" sldId="314"/>
            <ac:spMk id="13" creationId="{65597635-A9EC-4C40-929C-09F9184D4D28}"/>
          </ac:spMkLst>
        </pc:spChg>
        <pc:spChg chg="add del mod">
          <ac:chgData name="Rahatul Ananto" userId="ff88488e-efd4-4b60-9fc5-1b27266faaf3" providerId="ADAL" clId="{2C172858-7B2E-4004-B24D-D8D57A085679}" dt="2021-11-06T16:43:55.688" v="6836" actId="478"/>
          <ac:spMkLst>
            <pc:docMk/>
            <pc:sldMk cId="3016714533" sldId="314"/>
            <ac:spMk id="13" creationId="{730B81F4-E48F-4B50-BF35-B0D98FEAE11D}"/>
          </ac:spMkLst>
        </pc:spChg>
        <pc:spChg chg="add del mod">
          <ac:chgData name="Rahatul Ananto" userId="ff88488e-efd4-4b60-9fc5-1b27266faaf3" providerId="ADAL" clId="{2C172858-7B2E-4004-B24D-D8D57A085679}" dt="2021-11-06T16:44:04.374" v="6842" actId="21"/>
          <ac:spMkLst>
            <pc:docMk/>
            <pc:sldMk cId="3016714533" sldId="314"/>
            <ac:spMk id="14" creationId="{8FAE070C-D6CA-446A-B7EC-FB31532A4D7A}"/>
          </ac:spMkLst>
        </pc:spChg>
        <pc:spChg chg="add del mod">
          <ac:chgData name="Rahatul Ananto" userId="ff88488e-efd4-4b60-9fc5-1b27266faaf3" providerId="ADAL" clId="{2C172858-7B2E-4004-B24D-D8D57A085679}" dt="2021-11-06T15:51:18.146" v="6718" actId="478"/>
          <ac:spMkLst>
            <pc:docMk/>
            <pc:sldMk cId="3016714533" sldId="314"/>
            <ac:spMk id="15" creationId="{B6278327-8993-4911-B235-96AC9D1414FB}"/>
          </ac:spMkLst>
        </pc:spChg>
        <pc:spChg chg="add del mod ord">
          <ac:chgData name="Rahatul Ananto" userId="ff88488e-efd4-4b60-9fc5-1b27266faaf3" providerId="ADAL" clId="{2C172858-7B2E-4004-B24D-D8D57A085679}" dt="2021-11-06T15:51:18.146" v="6718" actId="478"/>
          <ac:spMkLst>
            <pc:docMk/>
            <pc:sldMk cId="3016714533" sldId="314"/>
            <ac:spMk id="16" creationId="{71B2E891-C949-4F6F-BBB5-F5994BD44FAF}"/>
          </ac:spMkLst>
        </pc:spChg>
        <pc:spChg chg="add del mod">
          <ac:chgData name="Rahatul Ananto" userId="ff88488e-efd4-4b60-9fc5-1b27266faaf3" providerId="ADAL" clId="{2C172858-7B2E-4004-B24D-D8D57A085679}" dt="2021-11-08T18:17:31.844" v="7899" actId="478"/>
          <ac:spMkLst>
            <pc:docMk/>
            <pc:sldMk cId="3016714533" sldId="314"/>
            <ac:spMk id="17" creationId="{BF1C5559-E717-491D-B3C5-398C99734902}"/>
          </ac:spMkLst>
        </pc:spChg>
        <pc:spChg chg="add del mod">
          <ac:chgData name="Rahatul Ananto" userId="ff88488e-efd4-4b60-9fc5-1b27266faaf3" providerId="ADAL" clId="{2C172858-7B2E-4004-B24D-D8D57A085679}" dt="2021-11-08T16:18:18.003" v="7752" actId="478"/>
          <ac:spMkLst>
            <pc:docMk/>
            <pc:sldMk cId="3016714533" sldId="314"/>
            <ac:spMk id="18" creationId="{BCE96888-9308-477D-A7A5-E682C246874F}"/>
          </ac:spMkLst>
        </pc:spChg>
        <pc:spChg chg="add del mod ord">
          <ac:chgData name="Rahatul Ananto" userId="ff88488e-efd4-4b60-9fc5-1b27266faaf3" providerId="ADAL" clId="{2C172858-7B2E-4004-B24D-D8D57A085679}" dt="2021-11-08T16:18:18.003" v="7752" actId="478"/>
          <ac:spMkLst>
            <pc:docMk/>
            <pc:sldMk cId="3016714533" sldId="314"/>
            <ac:spMk id="19" creationId="{B52D221F-D86D-4156-960B-C8A8F163A2DA}"/>
          </ac:spMkLst>
        </pc:spChg>
        <pc:spChg chg="add mod">
          <ac:chgData name="Rahatul Ananto" userId="ff88488e-efd4-4b60-9fc5-1b27266faaf3" providerId="ADAL" clId="{2C172858-7B2E-4004-B24D-D8D57A085679}" dt="2021-11-08T18:18:19.964" v="7914" actId="1076"/>
          <ac:spMkLst>
            <pc:docMk/>
            <pc:sldMk cId="3016714533" sldId="314"/>
            <ac:spMk id="20" creationId="{6D1F7CF7-862B-4DBD-B93E-0BAF729399FA}"/>
          </ac:spMkLst>
        </pc:spChg>
        <pc:spChg chg="add mod">
          <ac:chgData name="Rahatul Ananto" userId="ff88488e-efd4-4b60-9fc5-1b27266faaf3" providerId="ADAL" clId="{2C172858-7B2E-4004-B24D-D8D57A085679}" dt="2021-11-08T18:18:19.964" v="7914" actId="1076"/>
          <ac:spMkLst>
            <pc:docMk/>
            <pc:sldMk cId="3016714533" sldId="314"/>
            <ac:spMk id="21" creationId="{66BFB123-D275-4AE1-A29B-A8BCB7EE0114}"/>
          </ac:spMkLst>
        </pc:spChg>
        <pc:spChg chg="add del mod">
          <ac:chgData name="Rahatul Ananto" userId="ff88488e-efd4-4b60-9fc5-1b27266faaf3" providerId="ADAL" clId="{2C172858-7B2E-4004-B24D-D8D57A085679}" dt="2021-11-08T18:17:31.844" v="7899" actId="478"/>
          <ac:spMkLst>
            <pc:docMk/>
            <pc:sldMk cId="3016714533" sldId="314"/>
            <ac:spMk id="22" creationId="{1676B3E2-ED53-4321-8327-44D51889C03A}"/>
          </ac:spMkLst>
        </pc:spChg>
        <pc:spChg chg="add mod">
          <ac:chgData name="Rahatul Ananto" userId="ff88488e-efd4-4b60-9fc5-1b27266faaf3" providerId="ADAL" clId="{2C172858-7B2E-4004-B24D-D8D57A085679}" dt="2021-11-08T18:17:56.601" v="7907"/>
          <ac:spMkLst>
            <pc:docMk/>
            <pc:sldMk cId="3016714533" sldId="314"/>
            <ac:spMk id="23" creationId="{4B905C3C-B4E0-4DB3-B4B7-F827A5CEF13D}"/>
          </ac:spMkLst>
        </pc:spChg>
        <pc:spChg chg="add del mod">
          <ac:chgData name="Rahatul Ananto" userId="ff88488e-efd4-4b60-9fc5-1b27266faaf3" providerId="ADAL" clId="{2C172858-7B2E-4004-B24D-D8D57A085679}" dt="2021-11-08T18:18:21.418" v="7915" actId="478"/>
          <ac:spMkLst>
            <pc:docMk/>
            <pc:sldMk cId="3016714533" sldId="314"/>
            <ac:spMk id="24" creationId="{53319A52-E3AF-457E-A937-A6D799F60617}"/>
          </ac:spMkLst>
        </pc:spChg>
      </pc:sldChg>
      <pc:sldChg chg="modSp add del mod ord modNotesTx">
        <pc:chgData name="Rahatul Ananto" userId="ff88488e-efd4-4b60-9fc5-1b27266faaf3" providerId="ADAL" clId="{2C172858-7B2E-4004-B24D-D8D57A085679}" dt="2021-11-04T14:59:38.313" v="2885" actId="47"/>
        <pc:sldMkLst>
          <pc:docMk/>
          <pc:sldMk cId="2788320555" sldId="315"/>
        </pc:sldMkLst>
        <pc:spChg chg="mod">
          <ac:chgData name="Rahatul Ananto" userId="ff88488e-efd4-4b60-9fc5-1b27266faaf3" providerId="ADAL" clId="{2C172858-7B2E-4004-B24D-D8D57A085679}" dt="2021-11-04T14:46:01.386" v="2517" actId="207"/>
          <ac:spMkLst>
            <pc:docMk/>
            <pc:sldMk cId="2788320555" sldId="315"/>
            <ac:spMk id="4" creationId="{C5056890-36FB-4918-85DE-A88179D91F4F}"/>
          </ac:spMkLst>
        </pc:spChg>
        <pc:spChg chg="mod">
          <ac:chgData name="Rahatul Ananto" userId="ff88488e-efd4-4b60-9fc5-1b27266faaf3" providerId="ADAL" clId="{2C172858-7B2E-4004-B24D-D8D57A085679}" dt="2021-11-04T14:46:17.388" v="2519" actId="207"/>
          <ac:spMkLst>
            <pc:docMk/>
            <pc:sldMk cId="2788320555" sldId="315"/>
            <ac:spMk id="7" creationId="{F77D993A-3423-4AEF-B4B4-99D7D4428434}"/>
          </ac:spMkLst>
        </pc:spChg>
        <pc:spChg chg="mod">
          <ac:chgData name="Rahatul Ananto" userId="ff88488e-efd4-4b60-9fc5-1b27266faaf3" providerId="ADAL" clId="{2C172858-7B2E-4004-B24D-D8D57A085679}" dt="2021-11-04T14:46:01.386" v="2517" actId="207"/>
          <ac:spMkLst>
            <pc:docMk/>
            <pc:sldMk cId="2788320555" sldId="315"/>
            <ac:spMk id="8" creationId="{5ECE9380-E07C-4FAD-8901-6FD8675ED73F}"/>
          </ac:spMkLst>
        </pc:spChg>
        <pc:spChg chg="mod">
          <ac:chgData name="Rahatul Ananto" userId="ff88488e-efd4-4b60-9fc5-1b27266faaf3" providerId="ADAL" clId="{2C172858-7B2E-4004-B24D-D8D57A085679}" dt="2021-11-04T14:46:06.311" v="2518" actId="207"/>
          <ac:spMkLst>
            <pc:docMk/>
            <pc:sldMk cId="2788320555" sldId="315"/>
            <ac:spMk id="9" creationId="{C5D21E2E-8D24-4480-9A87-41F8B281647E}"/>
          </ac:spMkLst>
        </pc:spChg>
      </pc:sldChg>
      <pc:sldChg chg="modSp add mod ord modTransition modNotesTx">
        <pc:chgData name="Rahatul Ananto" userId="ff88488e-efd4-4b60-9fc5-1b27266faaf3" providerId="ADAL" clId="{2C172858-7B2E-4004-B24D-D8D57A085679}" dt="2021-11-07T15:42:44.536" v="7121" actId="1076"/>
        <pc:sldMkLst>
          <pc:docMk/>
          <pc:sldMk cId="1326569729" sldId="316"/>
        </pc:sldMkLst>
        <pc:spChg chg="mod">
          <ac:chgData name="Rahatul Ananto" userId="ff88488e-efd4-4b60-9fc5-1b27266faaf3" providerId="ADAL" clId="{2C172858-7B2E-4004-B24D-D8D57A085679}" dt="2021-11-05T02:17:47.400" v="4900" actId="1076"/>
          <ac:spMkLst>
            <pc:docMk/>
            <pc:sldMk cId="1326569729" sldId="316"/>
            <ac:spMk id="3" creationId="{4CC6E8F7-7375-4303-AE17-B6EB30BA7256}"/>
          </ac:spMkLst>
        </pc:spChg>
        <pc:spChg chg="mod">
          <ac:chgData name="Rahatul Ananto" userId="ff88488e-efd4-4b60-9fc5-1b27266faaf3" providerId="ADAL" clId="{2C172858-7B2E-4004-B24D-D8D57A085679}" dt="2021-11-05T02:17:47.400" v="4900" actId="1076"/>
          <ac:spMkLst>
            <pc:docMk/>
            <pc:sldMk cId="1326569729" sldId="316"/>
            <ac:spMk id="4" creationId="{C5056890-36FB-4918-85DE-A88179D91F4F}"/>
          </ac:spMkLst>
        </pc:spChg>
        <pc:spChg chg="mod">
          <ac:chgData name="Rahatul Ananto" userId="ff88488e-efd4-4b60-9fc5-1b27266faaf3" providerId="ADAL" clId="{2C172858-7B2E-4004-B24D-D8D57A085679}" dt="2021-11-07T15:42:44.536" v="7121" actId="1076"/>
          <ac:spMkLst>
            <pc:docMk/>
            <pc:sldMk cId="1326569729" sldId="316"/>
            <ac:spMk id="5" creationId="{2DC1373F-9159-45CC-A8F0-86DCCA158160}"/>
          </ac:spMkLst>
        </pc:spChg>
        <pc:spChg chg="mod">
          <ac:chgData name="Rahatul Ananto" userId="ff88488e-efd4-4b60-9fc5-1b27266faaf3" providerId="ADAL" clId="{2C172858-7B2E-4004-B24D-D8D57A085679}" dt="2021-11-05T02:17:47.400" v="4900" actId="1076"/>
          <ac:spMkLst>
            <pc:docMk/>
            <pc:sldMk cId="1326569729" sldId="316"/>
            <ac:spMk id="7" creationId="{F77D993A-3423-4AEF-B4B4-99D7D4428434}"/>
          </ac:spMkLst>
        </pc:spChg>
        <pc:spChg chg="mod">
          <ac:chgData name="Rahatul Ananto" userId="ff88488e-efd4-4b60-9fc5-1b27266faaf3" providerId="ADAL" clId="{2C172858-7B2E-4004-B24D-D8D57A085679}" dt="2021-11-05T02:17:47.400" v="4900" actId="1076"/>
          <ac:spMkLst>
            <pc:docMk/>
            <pc:sldMk cId="1326569729" sldId="316"/>
            <ac:spMk id="8" creationId="{5ECE9380-E07C-4FAD-8901-6FD8675ED73F}"/>
          </ac:spMkLst>
        </pc:spChg>
        <pc:spChg chg="mod">
          <ac:chgData name="Rahatul Ananto" userId="ff88488e-efd4-4b60-9fc5-1b27266faaf3" providerId="ADAL" clId="{2C172858-7B2E-4004-B24D-D8D57A085679}" dt="2021-11-05T03:14:25.595" v="5424" actId="1076"/>
          <ac:spMkLst>
            <pc:docMk/>
            <pc:sldMk cId="1326569729" sldId="316"/>
            <ac:spMk id="9" creationId="{C5D21E2E-8D24-4480-9A87-41F8B281647E}"/>
          </ac:spMkLst>
        </pc:spChg>
        <pc:spChg chg="mod">
          <ac:chgData name="Rahatul Ananto" userId="ff88488e-efd4-4b60-9fc5-1b27266faaf3" providerId="ADAL" clId="{2C172858-7B2E-4004-B24D-D8D57A085679}" dt="2021-11-05T03:14:22.580" v="5423" actId="1076"/>
          <ac:spMkLst>
            <pc:docMk/>
            <pc:sldMk cId="1326569729" sldId="316"/>
            <ac:spMk id="10" creationId="{A37F3FB9-EA20-41E0-A954-A98992F52178}"/>
          </ac:spMkLst>
        </pc:spChg>
        <pc:spChg chg="mod">
          <ac:chgData name="Rahatul Ananto" userId="ff88488e-efd4-4b60-9fc5-1b27266faaf3" providerId="ADAL" clId="{2C172858-7B2E-4004-B24D-D8D57A085679}" dt="2021-11-07T15:42:38.599" v="7118" actId="1076"/>
          <ac:spMkLst>
            <pc:docMk/>
            <pc:sldMk cId="1326569729" sldId="316"/>
            <ac:spMk id="12" creationId="{516994DD-D27F-4952-B51C-612EB4B80CAD}"/>
          </ac:spMkLst>
        </pc:spChg>
        <pc:spChg chg="mod">
          <ac:chgData name="Rahatul Ananto" userId="ff88488e-efd4-4b60-9fc5-1b27266faaf3" providerId="ADAL" clId="{2C172858-7B2E-4004-B24D-D8D57A085679}" dt="2021-11-05T02:17:47.400" v="4900" actId="1076"/>
          <ac:spMkLst>
            <pc:docMk/>
            <pc:sldMk cId="1326569729" sldId="316"/>
            <ac:spMk id="13" creationId="{DC07F90D-1698-430D-AC90-97FCA6367A1B}"/>
          </ac:spMkLst>
        </pc:spChg>
      </pc:sldChg>
      <pc:sldChg chg="addSp delSp modSp new mod modAnim modNotesTx">
        <pc:chgData name="Rahatul Ananto" userId="ff88488e-efd4-4b60-9fc5-1b27266faaf3" providerId="ADAL" clId="{2C172858-7B2E-4004-B24D-D8D57A085679}" dt="2021-11-07T20:13:15.179" v="7166"/>
        <pc:sldMkLst>
          <pc:docMk/>
          <pc:sldMk cId="3983106658" sldId="317"/>
        </pc:sldMkLst>
        <pc:spChg chg="add del mod">
          <ac:chgData name="Rahatul Ananto" userId="ff88488e-efd4-4b60-9fc5-1b27266faaf3" providerId="ADAL" clId="{2C172858-7B2E-4004-B24D-D8D57A085679}" dt="2021-11-05T02:43:36.022" v="4998" actId="478"/>
          <ac:spMkLst>
            <pc:docMk/>
            <pc:sldMk cId="3983106658" sldId="317"/>
            <ac:spMk id="3" creationId="{27445990-7E51-4841-A32C-6FD72095CDE0}"/>
          </ac:spMkLst>
        </pc:spChg>
        <pc:spChg chg="add mod">
          <ac:chgData name="Rahatul Ananto" userId="ff88488e-efd4-4b60-9fc5-1b27266faaf3" providerId="ADAL" clId="{2C172858-7B2E-4004-B24D-D8D57A085679}" dt="2021-11-07T14:15:30.465" v="6928" actId="2711"/>
          <ac:spMkLst>
            <pc:docMk/>
            <pc:sldMk cId="3983106658" sldId="317"/>
            <ac:spMk id="4" creationId="{77EDDC45-1822-403C-B7BB-E0ED7534855D}"/>
          </ac:spMkLst>
        </pc:spChg>
        <pc:spChg chg="add del mod ord">
          <ac:chgData name="Rahatul Ananto" userId="ff88488e-efd4-4b60-9fc5-1b27266faaf3" providerId="ADAL" clId="{2C172858-7B2E-4004-B24D-D8D57A085679}" dt="2021-11-05T02:50:55.463" v="5184" actId="478"/>
          <ac:spMkLst>
            <pc:docMk/>
            <pc:sldMk cId="3983106658" sldId="317"/>
            <ac:spMk id="6" creationId="{2EFDF0FB-0E9B-4EE9-A94C-733E81D6D88E}"/>
          </ac:spMkLst>
        </pc:spChg>
        <pc:spChg chg="add del mod">
          <ac:chgData name="Rahatul Ananto" userId="ff88488e-efd4-4b60-9fc5-1b27266faaf3" providerId="ADAL" clId="{2C172858-7B2E-4004-B24D-D8D57A085679}" dt="2021-11-05T02:50:43.855" v="5178" actId="478"/>
          <ac:spMkLst>
            <pc:docMk/>
            <pc:sldMk cId="3983106658" sldId="317"/>
            <ac:spMk id="7" creationId="{BB57D2DA-7BAF-4F85-AA44-5FE409398D5A}"/>
          </ac:spMkLst>
        </pc:spChg>
        <pc:spChg chg="add del mod">
          <ac:chgData name="Rahatul Ananto" userId="ff88488e-efd4-4b60-9fc5-1b27266faaf3" providerId="ADAL" clId="{2C172858-7B2E-4004-B24D-D8D57A085679}" dt="2021-11-05T02:50:42.945" v="5177"/>
          <ac:spMkLst>
            <pc:docMk/>
            <pc:sldMk cId="3983106658" sldId="317"/>
            <ac:spMk id="8" creationId="{95AE796A-C89E-4BFB-8FC7-81980FE1F894}"/>
          </ac:spMkLst>
        </pc:spChg>
        <pc:spChg chg="add del mod">
          <ac:chgData name="Rahatul Ananto" userId="ff88488e-efd4-4b60-9fc5-1b27266faaf3" providerId="ADAL" clId="{2C172858-7B2E-4004-B24D-D8D57A085679}" dt="2021-11-05T02:50:42.945" v="5177"/>
          <ac:spMkLst>
            <pc:docMk/>
            <pc:sldMk cId="3983106658" sldId="317"/>
            <ac:spMk id="9" creationId="{96DE6342-95A0-4423-8E36-282B3F1E347C}"/>
          </ac:spMkLst>
        </pc:spChg>
        <pc:spChg chg="add mod">
          <ac:chgData name="Rahatul Ananto" userId="ff88488e-efd4-4b60-9fc5-1b27266faaf3" providerId="ADAL" clId="{2C172858-7B2E-4004-B24D-D8D57A085679}" dt="2021-11-05T02:56:36.345" v="5241" actId="207"/>
          <ac:spMkLst>
            <pc:docMk/>
            <pc:sldMk cId="3983106658" sldId="317"/>
            <ac:spMk id="10" creationId="{B6CF0943-7B07-4C37-86C4-CB973435B60C}"/>
          </ac:spMkLst>
        </pc:spChg>
        <pc:spChg chg="add mod">
          <ac:chgData name="Rahatul Ananto" userId="ff88488e-efd4-4b60-9fc5-1b27266faaf3" providerId="ADAL" clId="{2C172858-7B2E-4004-B24D-D8D57A085679}" dt="2021-11-05T02:50:53.228" v="5183" actId="20577"/>
          <ac:spMkLst>
            <pc:docMk/>
            <pc:sldMk cId="3983106658" sldId="317"/>
            <ac:spMk id="11" creationId="{0FB15D27-027C-4285-82CD-2F28982F918E}"/>
          </ac:spMkLst>
        </pc:spChg>
        <pc:spChg chg="add mod">
          <ac:chgData name="Rahatul Ananto" userId="ff88488e-efd4-4b60-9fc5-1b27266faaf3" providerId="ADAL" clId="{2C172858-7B2E-4004-B24D-D8D57A085679}" dt="2021-11-05T02:56:36.345" v="5241" actId="207"/>
          <ac:spMkLst>
            <pc:docMk/>
            <pc:sldMk cId="3983106658" sldId="317"/>
            <ac:spMk id="12" creationId="{31F28E77-989B-4E8A-AAEA-1EA192EF245B}"/>
          </ac:spMkLst>
        </pc:spChg>
        <pc:spChg chg="add mod">
          <ac:chgData name="Rahatul Ananto" userId="ff88488e-efd4-4b60-9fc5-1b27266faaf3" providerId="ADAL" clId="{2C172858-7B2E-4004-B24D-D8D57A085679}" dt="2021-11-05T03:24:37.956" v="5471" actId="1076"/>
          <ac:spMkLst>
            <pc:docMk/>
            <pc:sldMk cId="3983106658" sldId="317"/>
            <ac:spMk id="13" creationId="{7E9AA1F0-8C96-4A77-B6FD-595F8E7BA371}"/>
          </ac:spMkLst>
        </pc:spChg>
        <pc:spChg chg="add del">
          <ac:chgData name="Rahatul Ananto" userId="ff88488e-efd4-4b60-9fc5-1b27266faaf3" providerId="ADAL" clId="{2C172858-7B2E-4004-B24D-D8D57A085679}" dt="2021-11-05T02:51:19.924" v="5189" actId="22"/>
          <ac:spMkLst>
            <pc:docMk/>
            <pc:sldMk cId="3983106658" sldId="317"/>
            <ac:spMk id="15" creationId="{5A391C2B-842C-49D2-A486-4374456D2681}"/>
          </ac:spMkLst>
        </pc:spChg>
      </pc:sldChg>
      <pc:sldChg chg="addSp delSp modSp add mod delAnim modAnim modNotesTx">
        <pc:chgData name="Rahatul Ananto" userId="ff88488e-efd4-4b60-9fc5-1b27266faaf3" providerId="ADAL" clId="{2C172858-7B2E-4004-B24D-D8D57A085679}" dt="2021-11-08T18:18:54.264" v="7919" actId="14100"/>
        <pc:sldMkLst>
          <pc:docMk/>
          <pc:sldMk cId="2496381602" sldId="318"/>
        </pc:sldMkLst>
        <pc:spChg chg="mod">
          <ac:chgData name="Rahatul Ananto" userId="ff88488e-efd4-4b60-9fc5-1b27266faaf3" providerId="ADAL" clId="{2C172858-7B2E-4004-B24D-D8D57A085679}" dt="2021-11-08T00:27:42.118" v="7578" actId="1076"/>
          <ac:spMkLst>
            <pc:docMk/>
            <pc:sldMk cId="2496381602" sldId="318"/>
            <ac:spMk id="3" creationId="{88A02A5B-EE55-4928-849D-0A06571FA4FD}"/>
          </ac:spMkLst>
        </pc:spChg>
        <pc:spChg chg="add mod topLvl">
          <ac:chgData name="Rahatul Ananto" userId="ff88488e-efd4-4b60-9fc5-1b27266faaf3" providerId="ADAL" clId="{2C172858-7B2E-4004-B24D-D8D57A085679}" dt="2021-11-08T18:18:32.911" v="7916" actId="1076"/>
          <ac:spMkLst>
            <pc:docMk/>
            <pc:sldMk cId="2496381602" sldId="318"/>
            <ac:spMk id="4" creationId="{7E61B79B-46CC-4E1B-931A-FDCFFDD77B33}"/>
          </ac:spMkLst>
        </pc:spChg>
        <pc:spChg chg="add mod topLvl">
          <ac:chgData name="Rahatul Ananto" userId="ff88488e-efd4-4b60-9fc5-1b27266faaf3" providerId="ADAL" clId="{2C172858-7B2E-4004-B24D-D8D57A085679}" dt="2021-11-08T16:32:38.214" v="7760" actId="1076"/>
          <ac:spMkLst>
            <pc:docMk/>
            <pc:sldMk cId="2496381602" sldId="318"/>
            <ac:spMk id="5" creationId="{EDE3DF1A-29E3-40CB-9687-6DAF75F5898C}"/>
          </ac:spMkLst>
        </pc:spChg>
        <pc:spChg chg="add mod topLvl">
          <ac:chgData name="Rahatul Ananto" userId="ff88488e-efd4-4b60-9fc5-1b27266faaf3" providerId="ADAL" clId="{2C172858-7B2E-4004-B24D-D8D57A085679}" dt="2021-11-08T18:18:44.739" v="7917" actId="1076"/>
          <ac:spMkLst>
            <pc:docMk/>
            <pc:sldMk cId="2496381602" sldId="318"/>
            <ac:spMk id="6" creationId="{5BF607F6-1951-42E6-B672-7FC5B5183A92}"/>
          </ac:spMkLst>
        </pc:spChg>
        <pc:spChg chg="add del mod topLvl">
          <ac:chgData name="Rahatul Ananto" userId="ff88488e-efd4-4b60-9fc5-1b27266faaf3" providerId="ADAL" clId="{2C172858-7B2E-4004-B24D-D8D57A085679}" dt="2021-11-08T16:32:21.630" v="7758" actId="478"/>
          <ac:spMkLst>
            <pc:docMk/>
            <pc:sldMk cId="2496381602" sldId="318"/>
            <ac:spMk id="7" creationId="{C5B3F38D-943C-4067-8661-819DA5CAB5FC}"/>
          </ac:spMkLst>
        </pc:spChg>
        <pc:spChg chg="add del mod topLvl">
          <ac:chgData name="Rahatul Ananto" userId="ff88488e-efd4-4b60-9fc5-1b27266faaf3" providerId="ADAL" clId="{2C172858-7B2E-4004-B24D-D8D57A085679}" dt="2021-11-08T16:32:21.630" v="7758" actId="478"/>
          <ac:spMkLst>
            <pc:docMk/>
            <pc:sldMk cId="2496381602" sldId="318"/>
            <ac:spMk id="8" creationId="{ED3213A2-5DCB-4958-928F-D3034C4C574E}"/>
          </ac:spMkLst>
        </pc:spChg>
        <pc:spChg chg="add del">
          <ac:chgData name="Rahatul Ananto" userId="ff88488e-efd4-4b60-9fc5-1b27266faaf3" providerId="ADAL" clId="{2C172858-7B2E-4004-B24D-D8D57A085679}" dt="2021-11-04T14:57:34.515" v="2797" actId="11529"/>
          <ac:spMkLst>
            <pc:docMk/>
            <pc:sldMk cId="2496381602" sldId="318"/>
            <ac:spMk id="16" creationId="{772CF3B8-E421-4C9E-B28E-E59AB576172F}"/>
          </ac:spMkLst>
        </pc:spChg>
        <pc:spChg chg="add mod ord">
          <ac:chgData name="Rahatul Ananto" userId="ff88488e-efd4-4b60-9fc5-1b27266faaf3" providerId="ADAL" clId="{2C172858-7B2E-4004-B24D-D8D57A085679}" dt="2021-11-08T18:18:32.911" v="7916" actId="1076"/>
          <ac:spMkLst>
            <pc:docMk/>
            <pc:sldMk cId="2496381602" sldId="318"/>
            <ac:spMk id="21" creationId="{BF8D3012-473B-49A5-96A6-A00B1384ED53}"/>
          </ac:spMkLst>
        </pc:spChg>
        <pc:spChg chg="add mod ord">
          <ac:chgData name="Rahatul Ananto" userId="ff88488e-efd4-4b60-9fc5-1b27266faaf3" providerId="ADAL" clId="{2C172858-7B2E-4004-B24D-D8D57A085679}" dt="2021-11-08T16:32:38.214" v="7760" actId="1076"/>
          <ac:spMkLst>
            <pc:docMk/>
            <pc:sldMk cId="2496381602" sldId="318"/>
            <ac:spMk id="22" creationId="{010BFF0D-2AA9-40C4-B095-6D63F523EF2F}"/>
          </ac:spMkLst>
        </pc:spChg>
        <pc:spChg chg="add mod ord">
          <ac:chgData name="Rahatul Ananto" userId="ff88488e-efd4-4b60-9fc5-1b27266faaf3" providerId="ADAL" clId="{2C172858-7B2E-4004-B24D-D8D57A085679}" dt="2021-11-08T18:18:44.739" v="7917" actId="1076"/>
          <ac:spMkLst>
            <pc:docMk/>
            <pc:sldMk cId="2496381602" sldId="318"/>
            <ac:spMk id="23" creationId="{CFAFFF6E-A7B4-4317-B71A-5188922D4676}"/>
          </ac:spMkLst>
        </pc:spChg>
        <pc:spChg chg="add del mod">
          <ac:chgData name="Rahatul Ananto" userId="ff88488e-efd4-4b60-9fc5-1b27266faaf3" providerId="ADAL" clId="{2C172858-7B2E-4004-B24D-D8D57A085679}" dt="2021-11-04T19:35:07.675" v="4181" actId="478"/>
          <ac:spMkLst>
            <pc:docMk/>
            <pc:sldMk cId="2496381602" sldId="318"/>
            <ac:spMk id="24" creationId="{50441747-4C28-464C-8A9C-7F93A80FB615}"/>
          </ac:spMkLst>
        </pc:spChg>
        <pc:spChg chg="add mod">
          <ac:chgData name="Rahatul Ananto" userId="ff88488e-efd4-4b60-9fc5-1b27266faaf3" providerId="ADAL" clId="{2C172858-7B2E-4004-B24D-D8D57A085679}" dt="2021-11-08T18:18:32.911" v="7916" actId="1076"/>
          <ac:spMkLst>
            <pc:docMk/>
            <pc:sldMk cId="2496381602" sldId="318"/>
            <ac:spMk id="24" creationId="{FFA27663-ECF3-4B1C-A509-689C7E95FA45}"/>
          </ac:spMkLst>
        </pc:spChg>
        <pc:spChg chg="add del mod ord">
          <ac:chgData name="Rahatul Ananto" userId="ff88488e-efd4-4b60-9fc5-1b27266faaf3" providerId="ADAL" clId="{2C172858-7B2E-4004-B24D-D8D57A085679}" dt="2021-11-08T16:32:21.630" v="7758" actId="478"/>
          <ac:spMkLst>
            <pc:docMk/>
            <pc:sldMk cId="2496381602" sldId="318"/>
            <ac:spMk id="25" creationId="{8E9440A6-52D7-4AA4-80A8-11E405550B73}"/>
          </ac:spMkLst>
        </pc:spChg>
        <pc:spChg chg="add del mod ord">
          <ac:chgData name="Rahatul Ananto" userId="ff88488e-efd4-4b60-9fc5-1b27266faaf3" providerId="ADAL" clId="{2C172858-7B2E-4004-B24D-D8D57A085679}" dt="2021-11-08T16:32:21.630" v="7758" actId="478"/>
          <ac:spMkLst>
            <pc:docMk/>
            <pc:sldMk cId="2496381602" sldId="318"/>
            <ac:spMk id="26" creationId="{EEF130E6-47D9-411F-A7A7-8057E3CB5732}"/>
          </ac:spMkLst>
        </pc:spChg>
        <pc:spChg chg="add mod">
          <ac:chgData name="Rahatul Ananto" userId="ff88488e-efd4-4b60-9fc5-1b27266faaf3" providerId="ADAL" clId="{2C172858-7B2E-4004-B24D-D8D57A085679}" dt="2021-11-08T18:18:32.911" v="7916" actId="1076"/>
          <ac:spMkLst>
            <pc:docMk/>
            <pc:sldMk cId="2496381602" sldId="318"/>
            <ac:spMk id="27" creationId="{0327B0CD-27A9-4B4D-9CD2-AF08026395F3}"/>
          </ac:spMkLst>
        </pc:spChg>
        <pc:spChg chg="add mod">
          <ac:chgData name="Rahatul Ananto" userId="ff88488e-efd4-4b60-9fc5-1b27266faaf3" providerId="ADAL" clId="{2C172858-7B2E-4004-B24D-D8D57A085679}" dt="2021-11-08T16:32:38.214" v="7760" actId="1076"/>
          <ac:spMkLst>
            <pc:docMk/>
            <pc:sldMk cId="2496381602" sldId="318"/>
            <ac:spMk id="28" creationId="{0F0D4596-1A07-4BCC-87D7-EDD167756079}"/>
          </ac:spMkLst>
        </pc:spChg>
        <pc:spChg chg="add mod">
          <ac:chgData name="Rahatul Ananto" userId="ff88488e-efd4-4b60-9fc5-1b27266faaf3" providerId="ADAL" clId="{2C172858-7B2E-4004-B24D-D8D57A085679}" dt="2021-11-06T15:55:32.986" v="6741" actId="571"/>
          <ac:spMkLst>
            <pc:docMk/>
            <pc:sldMk cId="2496381602" sldId="318"/>
            <ac:spMk id="29" creationId="{0F3C716C-C681-4AA1-9C01-72A6282224E5}"/>
          </ac:spMkLst>
        </pc:spChg>
        <pc:spChg chg="add mod ord">
          <ac:chgData name="Rahatul Ananto" userId="ff88488e-efd4-4b60-9fc5-1b27266faaf3" providerId="ADAL" clId="{2C172858-7B2E-4004-B24D-D8D57A085679}" dt="2021-11-08T16:32:38.214" v="7760" actId="1076"/>
          <ac:spMkLst>
            <pc:docMk/>
            <pc:sldMk cId="2496381602" sldId="318"/>
            <ac:spMk id="30" creationId="{6D21E33F-F5B6-4CB7-A8B5-C190B3A2170A}"/>
          </ac:spMkLst>
        </pc:spChg>
        <pc:spChg chg="add mod">
          <ac:chgData name="Rahatul Ananto" userId="ff88488e-efd4-4b60-9fc5-1b27266faaf3" providerId="ADAL" clId="{2C172858-7B2E-4004-B24D-D8D57A085679}" dt="2021-11-06T15:55:47.590" v="6748" actId="571"/>
          <ac:spMkLst>
            <pc:docMk/>
            <pc:sldMk cId="2496381602" sldId="318"/>
            <ac:spMk id="31" creationId="{8950DF66-7E53-42B9-A96B-C8B655F08EB3}"/>
          </ac:spMkLst>
        </pc:spChg>
        <pc:spChg chg="add mod">
          <ac:chgData name="Rahatul Ananto" userId="ff88488e-efd4-4b60-9fc5-1b27266faaf3" providerId="ADAL" clId="{2C172858-7B2E-4004-B24D-D8D57A085679}" dt="2021-11-08T18:18:44.739" v="7917" actId="1076"/>
          <ac:spMkLst>
            <pc:docMk/>
            <pc:sldMk cId="2496381602" sldId="318"/>
            <ac:spMk id="32" creationId="{B51283B5-5D76-4831-A465-58A0C6541FE2}"/>
          </ac:spMkLst>
        </pc:spChg>
        <pc:spChg chg="add del mod">
          <ac:chgData name="Rahatul Ananto" userId="ff88488e-efd4-4b60-9fc5-1b27266faaf3" providerId="ADAL" clId="{2C172858-7B2E-4004-B24D-D8D57A085679}" dt="2021-11-08T16:32:21.630" v="7758" actId="478"/>
          <ac:spMkLst>
            <pc:docMk/>
            <pc:sldMk cId="2496381602" sldId="318"/>
            <ac:spMk id="33" creationId="{DC54D8A6-8643-4214-B775-F962FE8576F5}"/>
          </ac:spMkLst>
        </pc:spChg>
        <pc:spChg chg="add del mod">
          <ac:chgData name="Rahatul Ananto" userId="ff88488e-efd4-4b60-9fc5-1b27266faaf3" providerId="ADAL" clId="{2C172858-7B2E-4004-B24D-D8D57A085679}" dt="2021-11-08T16:32:21.630" v="7758" actId="478"/>
          <ac:spMkLst>
            <pc:docMk/>
            <pc:sldMk cId="2496381602" sldId="318"/>
            <ac:spMk id="34" creationId="{2D7B972D-177B-4EDD-A50D-A8DA857981F5}"/>
          </ac:spMkLst>
        </pc:spChg>
        <pc:spChg chg="add mod">
          <ac:chgData name="Rahatul Ananto" userId="ff88488e-efd4-4b60-9fc5-1b27266faaf3" providerId="ADAL" clId="{2C172858-7B2E-4004-B24D-D8D57A085679}" dt="2021-11-08T18:18:44.739" v="7917" actId="1076"/>
          <ac:spMkLst>
            <pc:docMk/>
            <pc:sldMk cId="2496381602" sldId="318"/>
            <ac:spMk id="35" creationId="{901ED810-610A-4348-AF30-E98E21685B67}"/>
          </ac:spMkLst>
        </pc:spChg>
        <pc:spChg chg="add del mod">
          <ac:chgData name="Rahatul Ananto" userId="ff88488e-efd4-4b60-9fc5-1b27266faaf3" providerId="ADAL" clId="{2C172858-7B2E-4004-B24D-D8D57A085679}" dt="2021-11-08T16:32:21.630" v="7758" actId="478"/>
          <ac:spMkLst>
            <pc:docMk/>
            <pc:sldMk cId="2496381602" sldId="318"/>
            <ac:spMk id="36" creationId="{DA28FE1B-BD2D-45EA-81C7-7086C4F402FE}"/>
          </ac:spMkLst>
        </pc:spChg>
        <pc:spChg chg="add del mod">
          <ac:chgData name="Rahatul Ananto" userId="ff88488e-efd4-4b60-9fc5-1b27266faaf3" providerId="ADAL" clId="{2C172858-7B2E-4004-B24D-D8D57A085679}" dt="2021-11-08T16:32:21.630" v="7758" actId="478"/>
          <ac:spMkLst>
            <pc:docMk/>
            <pc:sldMk cId="2496381602" sldId="318"/>
            <ac:spMk id="37" creationId="{18602D9F-F9F3-4D28-AE20-50039D5490E9}"/>
          </ac:spMkLst>
        </pc:spChg>
        <pc:grpChg chg="add del mod">
          <ac:chgData name="Rahatul Ananto" userId="ff88488e-efd4-4b60-9fc5-1b27266faaf3" providerId="ADAL" clId="{2C172858-7B2E-4004-B24D-D8D57A085679}" dt="2021-11-04T14:56:37.710" v="2786" actId="165"/>
          <ac:grpSpMkLst>
            <pc:docMk/>
            <pc:sldMk cId="2496381602" sldId="318"/>
            <ac:grpSpMk id="9" creationId="{E98AD218-E22F-4B66-AB99-4D627460F86F}"/>
          </ac:grpSpMkLst>
        </pc:grpChg>
        <pc:cxnChg chg="add mod">
          <ac:chgData name="Rahatul Ananto" userId="ff88488e-efd4-4b60-9fc5-1b27266faaf3" providerId="ADAL" clId="{2C172858-7B2E-4004-B24D-D8D57A085679}" dt="2021-11-08T18:18:54.264" v="7919" actId="14100"/>
          <ac:cxnSpMkLst>
            <pc:docMk/>
            <pc:sldMk cId="2496381602" sldId="318"/>
            <ac:cxnSpMk id="11" creationId="{AD736163-A8D9-47AA-8651-458BC94A1EEF}"/>
          </ac:cxnSpMkLst>
        </pc:cxnChg>
        <pc:cxnChg chg="add mod">
          <ac:chgData name="Rahatul Ananto" userId="ff88488e-efd4-4b60-9fc5-1b27266faaf3" providerId="ADAL" clId="{2C172858-7B2E-4004-B24D-D8D57A085679}" dt="2021-11-08T00:27:42.118" v="7578" actId="1076"/>
          <ac:cxnSpMkLst>
            <pc:docMk/>
            <pc:sldMk cId="2496381602" sldId="318"/>
            <ac:cxnSpMk id="13" creationId="{62F37DC6-5512-40B1-A9B7-D27A58AABC77}"/>
          </ac:cxnSpMkLst>
        </pc:cxnChg>
        <pc:cxnChg chg="add mod">
          <ac:chgData name="Rahatul Ananto" userId="ff88488e-efd4-4b60-9fc5-1b27266faaf3" providerId="ADAL" clId="{2C172858-7B2E-4004-B24D-D8D57A085679}" dt="2021-11-08T16:32:46.813" v="7761" actId="1076"/>
          <ac:cxnSpMkLst>
            <pc:docMk/>
            <pc:sldMk cId="2496381602" sldId="318"/>
            <ac:cxnSpMk id="15" creationId="{53FF0CCF-949F-4E63-9E36-FD6AF9A01489}"/>
          </ac:cxnSpMkLst>
        </pc:cxnChg>
        <pc:cxnChg chg="add mod">
          <ac:chgData name="Rahatul Ananto" userId="ff88488e-efd4-4b60-9fc5-1b27266faaf3" providerId="ADAL" clId="{2C172858-7B2E-4004-B24D-D8D57A085679}" dt="2021-11-08T16:32:53.091" v="7764" actId="1076"/>
          <ac:cxnSpMkLst>
            <pc:docMk/>
            <pc:sldMk cId="2496381602" sldId="318"/>
            <ac:cxnSpMk id="17" creationId="{E2810011-6B69-486C-85F5-ED6F62D5AC7D}"/>
          </ac:cxnSpMkLst>
        </pc:cxnChg>
        <pc:cxnChg chg="add mod">
          <ac:chgData name="Rahatul Ananto" userId="ff88488e-efd4-4b60-9fc5-1b27266faaf3" providerId="ADAL" clId="{2C172858-7B2E-4004-B24D-D8D57A085679}" dt="2021-11-08T18:18:52.136" v="7918" actId="1076"/>
          <ac:cxnSpMkLst>
            <pc:docMk/>
            <pc:sldMk cId="2496381602" sldId="318"/>
            <ac:cxnSpMk id="18" creationId="{B76BD879-4AAA-4E0B-889C-875EEAFB81D5}"/>
          </ac:cxnSpMkLst>
        </pc:cxnChg>
        <pc:cxnChg chg="add del mod">
          <ac:chgData name="Rahatul Ananto" userId="ff88488e-efd4-4b60-9fc5-1b27266faaf3" providerId="ADAL" clId="{2C172858-7B2E-4004-B24D-D8D57A085679}" dt="2021-11-08T16:32:21.630" v="7758" actId="478"/>
          <ac:cxnSpMkLst>
            <pc:docMk/>
            <pc:sldMk cId="2496381602" sldId="318"/>
            <ac:cxnSpMk id="19" creationId="{77286D35-AEC6-4D85-AD0F-9F6CA2F3A78B}"/>
          </ac:cxnSpMkLst>
        </pc:cxnChg>
        <pc:cxnChg chg="add del mod">
          <ac:chgData name="Rahatul Ananto" userId="ff88488e-efd4-4b60-9fc5-1b27266faaf3" providerId="ADAL" clId="{2C172858-7B2E-4004-B24D-D8D57A085679}" dt="2021-11-08T16:32:21.630" v="7758" actId="478"/>
          <ac:cxnSpMkLst>
            <pc:docMk/>
            <pc:sldMk cId="2496381602" sldId="318"/>
            <ac:cxnSpMk id="20" creationId="{886A8158-3ED6-4FFE-B61F-E1B819D37962}"/>
          </ac:cxnSpMkLst>
        </pc:cxnChg>
      </pc:sldChg>
      <pc:sldChg chg="addSp delSp modSp new mod ord modAnim modShow modNotesTx">
        <pc:chgData name="Rahatul Ananto" userId="ff88488e-efd4-4b60-9fc5-1b27266faaf3" providerId="ADAL" clId="{2C172858-7B2E-4004-B24D-D8D57A085679}" dt="2021-11-08T16:33:40.214" v="7767"/>
        <pc:sldMkLst>
          <pc:docMk/>
          <pc:sldMk cId="3545931743" sldId="319"/>
        </pc:sldMkLst>
        <pc:spChg chg="add del mod">
          <ac:chgData name="Rahatul Ananto" userId="ff88488e-efd4-4b60-9fc5-1b27266faaf3" providerId="ADAL" clId="{2C172858-7B2E-4004-B24D-D8D57A085679}" dt="2021-11-04T14:58:29.157" v="2841" actId="478"/>
          <ac:spMkLst>
            <pc:docMk/>
            <pc:sldMk cId="3545931743" sldId="319"/>
            <ac:spMk id="3" creationId="{AB092B8F-116E-4171-87D0-B68AD1B445CA}"/>
          </ac:spMkLst>
        </pc:spChg>
        <pc:spChg chg="add del mod">
          <ac:chgData name="Rahatul Ananto" userId="ff88488e-efd4-4b60-9fc5-1b27266faaf3" providerId="ADAL" clId="{2C172858-7B2E-4004-B24D-D8D57A085679}" dt="2021-11-05T02:43:58.230" v="5027" actId="478"/>
          <ac:spMkLst>
            <pc:docMk/>
            <pc:sldMk cId="3545931743" sldId="319"/>
            <ac:spMk id="4" creationId="{049EA321-71AB-4646-B090-A3416055D77F}"/>
          </ac:spMkLst>
        </pc:spChg>
        <pc:spChg chg="add mod">
          <ac:chgData name="Rahatul Ananto" userId="ff88488e-efd4-4b60-9fc5-1b27266faaf3" providerId="ADAL" clId="{2C172858-7B2E-4004-B24D-D8D57A085679}" dt="2021-11-07T14:15:36.111" v="6929" actId="2711"/>
          <ac:spMkLst>
            <pc:docMk/>
            <pc:sldMk cId="3545931743" sldId="319"/>
            <ac:spMk id="5" creationId="{D53A0EC6-F610-46B5-A252-7F34C93314FC}"/>
          </ac:spMkLst>
        </pc:spChg>
        <pc:spChg chg="add mod">
          <ac:chgData name="Rahatul Ananto" userId="ff88488e-efd4-4b60-9fc5-1b27266faaf3" providerId="ADAL" clId="{2C172858-7B2E-4004-B24D-D8D57A085679}" dt="2021-11-05T02:53:53.591" v="5218" actId="1076"/>
          <ac:spMkLst>
            <pc:docMk/>
            <pc:sldMk cId="3545931743" sldId="319"/>
            <ac:spMk id="7" creationId="{1B0F9F01-38DA-46B5-B699-C18234EA2DF5}"/>
          </ac:spMkLst>
        </pc:spChg>
        <pc:spChg chg="add mod">
          <ac:chgData name="Rahatul Ananto" userId="ff88488e-efd4-4b60-9fc5-1b27266faaf3" providerId="ADAL" clId="{2C172858-7B2E-4004-B24D-D8D57A085679}" dt="2021-11-05T02:53:56.716" v="5219" actId="1076"/>
          <ac:spMkLst>
            <pc:docMk/>
            <pc:sldMk cId="3545931743" sldId="319"/>
            <ac:spMk id="9" creationId="{870979C5-C3F3-42B7-9D82-1505905C8176}"/>
          </ac:spMkLst>
        </pc:spChg>
        <pc:spChg chg="add mod ord">
          <ac:chgData name="Rahatul Ananto" userId="ff88488e-efd4-4b60-9fc5-1b27266faaf3" providerId="ADAL" clId="{2C172858-7B2E-4004-B24D-D8D57A085679}" dt="2021-11-05T02:53:50.836" v="5217" actId="167"/>
          <ac:spMkLst>
            <pc:docMk/>
            <pc:sldMk cId="3545931743" sldId="319"/>
            <ac:spMk id="10" creationId="{9E33AA9C-5DD9-4DC9-9843-F8D9FD5EB750}"/>
          </ac:spMkLst>
        </pc:spChg>
        <pc:spChg chg="add mod ord">
          <ac:chgData name="Rahatul Ananto" userId="ff88488e-efd4-4b60-9fc5-1b27266faaf3" providerId="ADAL" clId="{2C172858-7B2E-4004-B24D-D8D57A085679}" dt="2021-11-05T02:53:50.836" v="5217" actId="167"/>
          <ac:spMkLst>
            <pc:docMk/>
            <pc:sldMk cId="3545931743" sldId="319"/>
            <ac:spMk id="11" creationId="{D3CFF562-9F75-416E-82E1-D1C0CACBEC4F}"/>
          </ac:spMkLst>
        </pc:spChg>
      </pc:sldChg>
      <pc:sldChg chg="addSp delSp modSp new mod modAnim modNotesTx">
        <pc:chgData name="Rahatul Ananto" userId="ff88488e-efd4-4b60-9fc5-1b27266faaf3" providerId="ADAL" clId="{2C172858-7B2E-4004-B24D-D8D57A085679}" dt="2021-11-08T18:28:24.192" v="7939" actId="20577"/>
        <pc:sldMkLst>
          <pc:docMk/>
          <pc:sldMk cId="1265566313" sldId="320"/>
        </pc:sldMkLst>
        <pc:spChg chg="add del mod">
          <ac:chgData name="Rahatul Ananto" userId="ff88488e-efd4-4b60-9fc5-1b27266faaf3" providerId="ADAL" clId="{2C172858-7B2E-4004-B24D-D8D57A085679}" dt="2021-11-05T02:44:09.694" v="5032" actId="478"/>
          <ac:spMkLst>
            <pc:docMk/>
            <pc:sldMk cId="1265566313" sldId="320"/>
            <ac:spMk id="3" creationId="{223D57AF-0660-4859-B679-651406020B04}"/>
          </ac:spMkLst>
        </pc:spChg>
        <pc:spChg chg="add del">
          <ac:chgData name="Rahatul Ananto" userId="ff88488e-efd4-4b60-9fc5-1b27266faaf3" providerId="ADAL" clId="{2C172858-7B2E-4004-B24D-D8D57A085679}" dt="2021-11-05T02:44:01.758" v="5029" actId="22"/>
          <ac:spMkLst>
            <pc:docMk/>
            <pc:sldMk cId="1265566313" sldId="320"/>
            <ac:spMk id="5" creationId="{A3D0D400-2719-4D4D-9C1E-F595C0370C73}"/>
          </ac:spMkLst>
        </pc:spChg>
        <pc:spChg chg="add mod">
          <ac:chgData name="Rahatul Ananto" userId="ff88488e-efd4-4b60-9fc5-1b27266faaf3" providerId="ADAL" clId="{2C172858-7B2E-4004-B24D-D8D57A085679}" dt="2021-11-07T14:15:39.347" v="6930" actId="2711"/>
          <ac:spMkLst>
            <pc:docMk/>
            <pc:sldMk cId="1265566313" sldId="320"/>
            <ac:spMk id="6" creationId="{36DB9DCF-2677-43AE-B73B-991199F87796}"/>
          </ac:spMkLst>
        </pc:spChg>
        <pc:spChg chg="add mod">
          <ac:chgData name="Rahatul Ananto" userId="ff88488e-efd4-4b60-9fc5-1b27266faaf3" providerId="ADAL" clId="{2C172858-7B2E-4004-B24D-D8D57A085679}" dt="2021-11-05T02:54:02.038" v="5220"/>
          <ac:spMkLst>
            <pc:docMk/>
            <pc:sldMk cId="1265566313" sldId="320"/>
            <ac:spMk id="7" creationId="{D381D1C8-C62D-465B-87B1-6AD56A2788BD}"/>
          </ac:spMkLst>
        </pc:spChg>
        <pc:spChg chg="add mod">
          <ac:chgData name="Rahatul Ananto" userId="ff88488e-efd4-4b60-9fc5-1b27266faaf3" providerId="ADAL" clId="{2C172858-7B2E-4004-B24D-D8D57A085679}" dt="2021-11-05T02:54:02.038" v="5220"/>
          <ac:spMkLst>
            <pc:docMk/>
            <pc:sldMk cId="1265566313" sldId="320"/>
            <ac:spMk id="8" creationId="{CC8FC275-507B-44AE-9CBE-823BA64639B6}"/>
          </ac:spMkLst>
        </pc:spChg>
        <pc:spChg chg="add mod">
          <ac:chgData name="Rahatul Ananto" userId="ff88488e-efd4-4b60-9fc5-1b27266faaf3" providerId="ADAL" clId="{2C172858-7B2E-4004-B24D-D8D57A085679}" dt="2021-11-08T00:38:15.656" v="7585" actId="20577"/>
          <ac:spMkLst>
            <pc:docMk/>
            <pc:sldMk cId="1265566313" sldId="320"/>
            <ac:spMk id="9" creationId="{CD920CBD-6F04-4EDB-BE7F-61A9C6CF5731}"/>
          </ac:spMkLst>
        </pc:spChg>
        <pc:spChg chg="add mod">
          <ac:chgData name="Rahatul Ananto" userId="ff88488e-efd4-4b60-9fc5-1b27266faaf3" providerId="ADAL" clId="{2C172858-7B2E-4004-B24D-D8D57A085679}" dt="2021-11-05T02:55:12.678" v="5237" actId="20577"/>
          <ac:spMkLst>
            <pc:docMk/>
            <pc:sldMk cId="1265566313" sldId="320"/>
            <ac:spMk id="10" creationId="{D77D5390-8DF1-45F9-897E-2EB5E08FBC23}"/>
          </ac:spMkLst>
        </pc:spChg>
      </pc:sldChg>
      <pc:sldChg chg="addSp delSp modSp new mod modAnim">
        <pc:chgData name="Rahatul Ananto" userId="ff88488e-efd4-4b60-9fc5-1b27266faaf3" providerId="ADAL" clId="{2C172858-7B2E-4004-B24D-D8D57A085679}" dt="2021-11-07T14:15:43.781" v="6931" actId="2711"/>
        <pc:sldMkLst>
          <pc:docMk/>
          <pc:sldMk cId="425625305" sldId="321"/>
        </pc:sldMkLst>
        <pc:spChg chg="add del mod">
          <ac:chgData name="Rahatul Ananto" userId="ff88488e-efd4-4b60-9fc5-1b27266faaf3" providerId="ADAL" clId="{2C172858-7B2E-4004-B24D-D8D57A085679}" dt="2021-11-05T02:46:05.839" v="5158" actId="478"/>
          <ac:spMkLst>
            <pc:docMk/>
            <pc:sldMk cId="425625305" sldId="321"/>
            <ac:spMk id="3" creationId="{D5895339-48CF-49A9-B2F4-AE56148FFF44}"/>
          </ac:spMkLst>
        </pc:spChg>
        <pc:spChg chg="add mod">
          <ac:chgData name="Rahatul Ananto" userId="ff88488e-efd4-4b60-9fc5-1b27266faaf3" providerId="ADAL" clId="{2C172858-7B2E-4004-B24D-D8D57A085679}" dt="2021-11-07T14:15:43.781" v="6931" actId="2711"/>
          <ac:spMkLst>
            <pc:docMk/>
            <pc:sldMk cId="425625305" sldId="321"/>
            <ac:spMk id="4" creationId="{01C1A758-6D64-4C03-A0EB-7CF998356B52}"/>
          </ac:spMkLst>
        </pc:spChg>
        <pc:spChg chg="add mod">
          <ac:chgData name="Rahatul Ananto" userId="ff88488e-efd4-4b60-9fc5-1b27266faaf3" providerId="ADAL" clId="{2C172858-7B2E-4004-B24D-D8D57A085679}" dt="2021-11-05T03:02:09.824" v="5275" actId="1076"/>
          <ac:spMkLst>
            <pc:docMk/>
            <pc:sldMk cId="425625305" sldId="321"/>
            <ac:spMk id="6" creationId="{9E424A44-CF09-4926-84FF-10B0BAC77315}"/>
          </ac:spMkLst>
        </pc:spChg>
        <pc:spChg chg="add mod">
          <ac:chgData name="Rahatul Ananto" userId="ff88488e-efd4-4b60-9fc5-1b27266faaf3" providerId="ADAL" clId="{2C172858-7B2E-4004-B24D-D8D57A085679}" dt="2021-11-05T03:15:30.086" v="5440" actId="27107"/>
          <ac:spMkLst>
            <pc:docMk/>
            <pc:sldMk cId="425625305" sldId="321"/>
            <ac:spMk id="8" creationId="{86A9EB04-767F-4F96-81DB-6B53F9496F3E}"/>
          </ac:spMkLst>
        </pc:spChg>
        <pc:spChg chg="add mod">
          <ac:chgData name="Rahatul Ananto" userId="ff88488e-efd4-4b60-9fc5-1b27266faaf3" providerId="ADAL" clId="{2C172858-7B2E-4004-B24D-D8D57A085679}" dt="2021-11-05T03:02:12.695" v="5276" actId="1076"/>
          <ac:spMkLst>
            <pc:docMk/>
            <pc:sldMk cId="425625305" sldId="321"/>
            <ac:spMk id="10" creationId="{92DB0E51-332F-4E4C-8EE3-34425324EDB1}"/>
          </ac:spMkLst>
        </pc:spChg>
        <pc:spChg chg="add mod ord">
          <ac:chgData name="Rahatul Ananto" userId="ff88488e-efd4-4b60-9fc5-1b27266faaf3" providerId="ADAL" clId="{2C172858-7B2E-4004-B24D-D8D57A085679}" dt="2021-11-05T03:02:41.256" v="5285" actId="167"/>
          <ac:spMkLst>
            <pc:docMk/>
            <pc:sldMk cId="425625305" sldId="321"/>
            <ac:spMk id="11" creationId="{232E7265-348A-4B94-B6E9-CBA5A9DFA38F}"/>
          </ac:spMkLst>
        </pc:spChg>
        <pc:spChg chg="add mod ord">
          <ac:chgData name="Rahatul Ananto" userId="ff88488e-efd4-4b60-9fc5-1b27266faaf3" providerId="ADAL" clId="{2C172858-7B2E-4004-B24D-D8D57A085679}" dt="2021-11-05T03:02:41.256" v="5285" actId="167"/>
          <ac:spMkLst>
            <pc:docMk/>
            <pc:sldMk cId="425625305" sldId="321"/>
            <ac:spMk id="12" creationId="{7254E724-5E34-424C-A120-66053AA4152E}"/>
          </ac:spMkLst>
        </pc:spChg>
        <pc:spChg chg="add mod ord">
          <ac:chgData name="Rahatul Ananto" userId="ff88488e-efd4-4b60-9fc5-1b27266faaf3" providerId="ADAL" clId="{2C172858-7B2E-4004-B24D-D8D57A085679}" dt="2021-11-05T03:02:41.256" v="5285" actId="167"/>
          <ac:spMkLst>
            <pc:docMk/>
            <pc:sldMk cId="425625305" sldId="321"/>
            <ac:spMk id="13" creationId="{6ADA4514-2BA3-4454-B951-C70163FF4CF5}"/>
          </ac:spMkLst>
        </pc:spChg>
      </pc:sldChg>
      <pc:sldChg chg="modSp add mod ord modNotesTx">
        <pc:chgData name="Rahatul Ananto" userId="ff88488e-efd4-4b60-9fc5-1b27266faaf3" providerId="ADAL" clId="{2C172858-7B2E-4004-B24D-D8D57A085679}" dt="2021-11-07T15:42:23.421" v="7094" actId="20577"/>
        <pc:sldMkLst>
          <pc:docMk/>
          <pc:sldMk cId="618781574" sldId="322"/>
        </pc:sldMkLst>
        <pc:spChg chg="mod">
          <ac:chgData name="Rahatul Ananto" userId="ff88488e-efd4-4b60-9fc5-1b27266faaf3" providerId="ADAL" clId="{2C172858-7B2E-4004-B24D-D8D57A085679}" dt="2021-11-05T02:17:58.805" v="4901" actId="1076"/>
          <ac:spMkLst>
            <pc:docMk/>
            <pc:sldMk cId="618781574" sldId="322"/>
            <ac:spMk id="4" creationId="{C5056890-36FB-4918-85DE-A88179D91F4F}"/>
          </ac:spMkLst>
        </pc:spChg>
        <pc:spChg chg="mod">
          <ac:chgData name="Rahatul Ananto" userId="ff88488e-efd4-4b60-9fc5-1b27266faaf3" providerId="ADAL" clId="{2C172858-7B2E-4004-B24D-D8D57A085679}" dt="2021-11-07T15:42:23.421" v="7094" actId="20577"/>
          <ac:spMkLst>
            <pc:docMk/>
            <pc:sldMk cId="618781574" sldId="322"/>
            <ac:spMk id="5" creationId="{2DC1373F-9159-45CC-A8F0-86DCCA158160}"/>
          </ac:spMkLst>
        </pc:spChg>
        <pc:spChg chg="mod">
          <ac:chgData name="Rahatul Ananto" userId="ff88488e-efd4-4b60-9fc5-1b27266faaf3" providerId="ADAL" clId="{2C172858-7B2E-4004-B24D-D8D57A085679}" dt="2021-11-05T02:17:58.805" v="4901" actId="1076"/>
          <ac:spMkLst>
            <pc:docMk/>
            <pc:sldMk cId="618781574" sldId="322"/>
            <ac:spMk id="7" creationId="{F77D993A-3423-4AEF-B4B4-99D7D4428434}"/>
          </ac:spMkLst>
        </pc:spChg>
        <pc:spChg chg="mod">
          <ac:chgData name="Rahatul Ananto" userId="ff88488e-efd4-4b60-9fc5-1b27266faaf3" providerId="ADAL" clId="{2C172858-7B2E-4004-B24D-D8D57A085679}" dt="2021-11-05T02:17:58.805" v="4901" actId="1076"/>
          <ac:spMkLst>
            <pc:docMk/>
            <pc:sldMk cId="618781574" sldId="322"/>
            <ac:spMk id="8" creationId="{5ECE9380-E07C-4FAD-8901-6FD8675ED73F}"/>
          </ac:spMkLst>
        </pc:spChg>
        <pc:spChg chg="mod">
          <ac:chgData name="Rahatul Ananto" userId="ff88488e-efd4-4b60-9fc5-1b27266faaf3" providerId="ADAL" clId="{2C172858-7B2E-4004-B24D-D8D57A085679}" dt="2021-11-05T03:15:02.626" v="5435" actId="1076"/>
          <ac:spMkLst>
            <pc:docMk/>
            <pc:sldMk cId="618781574" sldId="322"/>
            <ac:spMk id="9" creationId="{C5D21E2E-8D24-4480-9A87-41F8B281647E}"/>
          </ac:spMkLst>
        </pc:spChg>
        <pc:spChg chg="mod">
          <ac:chgData name="Rahatul Ananto" userId="ff88488e-efd4-4b60-9fc5-1b27266faaf3" providerId="ADAL" clId="{2C172858-7B2E-4004-B24D-D8D57A085679}" dt="2021-11-05T03:14:57.806" v="5434" actId="1037"/>
          <ac:spMkLst>
            <pc:docMk/>
            <pc:sldMk cId="618781574" sldId="322"/>
            <ac:spMk id="10" creationId="{A37F3FB9-EA20-41E0-A954-A98992F52178}"/>
          </ac:spMkLst>
        </pc:spChg>
        <pc:spChg chg="mod">
          <ac:chgData name="Rahatul Ananto" userId="ff88488e-efd4-4b60-9fc5-1b27266faaf3" providerId="ADAL" clId="{2C172858-7B2E-4004-B24D-D8D57A085679}" dt="2021-11-05T02:17:58.805" v="4901" actId="1076"/>
          <ac:spMkLst>
            <pc:docMk/>
            <pc:sldMk cId="618781574" sldId="322"/>
            <ac:spMk id="12" creationId="{516994DD-D27F-4952-B51C-612EB4B80CAD}"/>
          </ac:spMkLst>
        </pc:spChg>
        <pc:spChg chg="mod">
          <ac:chgData name="Rahatul Ananto" userId="ff88488e-efd4-4b60-9fc5-1b27266faaf3" providerId="ADAL" clId="{2C172858-7B2E-4004-B24D-D8D57A085679}" dt="2021-11-05T02:17:58.805" v="4901" actId="1076"/>
          <ac:spMkLst>
            <pc:docMk/>
            <pc:sldMk cId="618781574" sldId="322"/>
            <ac:spMk id="13" creationId="{DC07F90D-1698-430D-AC90-97FCA6367A1B}"/>
          </ac:spMkLst>
        </pc:spChg>
      </pc:sldChg>
      <pc:sldChg chg="modSp add del mod ord">
        <pc:chgData name="Rahatul Ananto" userId="ff88488e-efd4-4b60-9fc5-1b27266faaf3" providerId="ADAL" clId="{2C172858-7B2E-4004-B24D-D8D57A085679}" dt="2021-11-04T14:59:35.544" v="2884" actId="47"/>
        <pc:sldMkLst>
          <pc:docMk/>
          <pc:sldMk cId="1806023648" sldId="322"/>
        </pc:sldMkLst>
        <pc:spChg chg="mod">
          <ac:chgData name="Rahatul Ananto" userId="ff88488e-efd4-4b60-9fc5-1b27266faaf3" providerId="ADAL" clId="{2C172858-7B2E-4004-B24D-D8D57A085679}" dt="2021-11-04T14:59:07.107" v="2879" actId="207"/>
          <ac:spMkLst>
            <pc:docMk/>
            <pc:sldMk cId="1806023648" sldId="322"/>
            <ac:spMk id="5" creationId="{2DC1373F-9159-45CC-A8F0-86DCCA158160}"/>
          </ac:spMkLst>
        </pc:spChg>
        <pc:spChg chg="mod">
          <ac:chgData name="Rahatul Ananto" userId="ff88488e-efd4-4b60-9fc5-1b27266faaf3" providerId="ADAL" clId="{2C172858-7B2E-4004-B24D-D8D57A085679}" dt="2021-11-04T14:59:21.533" v="2881" actId="207"/>
          <ac:spMkLst>
            <pc:docMk/>
            <pc:sldMk cId="1806023648" sldId="322"/>
            <ac:spMk id="6" creationId="{33474AD9-7269-4845-B856-1A10CA61314F}"/>
          </ac:spMkLst>
        </pc:spChg>
        <pc:spChg chg="mod">
          <ac:chgData name="Rahatul Ananto" userId="ff88488e-efd4-4b60-9fc5-1b27266faaf3" providerId="ADAL" clId="{2C172858-7B2E-4004-B24D-D8D57A085679}" dt="2021-11-04T14:59:31.840" v="2883" actId="207"/>
          <ac:spMkLst>
            <pc:docMk/>
            <pc:sldMk cId="1806023648" sldId="322"/>
            <ac:spMk id="7" creationId="{F77D993A-3423-4AEF-B4B4-99D7D4428434}"/>
          </ac:spMkLst>
        </pc:spChg>
        <pc:spChg chg="mod">
          <ac:chgData name="Rahatul Ananto" userId="ff88488e-efd4-4b60-9fc5-1b27266faaf3" providerId="ADAL" clId="{2C172858-7B2E-4004-B24D-D8D57A085679}" dt="2021-11-04T14:59:24.598" v="2882" actId="207"/>
          <ac:spMkLst>
            <pc:docMk/>
            <pc:sldMk cId="1806023648" sldId="322"/>
            <ac:spMk id="9" creationId="{C5D21E2E-8D24-4480-9A87-41F8B281647E}"/>
          </ac:spMkLst>
        </pc:spChg>
      </pc:sldChg>
      <pc:sldChg chg="modSp add mod ord modNotesTx">
        <pc:chgData name="Rahatul Ananto" userId="ff88488e-efd4-4b60-9fc5-1b27266faaf3" providerId="ADAL" clId="{2C172858-7B2E-4004-B24D-D8D57A085679}" dt="2021-11-07T15:43:20.128" v="7136" actId="1076"/>
        <pc:sldMkLst>
          <pc:docMk/>
          <pc:sldMk cId="3639751730" sldId="323"/>
        </pc:sldMkLst>
        <pc:spChg chg="mod">
          <ac:chgData name="Rahatul Ananto" userId="ff88488e-efd4-4b60-9fc5-1b27266faaf3" providerId="ADAL" clId="{2C172858-7B2E-4004-B24D-D8D57A085679}" dt="2021-11-05T02:18:08.567" v="4902" actId="1076"/>
          <ac:spMkLst>
            <pc:docMk/>
            <pc:sldMk cId="3639751730" sldId="323"/>
            <ac:spMk id="4" creationId="{C5056890-36FB-4918-85DE-A88179D91F4F}"/>
          </ac:spMkLst>
        </pc:spChg>
        <pc:spChg chg="mod">
          <ac:chgData name="Rahatul Ananto" userId="ff88488e-efd4-4b60-9fc5-1b27266faaf3" providerId="ADAL" clId="{2C172858-7B2E-4004-B24D-D8D57A085679}" dt="2021-11-07T15:43:20.128" v="7136" actId="1076"/>
          <ac:spMkLst>
            <pc:docMk/>
            <pc:sldMk cId="3639751730" sldId="323"/>
            <ac:spMk id="5" creationId="{2DC1373F-9159-45CC-A8F0-86DCCA158160}"/>
          </ac:spMkLst>
        </pc:spChg>
        <pc:spChg chg="mod">
          <ac:chgData name="Rahatul Ananto" userId="ff88488e-efd4-4b60-9fc5-1b27266faaf3" providerId="ADAL" clId="{2C172858-7B2E-4004-B24D-D8D57A085679}" dt="2021-11-05T02:18:08.567" v="4902" actId="1076"/>
          <ac:spMkLst>
            <pc:docMk/>
            <pc:sldMk cId="3639751730" sldId="323"/>
            <ac:spMk id="7" creationId="{F77D993A-3423-4AEF-B4B4-99D7D4428434}"/>
          </ac:spMkLst>
        </pc:spChg>
        <pc:spChg chg="mod">
          <ac:chgData name="Rahatul Ananto" userId="ff88488e-efd4-4b60-9fc5-1b27266faaf3" providerId="ADAL" clId="{2C172858-7B2E-4004-B24D-D8D57A085679}" dt="2021-11-05T02:18:08.567" v="4902" actId="1076"/>
          <ac:spMkLst>
            <pc:docMk/>
            <pc:sldMk cId="3639751730" sldId="323"/>
            <ac:spMk id="8" creationId="{5ECE9380-E07C-4FAD-8901-6FD8675ED73F}"/>
          </ac:spMkLst>
        </pc:spChg>
        <pc:spChg chg="mod">
          <ac:chgData name="Rahatul Ananto" userId="ff88488e-efd4-4b60-9fc5-1b27266faaf3" providerId="ADAL" clId="{2C172858-7B2E-4004-B24D-D8D57A085679}" dt="2021-11-05T03:15:21.189" v="5439" actId="1076"/>
          <ac:spMkLst>
            <pc:docMk/>
            <pc:sldMk cId="3639751730" sldId="323"/>
            <ac:spMk id="9" creationId="{C5D21E2E-8D24-4480-9A87-41F8B281647E}"/>
          </ac:spMkLst>
        </pc:spChg>
        <pc:spChg chg="mod">
          <ac:chgData name="Rahatul Ananto" userId="ff88488e-efd4-4b60-9fc5-1b27266faaf3" providerId="ADAL" clId="{2C172858-7B2E-4004-B24D-D8D57A085679}" dt="2021-11-05T03:15:16.914" v="5438" actId="1076"/>
          <ac:spMkLst>
            <pc:docMk/>
            <pc:sldMk cId="3639751730" sldId="323"/>
            <ac:spMk id="10" creationId="{A37F3FB9-EA20-41E0-A954-A98992F52178}"/>
          </ac:spMkLst>
        </pc:spChg>
        <pc:spChg chg="mod">
          <ac:chgData name="Rahatul Ananto" userId="ff88488e-efd4-4b60-9fc5-1b27266faaf3" providerId="ADAL" clId="{2C172858-7B2E-4004-B24D-D8D57A085679}" dt="2021-11-05T02:18:08.567" v="4902" actId="1076"/>
          <ac:spMkLst>
            <pc:docMk/>
            <pc:sldMk cId="3639751730" sldId="323"/>
            <ac:spMk id="12" creationId="{516994DD-D27F-4952-B51C-612EB4B80CAD}"/>
          </ac:spMkLst>
        </pc:spChg>
        <pc:spChg chg="mod">
          <ac:chgData name="Rahatul Ananto" userId="ff88488e-efd4-4b60-9fc5-1b27266faaf3" providerId="ADAL" clId="{2C172858-7B2E-4004-B24D-D8D57A085679}" dt="2021-11-05T02:18:08.567" v="4902" actId="1076"/>
          <ac:spMkLst>
            <pc:docMk/>
            <pc:sldMk cId="3639751730" sldId="323"/>
            <ac:spMk id="13" creationId="{DC07F90D-1698-430D-AC90-97FCA6367A1B}"/>
          </ac:spMkLst>
        </pc:spChg>
      </pc:sldChg>
      <pc:sldChg chg="addSp delSp modSp new mod modAnim">
        <pc:chgData name="Rahatul Ananto" userId="ff88488e-efd4-4b60-9fc5-1b27266faaf3" providerId="ADAL" clId="{2C172858-7B2E-4004-B24D-D8D57A085679}" dt="2021-11-08T00:53:18.856" v="7650" actId="20577"/>
        <pc:sldMkLst>
          <pc:docMk/>
          <pc:sldMk cId="2480075543" sldId="324"/>
        </pc:sldMkLst>
        <pc:spChg chg="add del mod">
          <ac:chgData name="Rahatul Ananto" userId="ff88488e-efd4-4b60-9fc5-1b27266faaf3" providerId="ADAL" clId="{2C172858-7B2E-4004-B24D-D8D57A085679}" dt="2021-11-05T02:46:19.975" v="5162" actId="478"/>
          <ac:spMkLst>
            <pc:docMk/>
            <pc:sldMk cId="2480075543" sldId="324"/>
            <ac:spMk id="3" creationId="{7D288E11-EC13-4AD9-A9DC-642D59827D1F}"/>
          </ac:spMkLst>
        </pc:spChg>
        <pc:spChg chg="add mod">
          <ac:chgData name="Rahatul Ananto" userId="ff88488e-efd4-4b60-9fc5-1b27266faaf3" providerId="ADAL" clId="{2C172858-7B2E-4004-B24D-D8D57A085679}" dt="2021-11-07T14:15:46.922" v="6932" actId="2711"/>
          <ac:spMkLst>
            <pc:docMk/>
            <pc:sldMk cId="2480075543" sldId="324"/>
            <ac:spMk id="4" creationId="{0B1F11DC-CEEB-4210-9B5F-C91B6AF3C02B}"/>
          </ac:spMkLst>
        </pc:spChg>
        <pc:spChg chg="add mod">
          <ac:chgData name="Rahatul Ananto" userId="ff88488e-efd4-4b60-9fc5-1b27266faaf3" providerId="ADAL" clId="{2C172858-7B2E-4004-B24D-D8D57A085679}" dt="2021-11-05T03:02:57.388" v="5290" actId="1076"/>
          <ac:spMkLst>
            <pc:docMk/>
            <pc:sldMk cId="2480075543" sldId="324"/>
            <ac:spMk id="6" creationId="{DE9DE5CB-9ED2-4F18-B101-97D90500B891}"/>
          </ac:spMkLst>
        </pc:spChg>
        <pc:spChg chg="add mod">
          <ac:chgData name="Rahatul Ananto" userId="ff88488e-efd4-4b60-9fc5-1b27266faaf3" providerId="ADAL" clId="{2C172858-7B2E-4004-B24D-D8D57A085679}" dt="2021-11-05T03:03:00.028" v="5291" actId="1076"/>
          <ac:spMkLst>
            <pc:docMk/>
            <pc:sldMk cId="2480075543" sldId="324"/>
            <ac:spMk id="8" creationId="{04993B4C-F24D-4D32-BF67-098FB0D36112}"/>
          </ac:spMkLst>
        </pc:spChg>
        <pc:spChg chg="add mod">
          <ac:chgData name="Rahatul Ananto" userId="ff88488e-efd4-4b60-9fc5-1b27266faaf3" providerId="ADAL" clId="{2C172858-7B2E-4004-B24D-D8D57A085679}" dt="2021-11-08T00:53:18.856" v="7650" actId="20577"/>
          <ac:spMkLst>
            <pc:docMk/>
            <pc:sldMk cId="2480075543" sldId="324"/>
            <ac:spMk id="10" creationId="{F1D01FA2-DD64-4A37-B8C5-842330D09DF2}"/>
          </ac:spMkLst>
        </pc:spChg>
        <pc:spChg chg="add mod ord">
          <ac:chgData name="Rahatul Ananto" userId="ff88488e-efd4-4b60-9fc5-1b27266faaf3" providerId="ADAL" clId="{2C172858-7B2E-4004-B24D-D8D57A085679}" dt="2021-11-05T03:02:53.648" v="5289" actId="167"/>
          <ac:spMkLst>
            <pc:docMk/>
            <pc:sldMk cId="2480075543" sldId="324"/>
            <ac:spMk id="11" creationId="{17B3B68E-A0DF-4593-A4F4-0B0E8466B4C6}"/>
          </ac:spMkLst>
        </pc:spChg>
        <pc:spChg chg="add mod ord">
          <ac:chgData name="Rahatul Ananto" userId="ff88488e-efd4-4b60-9fc5-1b27266faaf3" providerId="ADAL" clId="{2C172858-7B2E-4004-B24D-D8D57A085679}" dt="2021-11-05T03:02:53.648" v="5289" actId="167"/>
          <ac:spMkLst>
            <pc:docMk/>
            <pc:sldMk cId="2480075543" sldId="324"/>
            <ac:spMk id="12" creationId="{F200E42F-DCEE-40C7-BB6C-92D8A2F09B68}"/>
          </ac:spMkLst>
        </pc:spChg>
        <pc:spChg chg="add mod ord">
          <ac:chgData name="Rahatul Ananto" userId="ff88488e-efd4-4b60-9fc5-1b27266faaf3" providerId="ADAL" clId="{2C172858-7B2E-4004-B24D-D8D57A085679}" dt="2021-11-05T03:02:53.648" v="5289" actId="167"/>
          <ac:spMkLst>
            <pc:docMk/>
            <pc:sldMk cId="2480075543" sldId="324"/>
            <ac:spMk id="13" creationId="{D4066FE4-26BB-4851-8368-4584CC781D2D}"/>
          </ac:spMkLst>
        </pc:spChg>
      </pc:sldChg>
      <pc:sldChg chg="addSp delSp modSp new mod modAnim">
        <pc:chgData name="Rahatul Ananto" userId="ff88488e-efd4-4b60-9fc5-1b27266faaf3" providerId="ADAL" clId="{2C172858-7B2E-4004-B24D-D8D57A085679}" dt="2021-11-08T22:02:56.211" v="8313"/>
        <pc:sldMkLst>
          <pc:docMk/>
          <pc:sldMk cId="346449637" sldId="325"/>
        </pc:sldMkLst>
        <pc:spChg chg="mod">
          <ac:chgData name="Rahatul Ananto" userId="ff88488e-efd4-4b60-9fc5-1b27266faaf3" providerId="ADAL" clId="{2C172858-7B2E-4004-B24D-D8D57A085679}" dt="2021-11-04T19:37:43.873" v="4221" actId="403"/>
          <ac:spMkLst>
            <pc:docMk/>
            <pc:sldMk cId="346449637" sldId="325"/>
            <ac:spMk id="2" creationId="{A9A7D3E7-70E7-4E70-BE70-3421A084EDA7}"/>
          </ac:spMkLst>
        </pc:spChg>
        <pc:spChg chg="add mod">
          <ac:chgData name="Rahatul Ananto" userId="ff88488e-efd4-4b60-9fc5-1b27266faaf3" providerId="ADAL" clId="{2C172858-7B2E-4004-B24D-D8D57A085679}" dt="2021-11-06T15:31:51.547" v="6549" actId="1076"/>
          <ac:spMkLst>
            <pc:docMk/>
            <pc:sldMk cId="346449637" sldId="325"/>
            <ac:spMk id="3" creationId="{DCC16DC9-AAE1-4593-BBB8-AF1DB5DCFC77}"/>
          </ac:spMkLst>
        </pc:spChg>
        <pc:spChg chg="add del mod">
          <ac:chgData name="Rahatul Ananto" userId="ff88488e-efd4-4b60-9fc5-1b27266faaf3" providerId="ADAL" clId="{2C172858-7B2E-4004-B24D-D8D57A085679}" dt="2021-11-05T02:46:23.902" v="5163" actId="478"/>
          <ac:spMkLst>
            <pc:docMk/>
            <pc:sldMk cId="346449637" sldId="325"/>
            <ac:spMk id="4" creationId="{F0CBA787-D31D-4FA9-A2BF-4E8855D6628D}"/>
          </ac:spMkLst>
        </pc:spChg>
        <pc:spChg chg="add mod">
          <ac:chgData name="Rahatul Ananto" userId="ff88488e-efd4-4b60-9fc5-1b27266faaf3" providerId="ADAL" clId="{2C172858-7B2E-4004-B24D-D8D57A085679}" dt="2021-11-07T14:15:58.708" v="6934" actId="2711"/>
          <ac:spMkLst>
            <pc:docMk/>
            <pc:sldMk cId="346449637" sldId="325"/>
            <ac:spMk id="8" creationId="{4A626F90-44FF-402A-A820-ECB5F80DA1CF}"/>
          </ac:spMkLst>
        </pc:spChg>
        <pc:spChg chg="add mod">
          <ac:chgData name="Rahatul Ananto" userId="ff88488e-efd4-4b60-9fc5-1b27266faaf3" providerId="ADAL" clId="{2C172858-7B2E-4004-B24D-D8D57A085679}" dt="2021-11-08T21:23:20.110" v="8312" actId="20577"/>
          <ac:spMkLst>
            <pc:docMk/>
            <pc:sldMk cId="346449637" sldId="325"/>
            <ac:spMk id="9" creationId="{0B3E7EBF-9659-464F-A5EF-3AF2949D36F8}"/>
          </ac:spMkLst>
        </pc:spChg>
        <pc:spChg chg="add mod">
          <ac:chgData name="Rahatul Ananto" userId="ff88488e-efd4-4b60-9fc5-1b27266faaf3" providerId="ADAL" clId="{2C172858-7B2E-4004-B24D-D8D57A085679}" dt="2021-11-07T14:15:53.456" v="6933" actId="2711"/>
          <ac:spMkLst>
            <pc:docMk/>
            <pc:sldMk cId="346449637" sldId="325"/>
            <ac:spMk id="10" creationId="{7693CFE1-5121-4A3A-A6A9-42E1E86D5BB1}"/>
          </ac:spMkLst>
        </pc:spChg>
        <pc:spChg chg="add mod">
          <ac:chgData name="Rahatul Ananto" userId="ff88488e-efd4-4b60-9fc5-1b27266faaf3" providerId="ADAL" clId="{2C172858-7B2E-4004-B24D-D8D57A085679}" dt="2021-11-07T14:15:53.456" v="6933" actId="2711"/>
          <ac:spMkLst>
            <pc:docMk/>
            <pc:sldMk cId="346449637" sldId="325"/>
            <ac:spMk id="11" creationId="{D49AF6F8-2409-42E3-B08E-5B7B65471922}"/>
          </ac:spMkLst>
        </pc:spChg>
        <pc:picChg chg="add mod modCrop">
          <ac:chgData name="Rahatul Ananto" userId="ff88488e-efd4-4b60-9fc5-1b27266faaf3" providerId="ADAL" clId="{2C172858-7B2E-4004-B24D-D8D57A085679}" dt="2021-11-06T15:32:00.019" v="6569" actId="1036"/>
          <ac:picMkLst>
            <pc:docMk/>
            <pc:sldMk cId="346449637" sldId="325"/>
            <ac:picMk id="5" creationId="{872202BA-2078-4A8A-A3CB-FBCD7A838D32}"/>
          </ac:picMkLst>
        </pc:picChg>
        <pc:picChg chg="add mod">
          <ac:chgData name="Rahatul Ananto" userId="ff88488e-efd4-4b60-9fc5-1b27266faaf3" providerId="ADAL" clId="{2C172858-7B2E-4004-B24D-D8D57A085679}" dt="2021-11-06T15:32:00.019" v="6569" actId="1036"/>
          <ac:picMkLst>
            <pc:docMk/>
            <pc:sldMk cId="346449637" sldId="325"/>
            <ac:picMk id="7" creationId="{039D765B-5017-4E17-8156-75B6F569FC5F}"/>
          </ac:picMkLst>
        </pc:picChg>
      </pc:sldChg>
      <pc:sldChg chg="new del">
        <pc:chgData name="Rahatul Ananto" userId="ff88488e-efd4-4b60-9fc5-1b27266faaf3" providerId="ADAL" clId="{2C172858-7B2E-4004-B24D-D8D57A085679}" dt="2021-11-04T19:38:42.227" v="4255" actId="47"/>
        <pc:sldMkLst>
          <pc:docMk/>
          <pc:sldMk cId="4142469125" sldId="326"/>
        </pc:sldMkLst>
      </pc:sldChg>
      <pc:sldChg chg="addSp modSp add mod ord modAnim">
        <pc:chgData name="Rahatul Ananto" userId="ff88488e-efd4-4b60-9fc5-1b27266faaf3" providerId="ADAL" clId="{2C172858-7B2E-4004-B24D-D8D57A085679}" dt="2021-11-07T15:05:11.656" v="6953" actId="1076"/>
        <pc:sldMkLst>
          <pc:docMk/>
          <pc:sldMk cId="2234190478" sldId="327"/>
        </pc:sldMkLst>
        <pc:spChg chg="add mod ord">
          <ac:chgData name="Rahatul Ananto" userId="ff88488e-efd4-4b60-9fc5-1b27266faaf3" providerId="ADAL" clId="{2C172858-7B2E-4004-B24D-D8D57A085679}" dt="2021-11-04T18:45:14.660" v="3986" actId="2085"/>
          <ac:spMkLst>
            <pc:docMk/>
            <pc:sldMk cId="2234190478" sldId="327"/>
            <ac:spMk id="7" creationId="{55881568-3735-4632-8046-006CFF812328}"/>
          </ac:spMkLst>
        </pc:spChg>
        <pc:spChg chg="mod">
          <ac:chgData name="Rahatul Ananto" userId="ff88488e-efd4-4b60-9fc5-1b27266faaf3" providerId="ADAL" clId="{2C172858-7B2E-4004-B24D-D8D57A085679}" dt="2021-11-07T15:05:11.656" v="6953" actId="1076"/>
          <ac:spMkLst>
            <pc:docMk/>
            <pc:sldMk cId="2234190478" sldId="327"/>
            <ac:spMk id="12" creationId="{EDB311A4-9427-4032-BC03-E8686229C521}"/>
          </ac:spMkLst>
        </pc:spChg>
        <pc:spChg chg="mod">
          <ac:chgData name="Rahatul Ananto" userId="ff88488e-efd4-4b60-9fc5-1b27266faaf3" providerId="ADAL" clId="{2C172858-7B2E-4004-B24D-D8D57A085679}" dt="2021-11-07T14:15:00.787" v="6922" actId="2711"/>
          <ac:spMkLst>
            <pc:docMk/>
            <pc:sldMk cId="2234190478" sldId="327"/>
            <ac:spMk id="15" creationId="{117C6204-90D3-43E4-9A95-490EC885E7BB}"/>
          </ac:spMkLst>
        </pc:spChg>
        <pc:spChg chg="mod">
          <ac:chgData name="Rahatul Ananto" userId="ff88488e-efd4-4b60-9fc5-1b27266faaf3" providerId="ADAL" clId="{2C172858-7B2E-4004-B24D-D8D57A085679}" dt="2021-11-07T15:04:55.063" v="6949" actId="20577"/>
          <ac:spMkLst>
            <pc:docMk/>
            <pc:sldMk cId="2234190478" sldId="327"/>
            <ac:spMk id="16" creationId="{79FA0911-5863-4EF7-81B4-BD7A04A4AD90}"/>
          </ac:spMkLst>
        </pc:spChg>
        <pc:spChg chg="mod">
          <ac:chgData name="Rahatul Ananto" userId="ff88488e-efd4-4b60-9fc5-1b27266faaf3" providerId="ADAL" clId="{2C172858-7B2E-4004-B24D-D8D57A085679}" dt="2021-11-07T15:04:59.174" v="6950" actId="20577"/>
          <ac:spMkLst>
            <pc:docMk/>
            <pc:sldMk cId="2234190478" sldId="327"/>
            <ac:spMk id="17" creationId="{EA190FF0-D20D-42E0-BC32-18DB13CCD936}"/>
          </ac:spMkLst>
        </pc:spChg>
        <pc:spChg chg="mod">
          <ac:chgData name="Rahatul Ananto" userId="ff88488e-efd4-4b60-9fc5-1b27266faaf3" providerId="ADAL" clId="{2C172858-7B2E-4004-B24D-D8D57A085679}" dt="2021-11-07T15:05:11.656" v="6953" actId="1076"/>
          <ac:spMkLst>
            <pc:docMk/>
            <pc:sldMk cId="2234190478" sldId="327"/>
            <ac:spMk id="18" creationId="{2AB0B9E9-4314-41D5-815A-EA26A81FA7F5}"/>
          </ac:spMkLst>
        </pc:spChg>
        <pc:spChg chg="mod">
          <ac:chgData name="Rahatul Ananto" userId="ff88488e-efd4-4b60-9fc5-1b27266faaf3" providerId="ADAL" clId="{2C172858-7B2E-4004-B24D-D8D57A085679}" dt="2021-11-07T15:05:02.149" v="6952" actId="20577"/>
          <ac:spMkLst>
            <pc:docMk/>
            <pc:sldMk cId="2234190478" sldId="327"/>
            <ac:spMk id="19" creationId="{D83992F7-7533-4F81-B02C-B37C450B0531}"/>
          </ac:spMkLst>
        </pc:spChg>
        <pc:spChg chg="add mod ord">
          <ac:chgData name="Rahatul Ananto" userId="ff88488e-efd4-4b60-9fc5-1b27266faaf3" providerId="ADAL" clId="{2C172858-7B2E-4004-B24D-D8D57A085679}" dt="2021-11-04T18:45:55.826" v="3996" actId="167"/>
          <ac:spMkLst>
            <pc:docMk/>
            <pc:sldMk cId="2234190478" sldId="327"/>
            <ac:spMk id="20" creationId="{F3A97A95-2853-44DF-8F62-F637AD53665E}"/>
          </ac:spMkLst>
        </pc:spChg>
        <pc:spChg chg="add mod ord">
          <ac:chgData name="Rahatul Ananto" userId="ff88488e-efd4-4b60-9fc5-1b27266faaf3" providerId="ADAL" clId="{2C172858-7B2E-4004-B24D-D8D57A085679}" dt="2021-11-04T18:45:42.082" v="3993" actId="167"/>
          <ac:spMkLst>
            <pc:docMk/>
            <pc:sldMk cId="2234190478" sldId="327"/>
            <ac:spMk id="21" creationId="{6B538065-65E8-4047-8870-BC8DD363BFA3}"/>
          </ac:spMkLst>
        </pc:spChg>
        <pc:spChg chg="add mod ord">
          <ac:chgData name="Rahatul Ananto" userId="ff88488e-efd4-4b60-9fc5-1b27266faaf3" providerId="ADAL" clId="{2C172858-7B2E-4004-B24D-D8D57A085679}" dt="2021-11-04T18:45:51.554" v="3995" actId="167"/>
          <ac:spMkLst>
            <pc:docMk/>
            <pc:sldMk cId="2234190478" sldId="327"/>
            <ac:spMk id="22" creationId="{53311F73-D8E8-4F32-8A34-D1C9A7533470}"/>
          </ac:spMkLst>
        </pc:spChg>
      </pc:sldChg>
      <pc:sldChg chg="addSp delSp modSp add del mod delAnim modAnim">
        <pc:chgData name="Rahatul Ananto" userId="ff88488e-efd4-4b60-9fc5-1b27266faaf3" providerId="ADAL" clId="{2C172858-7B2E-4004-B24D-D8D57A085679}" dt="2021-11-06T16:45:22.868" v="6858" actId="2696"/>
        <pc:sldMkLst>
          <pc:docMk/>
          <pc:sldMk cId="854131703" sldId="328"/>
        </pc:sldMkLst>
        <pc:spChg chg="del">
          <ac:chgData name="Rahatul Ananto" userId="ff88488e-efd4-4b60-9fc5-1b27266faaf3" providerId="ADAL" clId="{2C172858-7B2E-4004-B24D-D8D57A085679}" dt="2021-11-06T16:43:09.735" v="6827" actId="478"/>
          <ac:spMkLst>
            <pc:docMk/>
            <pc:sldMk cId="854131703" sldId="328"/>
            <ac:spMk id="4" creationId="{856AAA89-D444-428B-8A41-C1777E2691A0}"/>
          </ac:spMkLst>
        </pc:spChg>
        <pc:spChg chg="del">
          <ac:chgData name="Rahatul Ananto" userId="ff88488e-efd4-4b60-9fc5-1b27266faaf3" providerId="ADAL" clId="{2C172858-7B2E-4004-B24D-D8D57A085679}" dt="2021-11-04T19:28:14.659" v="4116" actId="478"/>
          <ac:spMkLst>
            <pc:docMk/>
            <pc:sldMk cId="854131703" sldId="328"/>
            <ac:spMk id="6" creationId="{3560D55F-A94C-4C3A-A6C2-E7D13E4AA13B}"/>
          </ac:spMkLst>
        </pc:spChg>
        <pc:spChg chg="del">
          <ac:chgData name="Rahatul Ananto" userId="ff88488e-efd4-4b60-9fc5-1b27266faaf3" providerId="ADAL" clId="{2C172858-7B2E-4004-B24D-D8D57A085679}" dt="2021-11-04T19:28:14.659" v="4116" actId="478"/>
          <ac:spMkLst>
            <pc:docMk/>
            <pc:sldMk cId="854131703" sldId="328"/>
            <ac:spMk id="8" creationId="{F43FE1B5-B77B-458C-B9DF-8D29A08F0364}"/>
          </ac:spMkLst>
        </pc:spChg>
        <pc:spChg chg="add mod">
          <ac:chgData name="Rahatul Ananto" userId="ff88488e-efd4-4b60-9fc5-1b27266faaf3" providerId="ADAL" clId="{2C172858-7B2E-4004-B24D-D8D57A085679}" dt="2021-11-06T16:43:19.837" v="6830"/>
          <ac:spMkLst>
            <pc:docMk/>
            <pc:sldMk cId="854131703" sldId="328"/>
            <ac:spMk id="10" creationId="{5291E7A8-760D-40D7-A3F5-4D8AE9171493}"/>
          </ac:spMkLst>
        </pc:spChg>
        <pc:spChg chg="del">
          <ac:chgData name="Rahatul Ananto" userId="ff88488e-efd4-4b60-9fc5-1b27266faaf3" providerId="ADAL" clId="{2C172858-7B2E-4004-B24D-D8D57A085679}" dt="2021-11-04T19:28:14.659" v="4116" actId="478"/>
          <ac:spMkLst>
            <pc:docMk/>
            <pc:sldMk cId="854131703" sldId="328"/>
            <ac:spMk id="10" creationId="{66C04D7D-4F0F-4696-A884-EA8A4FCA0FFF}"/>
          </ac:spMkLst>
        </pc:spChg>
        <pc:spChg chg="add del mod">
          <ac:chgData name="Rahatul Ananto" userId="ff88488e-efd4-4b60-9fc5-1b27266faaf3" providerId="ADAL" clId="{2C172858-7B2E-4004-B24D-D8D57A085679}" dt="2021-11-06T16:44:15.696" v="6846" actId="478"/>
          <ac:spMkLst>
            <pc:docMk/>
            <pc:sldMk cId="854131703" sldId="328"/>
            <ac:spMk id="11" creationId="{47408707-30BA-42AB-9FD8-3B48C26F5C9D}"/>
          </ac:spMkLst>
        </pc:spChg>
        <pc:spChg chg="del">
          <ac:chgData name="Rahatul Ananto" userId="ff88488e-efd4-4b60-9fc5-1b27266faaf3" providerId="ADAL" clId="{2C172858-7B2E-4004-B24D-D8D57A085679}" dt="2021-11-04T19:28:14.659" v="4116" actId="478"/>
          <ac:spMkLst>
            <pc:docMk/>
            <pc:sldMk cId="854131703" sldId="328"/>
            <ac:spMk id="11" creationId="{B50B610F-F3BF-4FC2-A30E-2BE97D680686}"/>
          </ac:spMkLst>
        </pc:spChg>
        <pc:spChg chg="add del mod">
          <ac:chgData name="Rahatul Ananto" userId="ff88488e-efd4-4b60-9fc5-1b27266faaf3" providerId="ADAL" clId="{2C172858-7B2E-4004-B24D-D8D57A085679}" dt="2021-11-06T16:44:52.699" v="6852" actId="21"/>
          <ac:spMkLst>
            <pc:docMk/>
            <pc:sldMk cId="854131703" sldId="328"/>
            <ac:spMk id="13" creationId="{4060BED2-0E2C-4C39-AE99-45330C044E4B}"/>
          </ac:spMkLst>
        </pc:spChg>
        <pc:spChg chg="add del mod ord">
          <ac:chgData name="Rahatul Ananto" userId="ff88488e-efd4-4b60-9fc5-1b27266faaf3" providerId="ADAL" clId="{2C172858-7B2E-4004-B24D-D8D57A085679}" dt="2021-11-06T16:44:52.699" v="6852" actId="21"/>
          <ac:spMkLst>
            <pc:docMk/>
            <pc:sldMk cId="854131703" sldId="328"/>
            <ac:spMk id="14" creationId="{8B5813C2-3FB5-49E1-A320-3265CC4B11D9}"/>
          </ac:spMkLst>
        </pc:spChg>
        <pc:spChg chg="del">
          <ac:chgData name="Rahatul Ananto" userId="ff88488e-efd4-4b60-9fc5-1b27266faaf3" providerId="ADAL" clId="{2C172858-7B2E-4004-B24D-D8D57A085679}" dt="2021-11-04T19:28:14.659" v="4116" actId="478"/>
          <ac:spMkLst>
            <pc:docMk/>
            <pc:sldMk cId="854131703" sldId="328"/>
            <ac:spMk id="15" creationId="{B6278327-8993-4911-B235-96AC9D1414FB}"/>
          </ac:spMkLst>
        </pc:spChg>
        <pc:spChg chg="del">
          <ac:chgData name="Rahatul Ananto" userId="ff88488e-efd4-4b60-9fc5-1b27266faaf3" providerId="ADAL" clId="{2C172858-7B2E-4004-B24D-D8D57A085679}" dt="2021-11-04T19:28:14.659" v="4116" actId="478"/>
          <ac:spMkLst>
            <pc:docMk/>
            <pc:sldMk cId="854131703" sldId="328"/>
            <ac:spMk id="16" creationId="{71B2E891-C949-4F6F-BBB5-F5994BD44FAF}"/>
          </ac:spMkLst>
        </pc:spChg>
        <pc:spChg chg="add del mod">
          <ac:chgData name="Rahatul Ananto" userId="ff88488e-efd4-4b60-9fc5-1b27266faaf3" providerId="ADAL" clId="{2C172858-7B2E-4004-B24D-D8D57A085679}" dt="2021-11-06T16:44:52.699" v="6852" actId="21"/>
          <ac:spMkLst>
            <pc:docMk/>
            <pc:sldMk cId="854131703" sldId="328"/>
            <ac:spMk id="17" creationId="{4F71873E-4460-463C-AED6-97BCD1084C89}"/>
          </ac:spMkLst>
        </pc:spChg>
        <pc:spChg chg="del">
          <ac:chgData name="Rahatul Ananto" userId="ff88488e-efd4-4b60-9fc5-1b27266faaf3" providerId="ADAL" clId="{2C172858-7B2E-4004-B24D-D8D57A085679}" dt="2021-11-04T19:28:14.659" v="4116" actId="478"/>
          <ac:spMkLst>
            <pc:docMk/>
            <pc:sldMk cId="854131703" sldId="328"/>
            <ac:spMk id="18" creationId="{BCE96888-9308-477D-A7A5-E682C246874F}"/>
          </ac:spMkLst>
        </pc:spChg>
        <pc:spChg chg="del">
          <ac:chgData name="Rahatul Ananto" userId="ff88488e-efd4-4b60-9fc5-1b27266faaf3" providerId="ADAL" clId="{2C172858-7B2E-4004-B24D-D8D57A085679}" dt="2021-11-04T19:28:14.659" v="4116" actId="478"/>
          <ac:spMkLst>
            <pc:docMk/>
            <pc:sldMk cId="854131703" sldId="328"/>
            <ac:spMk id="19" creationId="{B52D221F-D86D-4156-960B-C8A8F163A2DA}"/>
          </ac:spMkLst>
        </pc:spChg>
        <pc:spChg chg="add del mod ord">
          <ac:chgData name="Rahatul Ananto" userId="ff88488e-efd4-4b60-9fc5-1b27266faaf3" providerId="ADAL" clId="{2C172858-7B2E-4004-B24D-D8D57A085679}" dt="2021-11-06T16:44:52.699" v="6852" actId="21"/>
          <ac:spMkLst>
            <pc:docMk/>
            <pc:sldMk cId="854131703" sldId="328"/>
            <ac:spMk id="20" creationId="{F547B5F0-C201-47A1-A697-C2423CE2503E}"/>
          </ac:spMkLst>
        </pc:spChg>
        <pc:spChg chg="add del mod">
          <ac:chgData name="Rahatul Ananto" userId="ff88488e-efd4-4b60-9fc5-1b27266faaf3" providerId="ADAL" clId="{2C172858-7B2E-4004-B24D-D8D57A085679}" dt="2021-11-06T15:11:15.857" v="6335" actId="21"/>
          <ac:spMkLst>
            <pc:docMk/>
            <pc:sldMk cId="854131703" sldId="328"/>
            <ac:spMk id="21" creationId="{CD0EADE2-6C69-49D4-860E-858C45284E57}"/>
          </ac:spMkLst>
        </pc:spChg>
        <pc:spChg chg="add del mod ord">
          <ac:chgData name="Rahatul Ananto" userId="ff88488e-efd4-4b60-9fc5-1b27266faaf3" providerId="ADAL" clId="{2C172858-7B2E-4004-B24D-D8D57A085679}" dt="2021-11-06T15:11:15.857" v="6335" actId="21"/>
          <ac:spMkLst>
            <pc:docMk/>
            <pc:sldMk cId="854131703" sldId="328"/>
            <ac:spMk id="22" creationId="{4D5AD2AF-21BD-4EBE-B462-970202DEE394}"/>
          </ac:spMkLst>
        </pc:spChg>
      </pc:sldChg>
      <pc:sldChg chg="addSp delSp modSp add mod delAnim modAnim">
        <pc:chgData name="Rahatul Ananto" userId="ff88488e-efd4-4b60-9fc5-1b27266faaf3" providerId="ADAL" clId="{2C172858-7B2E-4004-B24D-D8D57A085679}" dt="2021-11-08T00:42:31.256" v="7646" actId="1076"/>
        <pc:sldMkLst>
          <pc:docMk/>
          <pc:sldMk cId="3298249497" sldId="329"/>
        </pc:sldMkLst>
        <pc:spChg chg="mod">
          <ac:chgData name="Rahatul Ananto" userId="ff88488e-efd4-4b60-9fc5-1b27266faaf3" providerId="ADAL" clId="{2C172858-7B2E-4004-B24D-D8D57A085679}" dt="2021-11-07T14:16:09.214" v="6936" actId="2711"/>
          <ac:spMkLst>
            <pc:docMk/>
            <pc:sldMk cId="3298249497" sldId="329"/>
            <ac:spMk id="3" creationId="{DCC16DC9-AAE1-4593-BBB8-AF1DB5DCFC77}"/>
          </ac:spMkLst>
        </pc:spChg>
        <pc:spChg chg="add mod">
          <ac:chgData name="Rahatul Ananto" userId="ff88488e-efd4-4b60-9fc5-1b27266faaf3" providerId="ADAL" clId="{2C172858-7B2E-4004-B24D-D8D57A085679}" dt="2021-11-08T00:42:31.256" v="7646" actId="1076"/>
          <ac:spMkLst>
            <pc:docMk/>
            <pc:sldMk cId="3298249497" sldId="329"/>
            <ac:spMk id="4" creationId="{CF85A4BC-0B69-406F-9F96-2D6D993CB812}"/>
          </ac:spMkLst>
        </pc:spChg>
        <pc:spChg chg="add mod">
          <ac:chgData name="Rahatul Ananto" userId="ff88488e-efd4-4b60-9fc5-1b27266faaf3" providerId="ADAL" clId="{2C172858-7B2E-4004-B24D-D8D57A085679}" dt="2021-11-08T00:42:31.256" v="7646" actId="1076"/>
          <ac:spMkLst>
            <pc:docMk/>
            <pc:sldMk cId="3298249497" sldId="329"/>
            <ac:spMk id="5" creationId="{5CCC0A04-BBD4-43E5-8536-070A9D96D1F7}"/>
          </ac:spMkLst>
        </pc:spChg>
        <pc:spChg chg="add del mod">
          <ac:chgData name="Rahatul Ananto" userId="ff88488e-efd4-4b60-9fc5-1b27266faaf3" providerId="ADAL" clId="{2C172858-7B2E-4004-B24D-D8D57A085679}" dt="2021-11-08T00:42:16.886" v="7643" actId="478"/>
          <ac:spMkLst>
            <pc:docMk/>
            <pc:sldMk cId="3298249497" sldId="329"/>
            <ac:spMk id="6" creationId="{4ACBD242-F428-4903-ACA5-83847D9C9E46}"/>
          </ac:spMkLst>
        </pc:spChg>
        <pc:spChg chg="add mod">
          <ac:chgData name="Rahatul Ananto" userId="ff88488e-efd4-4b60-9fc5-1b27266faaf3" providerId="ADAL" clId="{2C172858-7B2E-4004-B24D-D8D57A085679}" dt="2021-11-08T00:42:31.256" v="7646" actId="1076"/>
          <ac:spMkLst>
            <pc:docMk/>
            <pc:sldMk cId="3298249497" sldId="329"/>
            <ac:spMk id="7" creationId="{D67320CC-98BF-4066-8C8F-68886071A89F}"/>
          </ac:spMkLst>
        </pc:spChg>
        <pc:spChg chg="add mod ord">
          <ac:chgData name="Rahatul Ananto" userId="ff88488e-efd4-4b60-9fc5-1b27266faaf3" providerId="ADAL" clId="{2C172858-7B2E-4004-B24D-D8D57A085679}" dt="2021-11-08T00:42:31.256" v="7646" actId="1076"/>
          <ac:spMkLst>
            <pc:docMk/>
            <pc:sldMk cId="3298249497" sldId="329"/>
            <ac:spMk id="8" creationId="{3E14C3D2-CEEF-4F0E-98A2-C81F6D88774E}"/>
          </ac:spMkLst>
        </pc:spChg>
        <pc:spChg chg="add mod">
          <ac:chgData name="Rahatul Ananto" userId="ff88488e-efd4-4b60-9fc5-1b27266faaf3" providerId="ADAL" clId="{2C172858-7B2E-4004-B24D-D8D57A085679}" dt="2021-11-05T16:51:55.819" v="6149" actId="571"/>
          <ac:spMkLst>
            <pc:docMk/>
            <pc:sldMk cId="3298249497" sldId="329"/>
            <ac:spMk id="9" creationId="{CFBBAC8C-81A9-49A5-9758-03478795F123}"/>
          </ac:spMkLst>
        </pc:spChg>
        <pc:spChg chg="add mod">
          <ac:chgData name="Rahatul Ananto" userId="ff88488e-efd4-4b60-9fc5-1b27266faaf3" providerId="ADAL" clId="{2C172858-7B2E-4004-B24D-D8D57A085679}" dt="2021-11-05T16:51:55.491" v="6148" actId="571"/>
          <ac:spMkLst>
            <pc:docMk/>
            <pc:sldMk cId="3298249497" sldId="329"/>
            <ac:spMk id="10" creationId="{C576D4B3-AA6C-4958-A65E-4AC40C92FEF1}"/>
          </ac:spMkLst>
        </pc:spChg>
        <pc:spChg chg="add mod">
          <ac:chgData name="Rahatul Ananto" userId="ff88488e-efd4-4b60-9fc5-1b27266faaf3" providerId="ADAL" clId="{2C172858-7B2E-4004-B24D-D8D57A085679}" dt="2021-11-05T16:51:55.267" v="6147" actId="571"/>
          <ac:spMkLst>
            <pc:docMk/>
            <pc:sldMk cId="3298249497" sldId="329"/>
            <ac:spMk id="11" creationId="{F1928357-ADD3-41F6-94CE-9EF5D1BEF59A}"/>
          </ac:spMkLst>
        </pc:spChg>
        <pc:spChg chg="add mod ord">
          <ac:chgData name="Rahatul Ananto" userId="ff88488e-efd4-4b60-9fc5-1b27266faaf3" providerId="ADAL" clId="{2C172858-7B2E-4004-B24D-D8D57A085679}" dt="2021-11-08T00:42:31.256" v="7646" actId="1076"/>
          <ac:spMkLst>
            <pc:docMk/>
            <pc:sldMk cId="3298249497" sldId="329"/>
            <ac:spMk id="12" creationId="{41D2565A-8FB8-4473-A52C-F555A9500638}"/>
          </ac:spMkLst>
        </pc:spChg>
        <pc:spChg chg="add del mod ord">
          <ac:chgData name="Rahatul Ananto" userId="ff88488e-efd4-4b60-9fc5-1b27266faaf3" providerId="ADAL" clId="{2C172858-7B2E-4004-B24D-D8D57A085679}" dt="2021-11-08T00:42:16.886" v="7643" actId="478"/>
          <ac:spMkLst>
            <pc:docMk/>
            <pc:sldMk cId="3298249497" sldId="329"/>
            <ac:spMk id="13" creationId="{53913ED2-E637-405E-82E0-3B4C833F45FB}"/>
          </ac:spMkLst>
        </pc:spChg>
        <pc:spChg chg="add mod ord">
          <ac:chgData name="Rahatul Ananto" userId="ff88488e-efd4-4b60-9fc5-1b27266faaf3" providerId="ADAL" clId="{2C172858-7B2E-4004-B24D-D8D57A085679}" dt="2021-11-08T00:42:31.256" v="7646" actId="1076"/>
          <ac:spMkLst>
            <pc:docMk/>
            <pc:sldMk cId="3298249497" sldId="329"/>
            <ac:spMk id="14" creationId="{CE5D23C9-4422-4C2B-BF07-0C5FD7D440D2}"/>
          </ac:spMkLst>
        </pc:spChg>
        <pc:picChg chg="add mod">
          <ac:chgData name="Rahatul Ananto" userId="ff88488e-efd4-4b60-9fc5-1b27266faaf3" providerId="ADAL" clId="{2C172858-7B2E-4004-B24D-D8D57A085679}" dt="2021-11-08T00:42:31.256" v="7646" actId="1076"/>
          <ac:picMkLst>
            <pc:docMk/>
            <pc:sldMk cId="3298249497" sldId="329"/>
            <ac:picMk id="10" creationId="{70BADA1A-8C33-4282-A1B2-1C158DAA0BFB}"/>
          </ac:picMkLst>
        </pc:picChg>
        <pc:picChg chg="add mod">
          <ac:chgData name="Rahatul Ananto" userId="ff88488e-efd4-4b60-9fc5-1b27266faaf3" providerId="ADAL" clId="{2C172858-7B2E-4004-B24D-D8D57A085679}" dt="2021-11-08T00:42:31.256" v="7646" actId="1076"/>
          <ac:picMkLst>
            <pc:docMk/>
            <pc:sldMk cId="3298249497" sldId="329"/>
            <ac:picMk id="15" creationId="{2368CEF7-8929-4856-96D8-D050ED688A76}"/>
          </ac:picMkLst>
        </pc:picChg>
        <pc:picChg chg="add del mod">
          <ac:chgData name="Rahatul Ananto" userId="ff88488e-efd4-4b60-9fc5-1b27266faaf3" providerId="ADAL" clId="{2C172858-7B2E-4004-B24D-D8D57A085679}" dt="2021-11-08T00:42:16.886" v="7643" actId="478"/>
          <ac:picMkLst>
            <pc:docMk/>
            <pc:sldMk cId="3298249497" sldId="329"/>
            <ac:picMk id="17" creationId="{BBEECF4A-A295-4977-AA34-EBF4A928C3DD}"/>
          </ac:picMkLst>
        </pc:picChg>
        <pc:picChg chg="add mod">
          <ac:chgData name="Rahatul Ananto" userId="ff88488e-efd4-4b60-9fc5-1b27266faaf3" providerId="ADAL" clId="{2C172858-7B2E-4004-B24D-D8D57A085679}" dt="2021-11-08T00:42:31.256" v="7646" actId="1076"/>
          <ac:picMkLst>
            <pc:docMk/>
            <pc:sldMk cId="3298249497" sldId="329"/>
            <ac:picMk id="19" creationId="{F259E153-68E2-4610-8B6F-76B0323B9C74}"/>
          </ac:picMkLst>
        </pc:picChg>
      </pc:sldChg>
      <pc:sldChg chg="addSp modSp add mod modAnim">
        <pc:chgData name="Rahatul Ananto" userId="ff88488e-efd4-4b60-9fc5-1b27266faaf3" providerId="ADAL" clId="{2C172858-7B2E-4004-B24D-D8D57A085679}" dt="2021-11-08T00:56:39.798" v="7742" actId="1076"/>
        <pc:sldMkLst>
          <pc:docMk/>
          <pc:sldMk cId="3303836507" sldId="330"/>
        </pc:sldMkLst>
        <pc:spChg chg="mod">
          <ac:chgData name="Rahatul Ananto" userId="ff88488e-efd4-4b60-9fc5-1b27266faaf3" providerId="ADAL" clId="{2C172858-7B2E-4004-B24D-D8D57A085679}" dt="2021-11-07T14:16:21.999" v="6938" actId="2711"/>
          <ac:spMkLst>
            <pc:docMk/>
            <pc:sldMk cId="3303836507" sldId="330"/>
            <ac:spMk id="3" creationId="{DCC16DC9-AAE1-4593-BBB8-AF1DB5DCFC77}"/>
          </ac:spMkLst>
        </pc:spChg>
        <pc:spChg chg="add mod">
          <ac:chgData name="Rahatul Ananto" userId="ff88488e-efd4-4b60-9fc5-1b27266faaf3" providerId="ADAL" clId="{2C172858-7B2E-4004-B24D-D8D57A085679}" dt="2021-11-08T00:56:39.798" v="7742" actId="1076"/>
          <ac:spMkLst>
            <pc:docMk/>
            <pc:sldMk cId="3303836507" sldId="330"/>
            <ac:spMk id="4" creationId="{4009AF48-A2A8-426B-9FA3-027B4685C6FD}"/>
          </ac:spMkLst>
        </pc:spChg>
        <pc:spChg chg="add mod">
          <ac:chgData name="Rahatul Ananto" userId="ff88488e-efd4-4b60-9fc5-1b27266faaf3" providerId="ADAL" clId="{2C172858-7B2E-4004-B24D-D8D57A085679}" dt="2021-11-08T00:56:39.798" v="7742" actId="1076"/>
          <ac:spMkLst>
            <pc:docMk/>
            <pc:sldMk cId="3303836507" sldId="330"/>
            <ac:spMk id="5" creationId="{715F925C-6C99-4C40-9DCE-B4186EBC8326}"/>
          </ac:spMkLst>
        </pc:spChg>
        <pc:spChg chg="add mod">
          <ac:chgData name="Rahatul Ananto" userId="ff88488e-efd4-4b60-9fc5-1b27266faaf3" providerId="ADAL" clId="{2C172858-7B2E-4004-B24D-D8D57A085679}" dt="2021-11-08T00:56:39.798" v="7742" actId="1076"/>
          <ac:spMkLst>
            <pc:docMk/>
            <pc:sldMk cId="3303836507" sldId="330"/>
            <ac:spMk id="6" creationId="{BA7AFB9E-E60E-489C-9418-FA694BE5D447}"/>
          </ac:spMkLst>
        </pc:spChg>
        <pc:spChg chg="add mod ord">
          <ac:chgData name="Rahatul Ananto" userId="ff88488e-efd4-4b60-9fc5-1b27266faaf3" providerId="ADAL" clId="{2C172858-7B2E-4004-B24D-D8D57A085679}" dt="2021-11-08T00:56:39.798" v="7742" actId="1076"/>
          <ac:spMkLst>
            <pc:docMk/>
            <pc:sldMk cId="3303836507" sldId="330"/>
            <ac:spMk id="7" creationId="{E401E6B3-F4ED-4D72-A2F0-02AA935108C0}"/>
          </ac:spMkLst>
        </pc:spChg>
        <pc:spChg chg="add mod ord">
          <ac:chgData name="Rahatul Ananto" userId="ff88488e-efd4-4b60-9fc5-1b27266faaf3" providerId="ADAL" clId="{2C172858-7B2E-4004-B24D-D8D57A085679}" dt="2021-11-08T00:56:39.798" v="7742" actId="1076"/>
          <ac:spMkLst>
            <pc:docMk/>
            <pc:sldMk cId="3303836507" sldId="330"/>
            <ac:spMk id="8" creationId="{6E117AA9-00C1-4E53-9B5D-1770CBEF53B6}"/>
          </ac:spMkLst>
        </pc:spChg>
        <pc:spChg chg="add mod ord">
          <ac:chgData name="Rahatul Ananto" userId="ff88488e-efd4-4b60-9fc5-1b27266faaf3" providerId="ADAL" clId="{2C172858-7B2E-4004-B24D-D8D57A085679}" dt="2021-11-08T00:56:39.798" v="7742" actId="1076"/>
          <ac:spMkLst>
            <pc:docMk/>
            <pc:sldMk cId="3303836507" sldId="330"/>
            <ac:spMk id="9" creationId="{329D72C0-3034-4C20-B609-AD3C1214B6A8}"/>
          </ac:spMkLst>
        </pc:spChg>
        <pc:spChg chg="add mod ord">
          <ac:chgData name="Rahatul Ananto" userId="ff88488e-efd4-4b60-9fc5-1b27266faaf3" providerId="ADAL" clId="{2C172858-7B2E-4004-B24D-D8D57A085679}" dt="2021-11-08T00:56:39.798" v="7742" actId="1076"/>
          <ac:spMkLst>
            <pc:docMk/>
            <pc:sldMk cId="3303836507" sldId="330"/>
            <ac:spMk id="16" creationId="{0458367A-0C65-47DD-9835-5A9AF9A3C649}"/>
          </ac:spMkLst>
        </pc:spChg>
        <pc:picChg chg="add mod ord modCrop">
          <ac:chgData name="Rahatul Ananto" userId="ff88488e-efd4-4b60-9fc5-1b27266faaf3" providerId="ADAL" clId="{2C172858-7B2E-4004-B24D-D8D57A085679}" dt="2021-11-08T00:56:39.798" v="7742" actId="1076"/>
          <ac:picMkLst>
            <pc:docMk/>
            <pc:sldMk cId="3303836507" sldId="330"/>
            <ac:picMk id="11" creationId="{85E7D46D-D06B-485B-9FE3-F9F5692D9AC5}"/>
          </ac:picMkLst>
        </pc:picChg>
        <pc:picChg chg="add mod ord modCrop">
          <ac:chgData name="Rahatul Ananto" userId="ff88488e-efd4-4b60-9fc5-1b27266faaf3" providerId="ADAL" clId="{2C172858-7B2E-4004-B24D-D8D57A085679}" dt="2021-11-08T00:56:39.798" v="7742" actId="1076"/>
          <ac:picMkLst>
            <pc:docMk/>
            <pc:sldMk cId="3303836507" sldId="330"/>
            <ac:picMk id="13" creationId="{A239A6FE-7CE5-49E3-9C15-277116A26376}"/>
          </ac:picMkLst>
        </pc:picChg>
        <pc:picChg chg="add mod ord modCrop">
          <ac:chgData name="Rahatul Ananto" userId="ff88488e-efd4-4b60-9fc5-1b27266faaf3" providerId="ADAL" clId="{2C172858-7B2E-4004-B24D-D8D57A085679}" dt="2021-11-08T00:56:39.798" v="7742" actId="1076"/>
          <ac:picMkLst>
            <pc:docMk/>
            <pc:sldMk cId="3303836507" sldId="330"/>
            <ac:picMk id="15" creationId="{9FD39293-7C2E-4822-966C-2FE507F5C30E}"/>
          </ac:picMkLst>
        </pc:picChg>
      </pc:sldChg>
      <pc:sldChg chg="addSp delSp modSp add mod">
        <pc:chgData name="Rahatul Ananto" userId="ff88488e-efd4-4b60-9fc5-1b27266faaf3" providerId="ADAL" clId="{2C172858-7B2E-4004-B24D-D8D57A085679}" dt="2021-11-04T19:39:29.032" v="4265" actId="478"/>
        <pc:sldMkLst>
          <pc:docMk/>
          <pc:sldMk cId="1958088636" sldId="331"/>
        </pc:sldMkLst>
        <pc:picChg chg="add del mod">
          <ac:chgData name="Rahatul Ananto" userId="ff88488e-efd4-4b60-9fc5-1b27266faaf3" providerId="ADAL" clId="{2C172858-7B2E-4004-B24D-D8D57A085679}" dt="2021-11-04T19:39:29.032" v="4265" actId="478"/>
          <ac:picMkLst>
            <pc:docMk/>
            <pc:sldMk cId="1958088636" sldId="331"/>
            <ac:picMk id="9" creationId="{C75A3B21-C4C7-4BF3-A662-40FCC06DC793}"/>
          </ac:picMkLst>
        </pc:picChg>
      </pc:sldChg>
      <pc:sldChg chg="addSp delSp modSp new del">
        <pc:chgData name="Rahatul Ananto" userId="ff88488e-efd4-4b60-9fc5-1b27266faaf3" providerId="ADAL" clId="{2C172858-7B2E-4004-B24D-D8D57A085679}" dt="2021-11-05T02:17:09.616" v="4895" actId="680"/>
        <pc:sldMkLst>
          <pc:docMk/>
          <pc:sldMk cId="157599720" sldId="332"/>
        </pc:sldMkLst>
        <pc:spChg chg="add del mod">
          <ac:chgData name="Rahatul Ananto" userId="ff88488e-efd4-4b60-9fc5-1b27266faaf3" providerId="ADAL" clId="{2C172858-7B2E-4004-B24D-D8D57A085679}" dt="2021-11-05T02:17:08.761" v="4894"/>
          <ac:spMkLst>
            <pc:docMk/>
            <pc:sldMk cId="157599720" sldId="332"/>
            <ac:spMk id="3" creationId="{A5EA5104-CAB4-4E20-BF61-E1AA0B42BA13}"/>
          </ac:spMkLst>
        </pc:spChg>
        <pc:spChg chg="add del mod">
          <ac:chgData name="Rahatul Ananto" userId="ff88488e-efd4-4b60-9fc5-1b27266faaf3" providerId="ADAL" clId="{2C172858-7B2E-4004-B24D-D8D57A085679}" dt="2021-11-05T02:17:08.761" v="4894"/>
          <ac:spMkLst>
            <pc:docMk/>
            <pc:sldMk cId="157599720" sldId="332"/>
            <ac:spMk id="4" creationId="{16AD20A7-2225-41BA-9504-5428B6D41BCF}"/>
          </ac:spMkLst>
        </pc:spChg>
        <pc:spChg chg="add del mod">
          <ac:chgData name="Rahatul Ananto" userId="ff88488e-efd4-4b60-9fc5-1b27266faaf3" providerId="ADAL" clId="{2C172858-7B2E-4004-B24D-D8D57A085679}" dt="2021-11-05T02:17:08.761" v="4894"/>
          <ac:spMkLst>
            <pc:docMk/>
            <pc:sldMk cId="157599720" sldId="332"/>
            <ac:spMk id="5" creationId="{44A551CA-C07B-4597-A35C-D7221E377CBA}"/>
          </ac:spMkLst>
        </pc:spChg>
      </pc:sldChg>
      <pc:sldChg chg="new del ord">
        <pc:chgData name="Rahatul Ananto" userId="ff88488e-efd4-4b60-9fc5-1b27266faaf3" providerId="ADAL" clId="{2C172858-7B2E-4004-B24D-D8D57A085679}" dt="2021-11-05T02:20:52.977" v="4908" actId="47"/>
        <pc:sldMkLst>
          <pc:docMk/>
          <pc:sldMk cId="1532346463" sldId="332"/>
        </pc:sldMkLst>
      </pc:sldChg>
      <pc:sldChg chg="addSp delSp modSp add mod">
        <pc:chgData name="Rahatul Ananto" userId="ff88488e-efd4-4b60-9fc5-1b27266faaf3" providerId="ADAL" clId="{2C172858-7B2E-4004-B24D-D8D57A085679}" dt="2021-11-07T20:15:20.490" v="7199" actId="1076"/>
        <pc:sldMkLst>
          <pc:docMk/>
          <pc:sldMk cId="0" sldId="333"/>
        </pc:sldMkLst>
        <pc:spChg chg="del">
          <ac:chgData name="Rahatul Ananto" userId="ff88488e-efd4-4b60-9fc5-1b27266faaf3" providerId="ADAL" clId="{2C172858-7B2E-4004-B24D-D8D57A085679}" dt="2021-11-05T02:20:56.054" v="4910" actId="478"/>
          <ac:spMkLst>
            <pc:docMk/>
            <pc:sldMk cId="0" sldId="333"/>
            <ac:spMk id="11" creationId="{19EDBBA3-9149-4877-A446-50D7A4C086AB}"/>
          </ac:spMkLst>
        </pc:spChg>
        <pc:spChg chg="mod">
          <ac:chgData name="Rahatul Ananto" userId="ff88488e-efd4-4b60-9fc5-1b27266faaf3" providerId="ADAL" clId="{2C172858-7B2E-4004-B24D-D8D57A085679}" dt="2021-11-07T20:15:20.490" v="7199" actId="1076"/>
          <ac:spMkLst>
            <pc:docMk/>
            <pc:sldMk cId="0" sldId="333"/>
            <ac:spMk id="1905" creationId="{00000000-0000-0000-0000-000000000000}"/>
          </ac:spMkLst>
        </pc:spChg>
        <pc:spChg chg="del">
          <ac:chgData name="Rahatul Ananto" userId="ff88488e-efd4-4b60-9fc5-1b27266faaf3" providerId="ADAL" clId="{2C172858-7B2E-4004-B24D-D8D57A085679}" dt="2021-11-05T02:20:54.837" v="4909" actId="478"/>
          <ac:spMkLst>
            <pc:docMk/>
            <pc:sldMk cId="0" sldId="333"/>
            <ac:spMk id="1906" creationId="{00000000-0000-0000-0000-000000000000}"/>
          </ac:spMkLst>
        </pc:spChg>
        <pc:picChg chg="add del mod">
          <ac:chgData name="Rahatul Ananto" userId="ff88488e-efd4-4b60-9fc5-1b27266faaf3" providerId="ADAL" clId="{2C172858-7B2E-4004-B24D-D8D57A085679}" dt="2021-11-06T15:04:22.351" v="6286" actId="478"/>
          <ac:picMkLst>
            <pc:docMk/>
            <pc:sldMk cId="0" sldId="333"/>
            <ac:picMk id="3" creationId="{27259B6A-5BDB-4A6C-9966-0F611947687F}"/>
          </ac:picMkLst>
        </pc:picChg>
        <pc:picChg chg="add mod modCrop">
          <ac:chgData name="Rahatul Ananto" userId="ff88488e-efd4-4b60-9fc5-1b27266faaf3" providerId="ADAL" clId="{2C172858-7B2E-4004-B24D-D8D57A085679}" dt="2021-11-07T20:15:20.490" v="7199" actId="1076"/>
          <ac:picMkLst>
            <pc:docMk/>
            <pc:sldMk cId="0" sldId="333"/>
            <ac:picMk id="4" creationId="{41DBD4BC-AC59-427C-848C-66FCB35D3590}"/>
          </ac:picMkLst>
        </pc:picChg>
      </pc:sldChg>
      <pc:sldChg chg="modSp add mod ord">
        <pc:chgData name="Rahatul Ananto" userId="ff88488e-efd4-4b60-9fc5-1b27266faaf3" providerId="ADAL" clId="{2C172858-7B2E-4004-B24D-D8D57A085679}" dt="2021-11-07T20:43:34.055" v="7220" actId="1076"/>
        <pc:sldMkLst>
          <pc:docMk/>
          <pc:sldMk cId="3471986648" sldId="334"/>
        </pc:sldMkLst>
        <pc:spChg chg="mod">
          <ac:chgData name="Rahatul Ananto" userId="ff88488e-efd4-4b60-9fc5-1b27266faaf3" providerId="ADAL" clId="{2C172858-7B2E-4004-B24D-D8D57A085679}" dt="2021-11-07T20:43:34.055" v="7220" actId="1076"/>
          <ac:spMkLst>
            <pc:docMk/>
            <pc:sldMk cId="3471986648" sldId="334"/>
            <ac:spMk id="3" creationId="{1956E871-7ECE-4179-8F26-A56777952491}"/>
          </ac:spMkLst>
        </pc:spChg>
      </pc:sldChg>
      <pc:sldChg chg="addSp modSp new del mod">
        <pc:chgData name="Rahatul Ananto" userId="ff88488e-efd4-4b60-9fc5-1b27266faaf3" providerId="ADAL" clId="{2C172858-7B2E-4004-B24D-D8D57A085679}" dt="2021-11-05T02:45:31.770" v="5141" actId="47"/>
        <pc:sldMkLst>
          <pc:docMk/>
          <pc:sldMk cId="4121494744" sldId="334"/>
        </pc:sldMkLst>
        <pc:spChg chg="add mod">
          <ac:chgData name="Rahatul Ananto" userId="ff88488e-efd4-4b60-9fc5-1b27266faaf3" providerId="ADAL" clId="{2C172858-7B2E-4004-B24D-D8D57A085679}" dt="2021-11-05T02:45:22.582" v="5140" actId="1076"/>
          <ac:spMkLst>
            <pc:docMk/>
            <pc:sldMk cId="4121494744" sldId="334"/>
            <ac:spMk id="3" creationId="{A636DB31-CF2E-4246-9634-AE06F084775F}"/>
          </ac:spMkLst>
        </pc:spChg>
      </pc:sldChg>
      <pc:sldChg chg="addSp modSp new mod modAnim">
        <pc:chgData name="Rahatul Ananto" userId="ff88488e-efd4-4b60-9fc5-1b27266faaf3" providerId="ADAL" clId="{2C172858-7B2E-4004-B24D-D8D57A085679}" dt="2021-11-08T18:34:55.416" v="8088" actId="1076"/>
        <pc:sldMkLst>
          <pc:docMk/>
          <pc:sldMk cId="3607537926" sldId="335"/>
        </pc:sldMkLst>
        <pc:spChg chg="add mod">
          <ac:chgData name="Rahatul Ananto" userId="ff88488e-efd4-4b60-9fc5-1b27266faaf3" providerId="ADAL" clId="{2C172858-7B2E-4004-B24D-D8D57A085679}" dt="2021-11-08T18:34:55.416" v="8088" actId="1076"/>
          <ac:spMkLst>
            <pc:docMk/>
            <pc:sldMk cId="3607537926" sldId="335"/>
            <ac:spMk id="3" creationId="{FA2BC792-79E8-47D3-8B39-E165A97F6D21}"/>
          </ac:spMkLst>
        </pc:spChg>
        <pc:spChg chg="add mod">
          <ac:chgData name="Rahatul Ananto" userId="ff88488e-efd4-4b60-9fc5-1b27266faaf3" providerId="ADAL" clId="{2C172858-7B2E-4004-B24D-D8D57A085679}" dt="2021-11-08T18:34:55.416" v="8088" actId="1076"/>
          <ac:spMkLst>
            <pc:docMk/>
            <pc:sldMk cId="3607537926" sldId="335"/>
            <ac:spMk id="4" creationId="{BE13FB24-B980-443D-BA39-E1D8CE488166}"/>
          </ac:spMkLst>
        </pc:spChg>
        <pc:cxnChg chg="add mod">
          <ac:chgData name="Rahatul Ananto" userId="ff88488e-efd4-4b60-9fc5-1b27266faaf3" providerId="ADAL" clId="{2C172858-7B2E-4004-B24D-D8D57A085679}" dt="2021-11-08T18:34:55.416" v="8088" actId="1076"/>
          <ac:cxnSpMkLst>
            <pc:docMk/>
            <pc:sldMk cId="3607537926" sldId="335"/>
            <ac:cxnSpMk id="6" creationId="{12C18F66-1451-468A-A23A-F64192663A74}"/>
          </ac:cxnSpMkLst>
        </pc:cxnChg>
      </pc:sldChg>
      <pc:sldChg chg="addSp modSp add mod ord modAnim">
        <pc:chgData name="Rahatul Ananto" userId="ff88488e-efd4-4b60-9fc5-1b27266faaf3" providerId="ADAL" clId="{2C172858-7B2E-4004-B24D-D8D57A085679}" dt="2021-11-09T16:49:22.926" v="8440" actId="1076"/>
        <pc:sldMkLst>
          <pc:docMk/>
          <pc:sldMk cId="1836442644" sldId="336"/>
        </pc:sldMkLst>
        <pc:spChg chg="mod">
          <ac:chgData name="Rahatul Ananto" userId="ff88488e-efd4-4b60-9fc5-1b27266faaf3" providerId="ADAL" clId="{2C172858-7B2E-4004-B24D-D8D57A085679}" dt="2021-11-09T16:49:22.926" v="8440" actId="1076"/>
          <ac:spMkLst>
            <pc:docMk/>
            <pc:sldMk cId="1836442644" sldId="336"/>
            <ac:spMk id="3" creationId="{FA2BC792-79E8-47D3-8B39-E165A97F6D21}"/>
          </ac:spMkLst>
        </pc:spChg>
        <pc:spChg chg="mod">
          <ac:chgData name="Rahatul Ananto" userId="ff88488e-efd4-4b60-9fc5-1b27266faaf3" providerId="ADAL" clId="{2C172858-7B2E-4004-B24D-D8D57A085679}" dt="2021-11-09T16:48:47.634" v="8400" actId="1076"/>
          <ac:spMkLst>
            <pc:docMk/>
            <pc:sldMk cId="1836442644" sldId="336"/>
            <ac:spMk id="4" creationId="{BE13FB24-B980-443D-BA39-E1D8CE488166}"/>
          </ac:spMkLst>
        </pc:spChg>
        <pc:spChg chg="add mod">
          <ac:chgData name="Rahatul Ananto" userId="ff88488e-efd4-4b60-9fc5-1b27266faaf3" providerId="ADAL" clId="{2C172858-7B2E-4004-B24D-D8D57A085679}" dt="2021-11-09T16:48:54.236" v="8416" actId="20577"/>
          <ac:spMkLst>
            <pc:docMk/>
            <pc:sldMk cId="1836442644" sldId="336"/>
            <ac:spMk id="7" creationId="{C6DCF2E0-D552-419C-92AE-4AE741422760}"/>
          </ac:spMkLst>
        </pc:spChg>
        <pc:cxnChg chg="mod">
          <ac:chgData name="Rahatul Ananto" userId="ff88488e-efd4-4b60-9fc5-1b27266faaf3" providerId="ADAL" clId="{2C172858-7B2E-4004-B24D-D8D57A085679}" dt="2021-11-09T16:48:58.816" v="8417" actId="14100"/>
          <ac:cxnSpMkLst>
            <pc:docMk/>
            <pc:sldMk cId="1836442644" sldId="336"/>
            <ac:cxnSpMk id="6" creationId="{12C18F66-1451-468A-A23A-F64192663A74}"/>
          </ac:cxnSpMkLst>
        </pc:cxnChg>
        <pc:cxnChg chg="add mod">
          <ac:chgData name="Rahatul Ananto" userId="ff88488e-efd4-4b60-9fc5-1b27266faaf3" providerId="ADAL" clId="{2C172858-7B2E-4004-B24D-D8D57A085679}" dt="2021-11-09T16:49:09.708" v="8420" actId="14100"/>
          <ac:cxnSpMkLst>
            <pc:docMk/>
            <pc:sldMk cId="1836442644" sldId="336"/>
            <ac:cxnSpMk id="8" creationId="{0EF03663-237C-483F-BFDE-ADB15288354D}"/>
          </ac:cxnSpMkLst>
        </pc:cxnChg>
      </pc:sldChg>
      <pc:sldMasterChg chg="delSldLayout">
        <pc:chgData name="Rahatul Ananto" userId="ff88488e-efd4-4b60-9fc5-1b27266faaf3" providerId="ADAL" clId="{2C172858-7B2E-4004-B24D-D8D57A085679}" dt="2021-11-03T22:00:25.676" v="0" actId="47"/>
        <pc:sldMasterMkLst>
          <pc:docMk/>
          <pc:sldMasterMk cId="1902617023" sldId="2147483648"/>
        </pc:sldMasterMkLst>
        <pc:sldLayoutChg chg="del">
          <pc:chgData name="Rahatul Ananto" userId="ff88488e-efd4-4b60-9fc5-1b27266faaf3" providerId="ADAL" clId="{2C172858-7B2E-4004-B24D-D8D57A085679}" dt="2021-11-03T22:00:25.676" v="0" actId="47"/>
          <pc:sldLayoutMkLst>
            <pc:docMk/>
            <pc:sldMasterMk cId="1902617023" sldId="2147483648"/>
            <pc:sldLayoutMk cId="2450110705" sldId="2147483660"/>
          </pc:sldLayoutMkLst>
        </pc:sldLayoutChg>
        <pc:sldLayoutChg chg="del">
          <pc:chgData name="Rahatul Ananto" userId="ff88488e-efd4-4b60-9fc5-1b27266faaf3" providerId="ADAL" clId="{2C172858-7B2E-4004-B24D-D8D57A085679}" dt="2021-11-03T22:00:25.676" v="0" actId="47"/>
          <pc:sldLayoutMkLst>
            <pc:docMk/>
            <pc:sldMasterMk cId="1902617023" sldId="2147483648"/>
            <pc:sldLayoutMk cId="3324351744" sldId="2147483661"/>
          </pc:sldLayoutMkLst>
        </pc:sldLayoutChg>
        <pc:sldLayoutChg chg="del">
          <pc:chgData name="Rahatul Ananto" userId="ff88488e-efd4-4b60-9fc5-1b27266faaf3" providerId="ADAL" clId="{2C172858-7B2E-4004-B24D-D8D57A085679}" dt="2021-11-03T22:00:25.676" v="0" actId="47"/>
          <pc:sldLayoutMkLst>
            <pc:docMk/>
            <pc:sldMasterMk cId="1902617023" sldId="2147483648"/>
            <pc:sldLayoutMk cId="2371582480" sldId="2147483662"/>
          </pc:sldLayoutMkLst>
        </pc:sldLayoutChg>
      </pc:sldMasterChg>
    </pc:docChg>
  </pc:docChgLst>
  <pc:docChgLst>
    <pc:chgData name="Rahatul Ananto" userId="ff88488e-efd4-4b60-9fc5-1b27266faaf3" providerId="ADAL" clId="{0B1F4104-779E-42AE-B7F9-C9AAF14FAB32}"/>
    <pc:docChg chg="undo custSel delSld modSld">
      <pc:chgData name="Rahatul Ananto" userId="ff88488e-efd4-4b60-9fc5-1b27266faaf3" providerId="ADAL" clId="{0B1F4104-779E-42AE-B7F9-C9AAF14FAB32}" dt="2022-12-01T16:37:59.104" v="8" actId="47"/>
      <pc:docMkLst>
        <pc:docMk/>
      </pc:docMkLst>
      <pc:sldChg chg="del">
        <pc:chgData name="Rahatul Ananto" userId="ff88488e-efd4-4b60-9fc5-1b27266faaf3" providerId="ADAL" clId="{0B1F4104-779E-42AE-B7F9-C9AAF14FAB32}" dt="2022-12-01T16:37:59.104" v="8" actId="47"/>
        <pc:sldMkLst>
          <pc:docMk/>
          <pc:sldMk cId="1834315242" sldId="290"/>
        </pc:sldMkLst>
      </pc:sldChg>
      <pc:sldChg chg="del">
        <pc:chgData name="Rahatul Ananto" userId="ff88488e-efd4-4b60-9fc5-1b27266faaf3" providerId="ADAL" clId="{0B1F4104-779E-42AE-B7F9-C9AAF14FAB32}" dt="2022-12-01T16:37:59.104" v="8" actId="47"/>
        <pc:sldMkLst>
          <pc:docMk/>
          <pc:sldMk cId="4102126722" sldId="292"/>
        </pc:sldMkLst>
      </pc:sldChg>
      <pc:sldChg chg="modSp mod">
        <pc:chgData name="Rahatul Ananto" userId="ff88488e-efd4-4b60-9fc5-1b27266faaf3" providerId="ADAL" clId="{0B1F4104-779E-42AE-B7F9-C9AAF14FAB32}" dt="2022-12-01T15:18:00.329" v="7" actId="1076"/>
        <pc:sldMkLst>
          <pc:docMk/>
          <pc:sldMk cId="1386295231" sldId="302"/>
        </pc:sldMkLst>
        <pc:spChg chg="mod">
          <ac:chgData name="Rahatul Ananto" userId="ff88488e-efd4-4b60-9fc5-1b27266faaf3" providerId="ADAL" clId="{0B1F4104-779E-42AE-B7F9-C9AAF14FAB32}" dt="2022-12-01T15:18:00.329" v="7" actId="1076"/>
          <ac:spMkLst>
            <pc:docMk/>
            <pc:sldMk cId="1386295231" sldId="302"/>
            <ac:spMk id="12" creationId="{A4F9F733-EBFC-45A8-BDAD-DCF16CF18DA2}"/>
          </ac:spMkLst>
        </pc:spChg>
        <pc:spChg chg="mod">
          <ac:chgData name="Rahatul Ananto" userId="ff88488e-efd4-4b60-9fc5-1b27266faaf3" providerId="ADAL" clId="{0B1F4104-779E-42AE-B7F9-C9AAF14FAB32}" dt="2022-12-01T15:18:00.329" v="7" actId="1076"/>
          <ac:spMkLst>
            <pc:docMk/>
            <pc:sldMk cId="1386295231" sldId="302"/>
            <ac:spMk id="13" creationId="{565C4227-F0E0-48EA-941F-7CF8DBCA7B5F}"/>
          </ac:spMkLst>
        </pc:spChg>
        <pc:spChg chg="mod">
          <ac:chgData name="Rahatul Ananto" userId="ff88488e-efd4-4b60-9fc5-1b27266faaf3" providerId="ADAL" clId="{0B1F4104-779E-42AE-B7F9-C9AAF14FAB32}" dt="2022-12-01T15:18:00.329" v="7" actId="1076"/>
          <ac:spMkLst>
            <pc:docMk/>
            <pc:sldMk cId="1386295231" sldId="302"/>
            <ac:spMk id="14" creationId="{786A5811-D2E7-4102-97EE-CCCEBBA41597}"/>
          </ac:spMkLst>
        </pc:spChg>
        <pc:spChg chg="mod">
          <ac:chgData name="Rahatul Ananto" userId="ff88488e-efd4-4b60-9fc5-1b27266faaf3" providerId="ADAL" clId="{0B1F4104-779E-42AE-B7F9-C9AAF14FAB32}" dt="2022-12-01T15:18:00.329" v="7" actId="1076"/>
          <ac:spMkLst>
            <pc:docMk/>
            <pc:sldMk cId="1386295231" sldId="302"/>
            <ac:spMk id="15" creationId="{F957CDE3-FFC9-452E-853F-9EA994E1218D}"/>
          </ac:spMkLst>
        </pc:spChg>
        <pc:spChg chg="mod">
          <ac:chgData name="Rahatul Ananto" userId="ff88488e-efd4-4b60-9fc5-1b27266faaf3" providerId="ADAL" clId="{0B1F4104-779E-42AE-B7F9-C9AAF14FAB32}" dt="2022-12-01T15:18:00.329" v="7" actId="1076"/>
          <ac:spMkLst>
            <pc:docMk/>
            <pc:sldMk cId="1386295231" sldId="302"/>
            <ac:spMk id="17" creationId="{55B60A62-2CB6-4244-9633-76EB813A0B6E}"/>
          </ac:spMkLst>
        </pc:spChg>
        <pc:spChg chg="mod">
          <ac:chgData name="Rahatul Ananto" userId="ff88488e-efd4-4b60-9fc5-1b27266faaf3" providerId="ADAL" clId="{0B1F4104-779E-42AE-B7F9-C9AAF14FAB32}" dt="2022-12-01T15:18:00.329" v="7" actId="1076"/>
          <ac:spMkLst>
            <pc:docMk/>
            <pc:sldMk cId="1386295231" sldId="302"/>
            <ac:spMk id="18" creationId="{BFBBA53F-FC4B-45FC-9997-4B6E4CE16DA4}"/>
          </ac:spMkLst>
        </pc:spChg>
        <pc:spChg chg="mod">
          <ac:chgData name="Rahatul Ananto" userId="ff88488e-efd4-4b60-9fc5-1b27266faaf3" providerId="ADAL" clId="{0B1F4104-779E-42AE-B7F9-C9AAF14FAB32}" dt="2022-12-01T15:18:00.329" v="7" actId="1076"/>
          <ac:spMkLst>
            <pc:docMk/>
            <pc:sldMk cId="1386295231" sldId="302"/>
            <ac:spMk id="19" creationId="{3E4E3F72-FB90-44BB-9430-FFDAFEDD57D4}"/>
          </ac:spMkLst>
        </pc:spChg>
        <pc:spChg chg="mod">
          <ac:chgData name="Rahatul Ananto" userId="ff88488e-efd4-4b60-9fc5-1b27266faaf3" providerId="ADAL" clId="{0B1F4104-779E-42AE-B7F9-C9AAF14FAB32}" dt="2022-12-01T15:18:00.329" v="7" actId="1076"/>
          <ac:spMkLst>
            <pc:docMk/>
            <pc:sldMk cId="1386295231" sldId="302"/>
            <ac:spMk id="20" creationId="{7AA3F654-3895-4520-8AE3-37D5B045327F}"/>
          </ac:spMkLst>
        </pc:spChg>
        <pc:picChg chg="mod">
          <ac:chgData name="Rahatul Ananto" userId="ff88488e-efd4-4b60-9fc5-1b27266faaf3" providerId="ADAL" clId="{0B1F4104-779E-42AE-B7F9-C9AAF14FAB32}" dt="2022-12-01T15:18:00.329" v="7" actId="1076"/>
          <ac:picMkLst>
            <pc:docMk/>
            <pc:sldMk cId="1386295231" sldId="302"/>
            <ac:picMk id="6" creationId="{CB53A9AB-6AFA-487C-B373-2FFC75708573}"/>
          </ac:picMkLst>
        </pc:picChg>
        <pc:picChg chg="mod">
          <ac:chgData name="Rahatul Ananto" userId="ff88488e-efd4-4b60-9fc5-1b27266faaf3" providerId="ADAL" clId="{0B1F4104-779E-42AE-B7F9-C9AAF14FAB32}" dt="2022-12-01T15:18:00.329" v="7" actId="1076"/>
          <ac:picMkLst>
            <pc:docMk/>
            <pc:sldMk cId="1386295231" sldId="302"/>
            <ac:picMk id="7" creationId="{4208F49A-BAFA-4715-9514-4F9805BBEF2A}"/>
          </ac:picMkLst>
        </pc:picChg>
        <pc:picChg chg="mod">
          <ac:chgData name="Rahatul Ananto" userId="ff88488e-efd4-4b60-9fc5-1b27266faaf3" providerId="ADAL" clId="{0B1F4104-779E-42AE-B7F9-C9AAF14FAB32}" dt="2022-12-01T15:18:00.329" v="7" actId="1076"/>
          <ac:picMkLst>
            <pc:docMk/>
            <pc:sldMk cId="1386295231" sldId="302"/>
            <ac:picMk id="8" creationId="{B19F3DBB-01C9-4EBB-901A-FD32FA69C085}"/>
          </ac:picMkLst>
        </pc:picChg>
        <pc:picChg chg="mod">
          <ac:chgData name="Rahatul Ananto" userId="ff88488e-efd4-4b60-9fc5-1b27266faaf3" providerId="ADAL" clId="{0B1F4104-779E-42AE-B7F9-C9AAF14FAB32}" dt="2022-12-01T15:18:00.329" v="7" actId="1076"/>
          <ac:picMkLst>
            <pc:docMk/>
            <pc:sldMk cId="1386295231" sldId="302"/>
            <ac:picMk id="9" creationId="{C0A9B7F7-8784-4125-8E15-2FC4CC5783EE}"/>
          </ac:picMkLst>
        </pc:picChg>
      </pc:sldChg>
      <pc:sldChg chg="del">
        <pc:chgData name="Rahatul Ananto" userId="ff88488e-efd4-4b60-9fc5-1b27266faaf3" providerId="ADAL" clId="{0B1F4104-779E-42AE-B7F9-C9AAF14FAB32}" dt="2022-12-01T16:37:59.104" v="8" actId="47"/>
        <pc:sldMkLst>
          <pc:docMk/>
          <pc:sldMk cId="3545931743" sldId="3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83E684-E96F-4BFF-A6AF-D7DEE0A32C99}" type="datetimeFigureOut">
              <a:rPr lang="en-US" smtClean="0"/>
              <a:t>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637556-56EF-4EB1-B12E-F4805281AF93}" type="slidenum">
              <a:rPr lang="en-US" smtClean="0"/>
              <a:t>‹#›</a:t>
            </a:fld>
            <a:endParaRPr lang="en-US"/>
          </a:p>
        </p:txBody>
      </p:sp>
    </p:spTree>
    <p:extLst>
      <p:ext uri="{BB962C8B-B14F-4D97-AF65-F5344CB8AC3E}">
        <p14:creationId xmlns:p14="http://schemas.microsoft.com/office/powerpoint/2010/main" val="3722963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3" name="Google Shape;190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200000"/>
              </a:lnSpc>
              <a:spcBef>
                <a:spcPts val="0"/>
              </a:spcBef>
              <a:spcAft>
                <a:spcPts val="0"/>
              </a:spcAft>
            </a:pPr>
            <a:r>
              <a:rPr lang="en-US" sz="1800" b="1" dirty="0">
                <a:effectLst/>
                <a:latin typeface="Linux Libertine" panose="02000503000000000000" pitchFamily="2" charset="0"/>
                <a:ea typeface="MS Mincho" panose="02020609040205080304" pitchFamily="49" charset="-128"/>
                <a:cs typeface="Times New Roman" panose="02020603050405020304" pitchFamily="18" charset="0"/>
              </a:rPr>
              <a:t>Initial-Intake:</a:t>
            </a:r>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 Initial-intake is the pre-study interview session conducted one-week prior the participants receive the robot. In this phase, I inform the participants about the whole study procedure, and learn their expectations towards the robot. </a:t>
            </a:r>
          </a:p>
          <a:p>
            <a:pPr marL="0" marR="0" algn="just">
              <a:lnSpc>
                <a:spcPct val="200000"/>
              </a:lnSpc>
              <a:spcBef>
                <a:spcPts val="0"/>
              </a:spcBef>
              <a:spcAft>
                <a:spcPts val="0"/>
              </a:spcAft>
            </a:pPr>
            <a:endParaRPr lang="en-US" sz="1800" dirty="0">
              <a:effectLst/>
              <a:latin typeface="Linux Libertine" panose="02000503000000000000" pitchFamily="2" charset="0"/>
              <a:ea typeface="MS Mincho" panose="02020609040205080304" pitchFamily="49" charset="-128"/>
              <a:cs typeface="Times New Roman" panose="02020603050405020304" pitchFamily="18" charset="0"/>
            </a:endParaRPr>
          </a:p>
          <a:p>
            <a:pPr marL="0" marR="0" algn="just">
              <a:lnSpc>
                <a:spcPct val="200000"/>
              </a:lnSpc>
              <a:spcBef>
                <a:spcPts val="0"/>
              </a:spcBef>
              <a:spcAft>
                <a:spcPts val="0"/>
              </a:spcAft>
            </a:pPr>
            <a:r>
              <a:rPr lang="en-US" sz="1800" b="1" dirty="0">
                <a:effectLst/>
                <a:latin typeface="Linux Libertine" panose="02000503000000000000" pitchFamily="2" charset="0"/>
                <a:ea typeface="MS Mincho" panose="02020609040205080304" pitchFamily="49" charset="-128"/>
                <a:cs typeface="Times New Roman" panose="02020603050405020304" pitchFamily="18" charset="0"/>
              </a:rPr>
              <a:t>First-encounter: </a:t>
            </a:r>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First-encounter phase is the day the participants</a:t>
            </a:r>
            <a:r>
              <a:rPr lang="en-US" sz="1800" b="1" dirty="0">
                <a:effectLst/>
                <a:latin typeface="Linux Libertine" panose="02000503000000000000" pitchFamily="2" charset="0"/>
                <a:ea typeface="MS Mincho" panose="02020609040205080304" pitchFamily="49" charset="-128"/>
                <a:cs typeface="Times New Roman" panose="02020603050405020304" pitchFamily="18" charset="0"/>
              </a:rPr>
              <a:t> </a:t>
            </a:r>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receive a box with a robot inside, along with the instructions on how to interact with it. In this phase, I learn the participants’ initial thought about the robot, their plan to interact with the robot in the coming weeks and check if their expectation about the robot changed from the previous week or not. </a:t>
            </a:r>
          </a:p>
          <a:p>
            <a:pPr marL="0" marR="0" algn="just">
              <a:lnSpc>
                <a:spcPct val="200000"/>
              </a:lnSpc>
              <a:spcBef>
                <a:spcPts val="0"/>
              </a:spcBef>
              <a:spcAft>
                <a:spcPts val="0"/>
              </a:spcAft>
            </a:pPr>
            <a:endParaRPr lang="en-US" sz="1800" dirty="0">
              <a:effectLst/>
              <a:latin typeface="Linux Libertine" panose="02000503000000000000" pitchFamily="2" charset="0"/>
              <a:ea typeface="MS Mincho" panose="02020609040205080304" pitchFamily="49" charset="-128"/>
              <a:cs typeface="Times New Roman" panose="02020603050405020304" pitchFamily="18" charset="0"/>
            </a:endParaRPr>
          </a:p>
          <a:p>
            <a:pPr marL="0" marR="0" algn="just">
              <a:lnSpc>
                <a:spcPct val="200000"/>
              </a:lnSpc>
              <a:spcBef>
                <a:spcPts val="0"/>
              </a:spcBef>
              <a:spcAft>
                <a:spcPts val="0"/>
              </a:spcAft>
            </a:pPr>
            <a:r>
              <a:rPr lang="en-US" sz="1800" b="1" dirty="0">
                <a:effectLst/>
                <a:latin typeface="Linux Libertine" panose="02000503000000000000" pitchFamily="2" charset="0"/>
                <a:ea typeface="MS Mincho" panose="02020609040205080304" pitchFamily="49" charset="-128"/>
                <a:cs typeface="Times New Roman" panose="02020603050405020304" pitchFamily="18" charset="0"/>
              </a:rPr>
              <a:t>Ongoing-during:</a:t>
            </a:r>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 The Ongoing-during phase is 7 weeks long. Learn about participants’ general wellness, interaction process, social communication, and effects on loneliness, to name a few. </a:t>
            </a:r>
          </a:p>
          <a:p>
            <a:pPr marL="0" marR="0" algn="just">
              <a:lnSpc>
                <a:spcPct val="200000"/>
              </a:lnSpc>
              <a:spcBef>
                <a:spcPts val="0"/>
              </a:spcBef>
              <a:spcAft>
                <a:spcPts val="0"/>
              </a:spcAft>
            </a:pPr>
            <a:endParaRPr lang="en-US" sz="1800" dirty="0">
              <a:effectLst/>
              <a:latin typeface="Linux Libertine" panose="02000503000000000000" pitchFamily="2" charset="0"/>
              <a:ea typeface="MS Mincho" panose="02020609040205080304" pitchFamily="49" charset="-128"/>
              <a:cs typeface="Times New Roman" panose="02020603050405020304" pitchFamily="18" charset="0"/>
            </a:endParaRPr>
          </a:p>
          <a:p>
            <a:pPr marL="0" marR="0" algn="just">
              <a:lnSpc>
                <a:spcPct val="200000"/>
              </a:lnSpc>
              <a:spcBef>
                <a:spcPts val="0"/>
              </a:spcBef>
              <a:spcAft>
                <a:spcPts val="0"/>
              </a:spcAft>
            </a:pPr>
            <a:r>
              <a:rPr lang="en-US" sz="1800" b="1" dirty="0">
                <a:effectLst/>
                <a:latin typeface="Linux Libertine" panose="02000503000000000000" pitchFamily="2" charset="0"/>
                <a:ea typeface="MS Mincho" panose="02020609040205080304" pitchFamily="49" charset="-128"/>
                <a:cs typeface="Times New Roman" panose="02020603050405020304" pitchFamily="18" charset="0"/>
              </a:rPr>
              <a:t>Exit:</a:t>
            </a:r>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 In the exit phase, I collect the robot back from the participants. I learn about the participants’ thought about the overall study, their thought about giving the robot back, and their perception towards the robot’s impact on loneliness.</a:t>
            </a:r>
          </a:p>
          <a:p>
            <a:br>
              <a:rPr lang="en-US" dirty="0">
                <a:effectLst/>
              </a:rPr>
            </a:br>
            <a:r>
              <a:rPr lang="en-US" sz="1800" b="1" dirty="0">
                <a:effectLst/>
                <a:latin typeface="Linux Libertine" panose="02000503000000000000" pitchFamily="2" charset="0"/>
                <a:ea typeface="MS Mincho" panose="02020609040205080304" pitchFamily="49" charset="-128"/>
                <a:cs typeface="Times New Roman" panose="02020603050405020304" pitchFamily="18" charset="0"/>
              </a:rPr>
              <a:t>Follow-up:</a:t>
            </a:r>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 Finally, the follow-up phase is conducted after a week of the exit phase. I conduct this session to understand how the participants feel about not having the robot anymore, if they feel the absence of the robot and how they are dealing with their general wellness and loneliness.</a:t>
            </a:r>
            <a:endParaRPr lang="en-US" dirty="0"/>
          </a:p>
        </p:txBody>
      </p:sp>
      <p:sp>
        <p:nvSpPr>
          <p:cNvPr id="4" name="Slide Number Placeholder 3"/>
          <p:cNvSpPr>
            <a:spLocks noGrp="1"/>
          </p:cNvSpPr>
          <p:nvPr>
            <p:ph type="sldNum" sz="quarter" idx="5"/>
          </p:nvPr>
        </p:nvSpPr>
        <p:spPr/>
        <p:txBody>
          <a:bodyPr/>
          <a:lstStyle/>
          <a:p>
            <a:fld id="{E9637556-56EF-4EB1-B12E-F4805281AF93}" type="slidenum">
              <a:rPr lang="en-US" smtClean="0"/>
              <a:t>26</a:t>
            </a:fld>
            <a:endParaRPr lang="en-US"/>
          </a:p>
        </p:txBody>
      </p:sp>
    </p:spTree>
    <p:extLst>
      <p:ext uri="{BB962C8B-B14F-4D97-AF65-F5344CB8AC3E}">
        <p14:creationId xmlns:p14="http://schemas.microsoft.com/office/powerpoint/2010/main" val="3092322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637556-56EF-4EB1-B12E-F4805281AF93}" type="slidenum">
              <a:rPr lang="en-US" smtClean="0"/>
              <a:t>30</a:t>
            </a:fld>
            <a:endParaRPr lang="en-US"/>
          </a:p>
        </p:txBody>
      </p:sp>
    </p:spTree>
    <p:extLst>
      <p:ext uri="{BB962C8B-B14F-4D97-AF65-F5344CB8AC3E}">
        <p14:creationId xmlns:p14="http://schemas.microsoft.com/office/powerpoint/2010/main" val="340645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637556-56EF-4EB1-B12E-F4805281AF93}" type="slidenum">
              <a:rPr lang="en-US" smtClean="0"/>
              <a:t>31</a:t>
            </a:fld>
            <a:endParaRPr lang="en-US"/>
          </a:p>
        </p:txBody>
      </p:sp>
    </p:spTree>
    <p:extLst>
      <p:ext uri="{BB962C8B-B14F-4D97-AF65-F5344CB8AC3E}">
        <p14:creationId xmlns:p14="http://schemas.microsoft.com/office/powerpoint/2010/main" val="3106211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637556-56EF-4EB1-B12E-F4805281AF93}" type="slidenum">
              <a:rPr lang="en-US" smtClean="0"/>
              <a:t>33</a:t>
            </a:fld>
            <a:endParaRPr lang="en-US"/>
          </a:p>
        </p:txBody>
      </p:sp>
    </p:spTree>
    <p:extLst>
      <p:ext uri="{BB962C8B-B14F-4D97-AF65-F5344CB8AC3E}">
        <p14:creationId xmlns:p14="http://schemas.microsoft.com/office/powerpoint/2010/main" val="991141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637556-56EF-4EB1-B12E-F4805281AF93}" type="slidenum">
              <a:rPr lang="en-US" smtClean="0"/>
              <a:t>34</a:t>
            </a:fld>
            <a:endParaRPr lang="en-US"/>
          </a:p>
        </p:txBody>
      </p:sp>
    </p:spTree>
    <p:extLst>
      <p:ext uri="{BB962C8B-B14F-4D97-AF65-F5344CB8AC3E}">
        <p14:creationId xmlns:p14="http://schemas.microsoft.com/office/powerpoint/2010/main" val="791333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637556-56EF-4EB1-B12E-F4805281AF93}" type="slidenum">
              <a:rPr lang="en-US" smtClean="0"/>
              <a:t>35</a:t>
            </a:fld>
            <a:endParaRPr lang="en-US"/>
          </a:p>
        </p:txBody>
      </p:sp>
    </p:spTree>
    <p:extLst>
      <p:ext uri="{BB962C8B-B14F-4D97-AF65-F5344CB8AC3E}">
        <p14:creationId xmlns:p14="http://schemas.microsoft.com/office/powerpoint/2010/main" val="1742837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637556-56EF-4EB1-B12E-F4805281AF93}" type="slidenum">
              <a:rPr lang="en-US" smtClean="0"/>
              <a:t>36</a:t>
            </a:fld>
            <a:endParaRPr lang="en-US"/>
          </a:p>
        </p:txBody>
      </p:sp>
    </p:spTree>
    <p:extLst>
      <p:ext uri="{BB962C8B-B14F-4D97-AF65-F5344CB8AC3E}">
        <p14:creationId xmlns:p14="http://schemas.microsoft.com/office/powerpoint/2010/main" val="26571807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Expectation shapes initial interactions and how participants perceive the robot. And this may impact on the robot adoption or non-adoption process. </a:t>
            </a:r>
          </a:p>
          <a:p>
            <a:endParaRPr lang="en-US" sz="1800" dirty="0">
              <a:effectLst/>
              <a:latin typeface="Linux Libertine" panose="02000503000000000000" pitchFamily="2" charset="0"/>
              <a:ea typeface="MS Mincho" panose="02020609040205080304" pitchFamily="49" charset="-128"/>
              <a:cs typeface="Times New Roman" panose="02020603050405020304" pitchFamily="18" charset="0"/>
            </a:endParaRPr>
          </a:p>
          <a:p>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Except Jade others might have thought about the technical aspects more, rather than the social aspects of the robot being a companion or a pet. Which might have impacted the adoption process</a:t>
            </a:r>
            <a:endParaRPr lang="en-US" dirty="0"/>
          </a:p>
        </p:txBody>
      </p:sp>
      <p:sp>
        <p:nvSpPr>
          <p:cNvPr id="4" name="Slide Number Placeholder 3"/>
          <p:cNvSpPr>
            <a:spLocks noGrp="1"/>
          </p:cNvSpPr>
          <p:nvPr>
            <p:ph type="sldNum" sz="quarter" idx="5"/>
          </p:nvPr>
        </p:nvSpPr>
        <p:spPr/>
        <p:txBody>
          <a:bodyPr/>
          <a:lstStyle/>
          <a:p>
            <a:fld id="{E9637556-56EF-4EB1-B12E-F4805281AF93}" type="slidenum">
              <a:rPr lang="en-US" smtClean="0"/>
              <a:t>38</a:t>
            </a:fld>
            <a:endParaRPr lang="en-US"/>
          </a:p>
        </p:txBody>
      </p:sp>
    </p:spTree>
    <p:extLst>
      <p:ext uri="{BB962C8B-B14F-4D97-AF65-F5344CB8AC3E}">
        <p14:creationId xmlns:p14="http://schemas.microsoft.com/office/powerpoint/2010/main" val="3494516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When a person ascribes human- or animal-like attributes to a non-living object, that is known as anthropomorphism. Perceiving higher level of anthropomorphism may help people engage with social robots more, and they are more likely to treat the robot as a companion and easily adopt it.</a:t>
            </a:r>
            <a:endParaRPr lang="en-US" dirty="0"/>
          </a:p>
        </p:txBody>
      </p:sp>
      <p:sp>
        <p:nvSpPr>
          <p:cNvPr id="4" name="Slide Number Placeholder 3"/>
          <p:cNvSpPr>
            <a:spLocks noGrp="1"/>
          </p:cNvSpPr>
          <p:nvPr>
            <p:ph type="sldNum" sz="quarter" idx="5"/>
          </p:nvPr>
        </p:nvSpPr>
        <p:spPr/>
        <p:txBody>
          <a:bodyPr/>
          <a:lstStyle/>
          <a:p>
            <a:fld id="{E9637556-56EF-4EB1-B12E-F4805281AF93}" type="slidenum">
              <a:rPr lang="en-US" smtClean="0"/>
              <a:t>39</a:t>
            </a:fld>
            <a:endParaRPr lang="en-US"/>
          </a:p>
        </p:txBody>
      </p:sp>
    </p:spTree>
    <p:extLst>
      <p:ext uri="{BB962C8B-B14F-4D97-AF65-F5344CB8AC3E}">
        <p14:creationId xmlns:p14="http://schemas.microsoft.com/office/powerpoint/2010/main" val="2613677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relationship can be a driving factor to adopt a pet with ease and have a meaningful connection with it. Arthur reported that living with AIBO was not the same as living with a dog</a:t>
            </a:r>
            <a:endParaRPr lang="en-US" dirty="0"/>
          </a:p>
        </p:txBody>
      </p:sp>
      <p:sp>
        <p:nvSpPr>
          <p:cNvPr id="4" name="Slide Number Placeholder 3"/>
          <p:cNvSpPr>
            <a:spLocks noGrp="1"/>
          </p:cNvSpPr>
          <p:nvPr>
            <p:ph type="sldNum" sz="quarter" idx="5"/>
          </p:nvPr>
        </p:nvSpPr>
        <p:spPr/>
        <p:txBody>
          <a:bodyPr/>
          <a:lstStyle/>
          <a:p>
            <a:fld id="{E9637556-56EF-4EB1-B12E-F4805281AF93}" type="slidenum">
              <a:rPr lang="en-US" smtClean="0"/>
              <a:t>40</a:t>
            </a:fld>
            <a:endParaRPr lang="en-US"/>
          </a:p>
        </p:txBody>
      </p:sp>
    </p:spTree>
    <p:extLst>
      <p:ext uri="{BB962C8B-B14F-4D97-AF65-F5344CB8AC3E}">
        <p14:creationId xmlns:p14="http://schemas.microsoft.com/office/powerpoint/2010/main" val="1523757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r>
              <a:rPr lang="en-US" dirty="0"/>
              <a:t>Disparity between desired and actual…</a:t>
            </a:r>
          </a:p>
          <a:p>
            <a:pPr marL="171450" marR="0" lvl="0" indent="-171450" algn="l" defTabSz="914400" rtl="0" eaLnBrk="1" fontAlgn="auto" latinLnBrk="0" hangingPunct="1">
              <a:lnSpc>
                <a:spcPct val="100000"/>
              </a:lnSpc>
              <a:spcBef>
                <a:spcPts val="0"/>
              </a:spcBef>
              <a:spcAft>
                <a:spcPts val="0"/>
              </a:spcAft>
              <a:buClr>
                <a:srgbClr val="000000"/>
              </a:buClr>
              <a:buSzPts val="1400"/>
              <a:buFontTx/>
              <a:buChar char="-"/>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 People might experience loneliness because of various reasons. </a:t>
            </a:r>
            <a:r>
              <a:rPr lang="en-CA" sz="1200" b="0" i="0" u="none" strike="noStrike" kern="1200" cap="none" dirty="0">
                <a:solidFill>
                  <a:schemeClr val="tx1"/>
                </a:solidFill>
                <a:effectLst/>
                <a:latin typeface="Arial"/>
                <a:ea typeface="Arial"/>
                <a:cs typeface="Arial"/>
                <a:sym typeface="Arial"/>
              </a:rPr>
              <a:t>Older adults living in care facilities, students who are living away from family, or </a:t>
            </a:r>
            <a:r>
              <a:rPr lang="en-US" sz="1200" b="0" i="0" u="none" strike="noStrike" kern="1200" cap="none" dirty="0">
                <a:solidFill>
                  <a:schemeClr val="tx1"/>
                </a:solidFill>
                <a:effectLst/>
                <a:latin typeface="Arial"/>
                <a:ea typeface="Arial"/>
                <a:cs typeface="Arial"/>
                <a:sym typeface="Arial"/>
              </a:rPr>
              <a:t>when someone does not have anyone else to sit beside at the lunch table may feel lonely.</a:t>
            </a:r>
            <a:endParaRPr lang="en-US" dirty="0"/>
          </a:p>
          <a:p>
            <a:endParaRPr lang="en-US" dirty="0"/>
          </a:p>
        </p:txBody>
      </p:sp>
      <p:sp>
        <p:nvSpPr>
          <p:cNvPr id="4" name="Slide Number Placeholder 3"/>
          <p:cNvSpPr>
            <a:spLocks noGrp="1"/>
          </p:cNvSpPr>
          <p:nvPr>
            <p:ph type="sldNum" sz="quarter" idx="5"/>
          </p:nvPr>
        </p:nvSpPr>
        <p:spPr/>
        <p:txBody>
          <a:bodyPr/>
          <a:lstStyle/>
          <a:p>
            <a:fld id="{E9637556-56EF-4EB1-B12E-F4805281AF93}" type="slidenum">
              <a:rPr lang="en-US" smtClean="0"/>
              <a:t>13</a:t>
            </a:fld>
            <a:endParaRPr lang="en-US"/>
          </a:p>
        </p:txBody>
      </p:sp>
    </p:spTree>
    <p:extLst>
      <p:ext uri="{BB962C8B-B14F-4D97-AF65-F5344CB8AC3E}">
        <p14:creationId xmlns:p14="http://schemas.microsoft.com/office/powerpoint/2010/main" val="3822211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Since social robots have cameras and may need to connect to the internet to get the latest updates or perform tasks like natural language processing, people might be skeptical in accepting these in their everyday lives.</a:t>
            </a:r>
            <a:endParaRPr lang="en-US" dirty="0"/>
          </a:p>
        </p:txBody>
      </p:sp>
      <p:sp>
        <p:nvSpPr>
          <p:cNvPr id="4" name="Slide Number Placeholder 3"/>
          <p:cNvSpPr>
            <a:spLocks noGrp="1"/>
          </p:cNvSpPr>
          <p:nvPr>
            <p:ph type="sldNum" sz="quarter" idx="5"/>
          </p:nvPr>
        </p:nvSpPr>
        <p:spPr/>
        <p:txBody>
          <a:bodyPr/>
          <a:lstStyle/>
          <a:p>
            <a:fld id="{E9637556-56EF-4EB1-B12E-F4805281AF93}" type="slidenum">
              <a:rPr lang="en-US" smtClean="0"/>
              <a:t>41</a:t>
            </a:fld>
            <a:endParaRPr lang="en-US"/>
          </a:p>
        </p:txBody>
      </p:sp>
    </p:spTree>
    <p:extLst>
      <p:ext uri="{BB962C8B-B14F-4D97-AF65-F5344CB8AC3E}">
        <p14:creationId xmlns:p14="http://schemas.microsoft.com/office/powerpoint/2010/main" val="1270385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Continuation of using the social robot may depend on factors such as the design and the features. </a:t>
            </a:r>
            <a:endParaRPr lang="en-US" dirty="0"/>
          </a:p>
        </p:txBody>
      </p:sp>
      <p:sp>
        <p:nvSpPr>
          <p:cNvPr id="4" name="Slide Number Placeholder 3"/>
          <p:cNvSpPr>
            <a:spLocks noGrp="1"/>
          </p:cNvSpPr>
          <p:nvPr>
            <p:ph type="sldNum" sz="quarter" idx="5"/>
          </p:nvPr>
        </p:nvSpPr>
        <p:spPr/>
        <p:txBody>
          <a:bodyPr/>
          <a:lstStyle/>
          <a:p>
            <a:fld id="{E9637556-56EF-4EB1-B12E-F4805281AF93}" type="slidenum">
              <a:rPr lang="en-US" smtClean="0"/>
              <a:t>42</a:t>
            </a:fld>
            <a:endParaRPr lang="en-US"/>
          </a:p>
        </p:txBody>
      </p:sp>
    </p:spTree>
    <p:extLst>
      <p:ext uri="{BB962C8B-B14F-4D97-AF65-F5344CB8AC3E}">
        <p14:creationId xmlns:p14="http://schemas.microsoft.com/office/powerpoint/2010/main" val="1929375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637556-56EF-4EB1-B12E-F4805281AF93}" type="slidenum">
              <a:rPr lang="en-US" smtClean="0"/>
              <a:t>44</a:t>
            </a:fld>
            <a:endParaRPr lang="en-US"/>
          </a:p>
        </p:txBody>
      </p:sp>
    </p:spTree>
    <p:extLst>
      <p:ext uri="{BB962C8B-B14F-4D97-AF65-F5344CB8AC3E}">
        <p14:creationId xmlns:p14="http://schemas.microsoft.com/office/powerpoint/2010/main" val="118498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637556-56EF-4EB1-B12E-F4805281AF93}" type="slidenum">
              <a:rPr lang="en-US" smtClean="0"/>
              <a:t>49</a:t>
            </a:fld>
            <a:endParaRPr lang="en-US"/>
          </a:p>
        </p:txBody>
      </p:sp>
    </p:spTree>
    <p:extLst>
      <p:ext uri="{BB962C8B-B14F-4D97-AF65-F5344CB8AC3E}">
        <p14:creationId xmlns:p14="http://schemas.microsoft.com/office/powerpoint/2010/main" val="1443602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tx1"/>
                </a:solidFill>
                <a:latin typeface="Arial"/>
                <a:ea typeface="Arial"/>
                <a:cs typeface="Arial"/>
                <a:sym typeface="Arial"/>
              </a:rPr>
              <a:t>Research found that the comforting nature of a pet can reduce loneliness even when faced with high-stress events such as getting a divorce.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a:solidFill>
                <a:schemeClr val="tx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tx1"/>
                </a:solidFill>
                <a:latin typeface="Arial"/>
                <a:ea typeface="Arial"/>
                <a:cs typeface="Arial"/>
                <a:sym typeface="Arial"/>
              </a:rPr>
              <a:t>The positive effects of pets have led researchers to design wellness therapies, and even mental health treatments, using domesticated animals; this is called Animal-assisted therapy</a:t>
            </a:r>
            <a:endParaRPr lang="en-US" dirty="0"/>
          </a:p>
          <a:p>
            <a:endParaRPr lang="en-US" dirty="0"/>
          </a:p>
        </p:txBody>
      </p:sp>
      <p:sp>
        <p:nvSpPr>
          <p:cNvPr id="4" name="Slide Number Placeholder 3"/>
          <p:cNvSpPr>
            <a:spLocks noGrp="1"/>
          </p:cNvSpPr>
          <p:nvPr>
            <p:ph type="sldNum" sz="quarter" idx="5"/>
          </p:nvPr>
        </p:nvSpPr>
        <p:spPr/>
        <p:txBody>
          <a:bodyPr/>
          <a:lstStyle/>
          <a:p>
            <a:fld id="{E9637556-56EF-4EB1-B12E-F4805281AF93}" type="slidenum">
              <a:rPr lang="en-US" smtClean="0"/>
              <a:t>14</a:t>
            </a:fld>
            <a:endParaRPr lang="en-US"/>
          </a:p>
        </p:txBody>
      </p:sp>
    </p:spTree>
    <p:extLst>
      <p:ext uri="{BB962C8B-B14F-4D97-AF65-F5344CB8AC3E}">
        <p14:creationId xmlns:p14="http://schemas.microsoft.com/office/powerpoint/2010/main" val="388270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637556-56EF-4EB1-B12E-F4805281AF93}" type="slidenum">
              <a:rPr lang="en-US" smtClean="0"/>
              <a:t>15</a:t>
            </a:fld>
            <a:endParaRPr lang="en-US"/>
          </a:p>
        </p:txBody>
      </p:sp>
    </p:spTree>
    <p:extLst>
      <p:ext uri="{BB962C8B-B14F-4D97-AF65-F5344CB8AC3E}">
        <p14:creationId xmlns:p14="http://schemas.microsoft.com/office/powerpoint/2010/main" val="3807924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FontTx/>
              <a:buChar char="-"/>
            </a:pPr>
            <a:r>
              <a:rPr lang="en-US" sz="1200" dirty="0">
                <a:solidFill>
                  <a:schemeClr val="tx1"/>
                </a:solidFill>
                <a:latin typeface="Merriweather" panose="020B0604020202020204" charset="0"/>
              </a:rPr>
              <a:t>interacts like living things with their natural and interpersonal way</a:t>
            </a:r>
          </a:p>
          <a:p>
            <a:pPr marL="171450" lvl="0" indent="-171450" algn="l" rtl="0">
              <a:spcBef>
                <a:spcPts val="0"/>
              </a:spcBef>
              <a:spcAft>
                <a:spcPts val="0"/>
              </a:spcAft>
              <a:buFontTx/>
              <a:buChar char="-"/>
            </a:pPr>
            <a:r>
              <a:rPr lang="en-US" sz="1200" dirty="0">
                <a:solidFill>
                  <a:schemeClr val="tx1"/>
                </a:solidFill>
                <a:latin typeface="Merriweather" panose="020B0604020202020204" charset="0"/>
              </a:rPr>
              <a:t>does not have the mentioned issues related to pets</a:t>
            </a:r>
          </a:p>
          <a:p>
            <a:endParaRPr lang="en-US" dirty="0"/>
          </a:p>
        </p:txBody>
      </p:sp>
      <p:sp>
        <p:nvSpPr>
          <p:cNvPr id="4" name="Slide Number Placeholder 3"/>
          <p:cNvSpPr>
            <a:spLocks noGrp="1"/>
          </p:cNvSpPr>
          <p:nvPr>
            <p:ph type="sldNum" sz="quarter" idx="5"/>
          </p:nvPr>
        </p:nvSpPr>
        <p:spPr/>
        <p:txBody>
          <a:bodyPr/>
          <a:lstStyle/>
          <a:p>
            <a:fld id="{E9637556-56EF-4EB1-B12E-F4805281AF93}" type="slidenum">
              <a:rPr lang="en-US" smtClean="0"/>
              <a:t>16</a:t>
            </a:fld>
            <a:endParaRPr lang="en-US"/>
          </a:p>
        </p:txBody>
      </p:sp>
    </p:spTree>
    <p:extLst>
      <p:ext uri="{BB962C8B-B14F-4D97-AF65-F5344CB8AC3E}">
        <p14:creationId xmlns:p14="http://schemas.microsoft.com/office/powerpoint/2010/main" val="4153642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relies heavily on Wizard-of-Oz and do not reflect real-world use for healthy people</a:t>
            </a:r>
          </a:p>
          <a:p>
            <a:pPr lvl="1"/>
            <a:endParaRPr lang="en-US" dirty="0"/>
          </a:p>
          <a:p>
            <a:pPr lvl="1"/>
            <a:r>
              <a:rPr lang="en-US" dirty="0"/>
              <a:t>However, </a:t>
            </a:r>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longer-term research can be important for assessing robot adoption beyond the initial novelty phase, and it can also be important to understand the changes in how people use the robot over time.</a:t>
            </a:r>
            <a:endParaRPr lang="en-US" dirty="0"/>
          </a:p>
          <a:p>
            <a:endParaRPr lang="en-US" dirty="0"/>
          </a:p>
        </p:txBody>
      </p:sp>
      <p:sp>
        <p:nvSpPr>
          <p:cNvPr id="4" name="Slide Number Placeholder 3"/>
          <p:cNvSpPr>
            <a:spLocks noGrp="1"/>
          </p:cNvSpPr>
          <p:nvPr>
            <p:ph type="sldNum" sz="quarter" idx="5"/>
          </p:nvPr>
        </p:nvSpPr>
        <p:spPr/>
        <p:txBody>
          <a:bodyPr/>
          <a:lstStyle/>
          <a:p>
            <a:fld id="{E9637556-56EF-4EB1-B12E-F4805281AF93}" type="slidenum">
              <a:rPr lang="en-US" smtClean="0"/>
              <a:t>17</a:t>
            </a:fld>
            <a:endParaRPr lang="en-US"/>
          </a:p>
        </p:txBody>
      </p:sp>
    </p:spTree>
    <p:extLst>
      <p:ext uri="{BB962C8B-B14F-4D97-AF65-F5344CB8AC3E}">
        <p14:creationId xmlns:p14="http://schemas.microsoft.com/office/powerpoint/2010/main" val="1796387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Thus, my thesis seeks to answer “What happens when we give a social robotic dog to a lonely individual who lives alone?”</a:t>
            </a:r>
          </a:p>
          <a:p>
            <a:endParaRPr lang="en-US" dirty="0"/>
          </a:p>
        </p:txBody>
      </p:sp>
      <p:sp>
        <p:nvSpPr>
          <p:cNvPr id="4" name="Slide Number Placeholder 3"/>
          <p:cNvSpPr>
            <a:spLocks noGrp="1"/>
          </p:cNvSpPr>
          <p:nvPr>
            <p:ph type="sldNum" sz="quarter" idx="5"/>
          </p:nvPr>
        </p:nvSpPr>
        <p:spPr/>
        <p:txBody>
          <a:bodyPr/>
          <a:lstStyle/>
          <a:p>
            <a:fld id="{E9637556-56EF-4EB1-B12E-F4805281AF93}" type="slidenum">
              <a:rPr lang="en-US" smtClean="0"/>
              <a:t>18</a:t>
            </a:fld>
            <a:endParaRPr lang="en-US"/>
          </a:p>
        </p:txBody>
      </p:sp>
    </p:spTree>
    <p:extLst>
      <p:ext uri="{BB962C8B-B14F-4D97-AF65-F5344CB8AC3E}">
        <p14:creationId xmlns:p14="http://schemas.microsoft.com/office/powerpoint/2010/main" val="2883959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This robotic dog is a sophisticated pet-like robot that can sense touch, hear sounds, understand commands, and recognize people using face recognition. The robot is capable of conveying puppy-like characteristic with its emotional artifacts such as the eyes, body movement and sounds.</a:t>
            </a:r>
            <a:endParaRPr lang="en-US" dirty="0"/>
          </a:p>
        </p:txBody>
      </p:sp>
      <p:sp>
        <p:nvSpPr>
          <p:cNvPr id="4" name="Slide Number Placeholder 3"/>
          <p:cNvSpPr>
            <a:spLocks noGrp="1"/>
          </p:cNvSpPr>
          <p:nvPr>
            <p:ph type="sldNum" sz="quarter" idx="5"/>
          </p:nvPr>
        </p:nvSpPr>
        <p:spPr/>
        <p:txBody>
          <a:bodyPr/>
          <a:lstStyle/>
          <a:p>
            <a:fld id="{E9637556-56EF-4EB1-B12E-F4805281AF93}" type="slidenum">
              <a:rPr lang="en-US" smtClean="0"/>
              <a:t>22</a:t>
            </a:fld>
            <a:endParaRPr lang="en-US"/>
          </a:p>
        </p:txBody>
      </p:sp>
    </p:spTree>
    <p:extLst>
      <p:ext uri="{BB962C8B-B14F-4D97-AF65-F5344CB8AC3E}">
        <p14:creationId xmlns:p14="http://schemas.microsoft.com/office/powerpoint/2010/main" val="734907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I conduct semi-structured interviews to learn about their interaction and adoption process, and I use questionnaires to document their overall mental health status throughout the weeks. </a:t>
            </a:r>
            <a:endParaRPr lang="en-US" dirty="0"/>
          </a:p>
        </p:txBody>
      </p:sp>
      <p:sp>
        <p:nvSpPr>
          <p:cNvPr id="4" name="Slide Number Placeholder 3"/>
          <p:cNvSpPr>
            <a:spLocks noGrp="1"/>
          </p:cNvSpPr>
          <p:nvPr>
            <p:ph type="sldNum" sz="quarter" idx="5"/>
          </p:nvPr>
        </p:nvSpPr>
        <p:spPr/>
        <p:txBody>
          <a:bodyPr/>
          <a:lstStyle/>
          <a:p>
            <a:fld id="{E9637556-56EF-4EB1-B12E-F4805281AF93}" type="slidenum">
              <a:rPr lang="en-US" smtClean="0"/>
              <a:t>25</a:t>
            </a:fld>
            <a:endParaRPr lang="en-US"/>
          </a:p>
        </p:txBody>
      </p:sp>
    </p:spTree>
    <p:extLst>
      <p:ext uri="{BB962C8B-B14F-4D97-AF65-F5344CB8AC3E}">
        <p14:creationId xmlns:p14="http://schemas.microsoft.com/office/powerpoint/2010/main" val="1778055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4F7AC-4A99-4D4D-8567-364F642B92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91A51F-4A99-4AD2-A560-8DD0E1CEE6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FD125C-BA61-4AD9-87B1-4D6E109AB6AD}"/>
              </a:ext>
            </a:extLst>
          </p:cNvPr>
          <p:cNvSpPr>
            <a:spLocks noGrp="1"/>
          </p:cNvSpPr>
          <p:nvPr>
            <p:ph type="dt" sz="half" idx="10"/>
          </p:nvPr>
        </p:nvSpPr>
        <p:spPr/>
        <p:txBody>
          <a:bodyPr/>
          <a:lstStyle/>
          <a:p>
            <a:fld id="{363F82AC-94CC-4891-B7B9-B2721BFD23FD}" type="datetime1">
              <a:rPr lang="en-US" smtClean="0"/>
              <a:t>12/1/2022</a:t>
            </a:fld>
            <a:endParaRPr lang="en-US"/>
          </a:p>
        </p:txBody>
      </p:sp>
      <p:sp>
        <p:nvSpPr>
          <p:cNvPr id="5" name="Footer Placeholder 4">
            <a:extLst>
              <a:ext uri="{FF2B5EF4-FFF2-40B4-BE49-F238E27FC236}">
                <a16:creationId xmlns:a16="http://schemas.microsoft.com/office/drawing/2014/main" id="{D2070ECF-11AA-47B4-9866-F527372DE3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EA81B-E744-4B94-BC4B-2537F594EF0C}"/>
              </a:ext>
            </a:extLst>
          </p:cNvPr>
          <p:cNvSpPr>
            <a:spLocks noGrp="1"/>
          </p:cNvSpPr>
          <p:nvPr>
            <p:ph type="sldNum" sz="quarter" idx="12"/>
          </p:nvPr>
        </p:nvSpPr>
        <p:spPr/>
        <p:txBody>
          <a:bodyPr/>
          <a:lstStyle/>
          <a:p>
            <a:fld id="{73CAD1E4-28DC-42A8-AD0B-CA6D0B7FB6A7}" type="slidenum">
              <a:rPr lang="en-US" smtClean="0"/>
              <a:t>‹#›</a:t>
            </a:fld>
            <a:endParaRPr lang="en-US"/>
          </a:p>
        </p:txBody>
      </p:sp>
    </p:spTree>
    <p:extLst>
      <p:ext uri="{BB962C8B-B14F-4D97-AF65-F5344CB8AC3E}">
        <p14:creationId xmlns:p14="http://schemas.microsoft.com/office/powerpoint/2010/main" val="2882415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CB46D-FC0F-4994-BB02-669BE3747C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3C7625-8386-48E6-8394-AD188D83A9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BF110-7A5F-4FD6-96E4-B62DD631002B}"/>
              </a:ext>
            </a:extLst>
          </p:cNvPr>
          <p:cNvSpPr>
            <a:spLocks noGrp="1"/>
          </p:cNvSpPr>
          <p:nvPr>
            <p:ph type="dt" sz="half" idx="10"/>
          </p:nvPr>
        </p:nvSpPr>
        <p:spPr/>
        <p:txBody>
          <a:bodyPr/>
          <a:lstStyle/>
          <a:p>
            <a:fld id="{EB119BEC-A1D5-43CA-A58B-490916D1ECF8}" type="datetime1">
              <a:rPr lang="en-US" smtClean="0"/>
              <a:t>12/1/2022</a:t>
            </a:fld>
            <a:endParaRPr lang="en-US"/>
          </a:p>
        </p:txBody>
      </p:sp>
      <p:sp>
        <p:nvSpPr>
          <p:cNvPr id="5" name="Footer Placeholder 4">
            <a:extLst>
              <a:ext uri="{FF2B5EF4-FFF2-40B4-BE49-F238E27FC236}">
                <a16:creationId xmlns:a16="http://schemas.microsoft.com/office/drawing/2014/main" id="{63713A77-DF59-4779-AB7B-BB324A46D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11DDB-C065-42B0-836E-11943762DC13}"/>
              </a:ext>
            </a:extLst>
          </p:cNvPr>
          <p:cNvSpPr>
            <a:spLocks noGrp="1"/>
          </p:cNvSpPr>
          <p:nvPr>
            <p:ph type="sldNum" sz="quarter" idx="12"/>
          </p:nvPr>
        </p:nvSpPr>
        <p:spPr/>
        <p:txBody>
          <a:bodyPr/>
          <a:lstStyle/>
          <a:p>
            <a:fld id="{73CAD1E4-28DC-42A8-AD0B-CA6D0B7FB6A7}" type="slidenum">
              <a:rPr lang="en-US" smtClean="0"/>
              <a:t>‹#›</a:t>
            </a:fld>
            <a:endParaRPr lang="en-US"/>
          </a:p>
        </p:txBody>
      </p:sp>
    </p:spTree>
    <p:extLst>
      <p:ext uri="{BB962C8B-B14F-4D97-AF65-F5344CB8AC3E}">
        <p14:creationId xmlns:p14="http://schemas.microsoft.com/office/powerpoint/2010/main" val="2435452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3F9771-A121-4D6E-A2AA-5500F8550E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113A3C-87BF-48C6-B696-7A5D8615EF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B22C0A-3623-4B79-84EC-A33EDF2401A0}"/>
              </a:ext>
            </a:extLst>
          </p:cNvPr>
          <p:cNvSpPr>
            <a:spLocks noGrp="1"/>
          </p:cNvSpPr>
          <p:nvPr>
            <p:ph type="dt" sz="half" idx="10"/>
          </p:nvPr>
        </p:nvSpPr>
        <p:spPr/>
        <p:txBody>
          <a:bodyPr/>
          <a:lstStyle/>
          <a:p>
            <a:fld id="{BE49A7A2-22C4-409D-8DAC-D014955E545C}" type="datetime1">
              <a:rPr lang="en-US" smtClean="0"/>
              <a:t>12/1/2022</a:t>
            </a:fld>
            <a:endParaRPr lang="en-US"/>
          </a:p>
        </p:txBody>
      </p:sp>
      <p:sp>
        <p:nvSpPr>
          <p:cNvPr id="5" name="Footer Placeholder 4">
            <a:extLst>
              <a:ext uri="{FF2B5EF4-FFF2-40B4-BE49-F238E27FC236}">
                <a16:creationId xmlns:a16="http://schemas.microsoft.com/office/drawing/2014/main" id="{0CC388FA-20D9-49E5-8997-D621A2758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D712D-3CAF-4F28-854D-588CE6A4896E}"/>
              </a:ext>
            </a:extLst>
          </p:cNvPr>
          <p:cNvSpPr>
            <a:spLocks noGrp="1"/>
          </p:cNvSpPr>
          <p:nvPr>
            <p:ph type="sldNum" sz="quarter" idx="12"/>
          </p:nvPr>
        </p:nvSpPr>
        <p:spPr/>
        <p:txBody>
          <a:bodyPr/>
          <a:lstStyle/>
          <a:p>
            <a:fld id="{73CAD1E4-28DC-42A8-AD0B-CA6D0B7FB6A7}" type="slidenum">
              <a:rPr lang="en-US" smtClean="0"/>
              <a:t>‹#›</a:t>
            </a:fld>
            <a:endParaRPr lang="en-US"/>
          </a:p>
        </p:txBody>
      </p:sp>
    </p:spTree>
    <p:extLst>
      <p:ext uri="{BB962C8B-B14F-4D97-AF65-F5344CB8AC3E}">
        <p14:creationId xmlns:p14="http://schemas.microsoft.com/office/powerpoint/2010/main" val="225985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4AC88-6B57-429B-B5F8-C564A6503A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465CA5-468D-4DF2-9B16-3567AAAF50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D64AA3-756D-4EE2-88CA-BD7C6B558317}"/>
              </a:ext>
            </a:extLst>
          </p:cNvPr>
          <p:cNvSpPr>
            <a:spLocks noGrp="1"/>
          </p:cNvSpPr>
          <p:nvPr>
            <p:ph type="dt" sz="half" idx="10"/>
          </p:nvPr>
        </p:nvSpPr>
        <p:spPr/>
        <p:txBody>
          <a:bodyPr/>
          <a:lstStyle/>
          <a:p>
            <a:fld id="{2635BD53-12D8-48DF-A821-2B0C8A5D62E3}" type="datetime1">
              <a:rPr lang="en-US" smtClean="0"/>
              <a:t>12/1/2022</a:t>
            </a:fld>
            <a:endParaRPr lang="en-US"/>
          </a:p>
        </p:txBody>
      </p:sp>
      <p:sp>
        <p:nvSpPr>
          <p:cNvPr id="5" name="Footer Placeholder 4">
            <a:extLst>
              <a:ext uri="{FF2B5EF4-FFF2-40B4-BE49-F238E27FC236}">
                <a16:creationId xmlns:a16="http://schemas.microsoft.com/office/drawing/2014/main" id="{324D006C-B7D5-48DB-A826-3846C61727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B2BF9-293E-4E2E-8CFB-549B2DF78C09}"/>
              </a:ext>
            </a:extLst>
          </p:cNvPr>
          <p:cNvSpPr>
            <a:spLocks noGrp="1"/>
          </p:cNvSpPr>
          <p:nvPr>
            <p:ph type="sldNum" sz="quarter" idx="12"/>
          </p:nvPr>
        </p:nvSpPr>
        <p:spPr/>
        <p:txBody>
          <a:bodyPr/>
          <a:lstStyle/>
          <a:p>
            <a:fld id="{73CAD1E4-28DC-42A8-AD0B-CA6D0B7FB6A7}" type="slidenum">
              <a:rPr lang="en-US" smtClean="0"/>
              <a:t>‹#›</a:t>
            </a:fld>
            <a:endParaRPr lang="en-US"/>
          </a:p>
        </p:txBody>
      </p:sp>
    </p:spTree>
    <p:extLst>
      <p:ext uri="{BB962C8B-B14F-4D97-AF65-F5344CB8AC3E}">
        <p14:creationId xmlns:p14="http://schemas.microsoft.com/office/powerpoint/2010/main" val="4014086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826B0-7A4A-452F-BBC7-D1F2CAE3EB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46F629-ED67-4E11-8DEF-418C6D8F44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2D171B-7DA0-416C-9DEF-2742A00F1CAE}"/>
              </a:ext>
            </a:extLst>
          </p:cNvPr>
          <p:cNvSpPr>
            <a:spLocks noGrp="1"/>
          </p:cNvSpPr>
          <p:nvPr>
            <p:ph type="dt" sz="half" idx="10"/>
          </p:nvPr>
        </p:nvSpPr>
        <p:spPr/>
        <p:txBody>
          <a:bodyPr/>
          <a:lstStyle/>
          <a:p>
            <a:fld id="{13D01EEE-C574-4F7A-B2F7-E8317DD0C8D6}" type="datetime1">
              <a:rPr lang="en-US" smtClean="0"/>
              <a:t>12/1/2022</a:t>
            </a:fld>
            <a:endParaRPr lang="en-US"/>
          </a:p>
        </p:txBody>
      </p:sp>
      <p:sp>
        <p:nvSpPr>
          <p:cNvPr id="5" name="Footer Placeholder 4">
            <a:extLst>
              <a:ext uri="{FF2B5EF4-FFF2-40B4-BE49-F238E27FC236}">
                <a16:creationId xmlns:a16="http://schemas.microsoft.com/office/drawing/2014/main" id="{3D86A385-A4A2-4B66-BBB1-DEB145B09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C9577-F1C5-4FC8-AADC-B60B3D866D85}"/>
              </a:ext>
            </a:extLst>
          </p:cNvPr>
          <p:cNvSpPr>
            <a:spLocks noGrp="1"/>
          </p:cNvSpPr>
          <p:nvPr>
            <p:ph type="sldNum" sz="quarter" idx="12"/>
          </p:nvPr>
        </p:nvSpPr>
        <p:spPr/>
        <p:txBody>
          <a:bodyPr/>
          <a:lstStyle/>
          <a:p>
            <a:fld id="{73CAD1E4-28DC-42A8-AD0B-CA6D0B7FB6A7}" type="slidenum">
              <a:rPr lang="en-US" smtClean="0"/>
              <a:t>‹#›</a:t>
            </a:fld>
            <a:endParaRPr lang="en-US"/>
          </a:p>
        </p:txBody>
      </p:sp>
    </p:spTree>
    <p:extLst>
      <p:ext uri="{BB962C8B-B14F-4D97-AF65-F5344CB8AC3E}">
        <p14:creationId xmlns:p14="http://schemas.microsoft.com/office/powerpoint/2010/main" val="362555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77C0D-9FFF-459B-8E5F-6C6E24147E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19CA9A-36BB-4D1F-92BE-ED3088CF6F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121A43-5935-4601-95E8-7C929C6031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519D56-2460-47E9-A0B9-FD11CEF39235}"/>
              </a:ext>
            </a:extLst>
          </p:cNvPr>
          <p:cNvSpPr>
            <a:spLocks noGrp="1"/>
          </p:cNvSpPr>
          <p:nvPr>
            <p:ph type="dt" sz="half" idx="10"/>
          </p:nvPr>
        </p:nvSpPr>
        <p:spPr/>
        <p:txBody>
          <a:bodyPr/>
          <a:lstStyle/>
          <a:p>
            <a:fld id="{8FC1A5A8-4C51-4C9E-BB2D-856E71598CA9}" type="datetime1">
              <a:rPr lang="en-US" smtClean="0"/>
              <a:t>12/1/2022</a:t>
            </a:fld>
            <a:endParaRPr lang="en-US"/>
          </a:p>
        </p:txBody>
      </p:sp>
      <p:sp>
        <p:nvSpPr>
          <p:cNvPr id="6" name="Footer Placeholder 5">
            <a:extLst>
              <a:ext uri="{FF2B5EF4-FFF2-40B4-BE49-F238E27FC236}">
                <a16:creationId xmlns:a16="http://schemas.microsoft.com/office/drawing/2014/main" id="{392980C4-D6A2-4AC2-9B31-7A8796E94E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CBBCA0-8BA7-4842-A9AA-04B22EDC4018}"/>
              </a:ext>
            </a:extLst>
          </p:cNvPr>
          <p:cNvSpPr>
            <a:spLocks noGrp="1"/>
          </p:cNvSpPr>
          <p:nvPr>
            <p:ph type="sldNum" sz="quarter" idx="12"/>
          </p:nvPr>
        </p:nvSpPr>
        <p:spPr/>
        <p:txBody>
          <a:bodyPr/>
          <a:lstStyle/>
          <a:p>
            <a:fld id="{73CAD1E4-28DC-42A8-AD0B-CA6D0B7FB6A7}" type="slidenum">
              <a:rPr lang="en-US" smtClean="0"/>
              <a:t>‹#›</a:t>
            </a:fld>
            <a:endParaRPr lang="en-US"/>
          </a:p>
        </p:txBody>
      </p:sp>
    </p:spTree>
    <p:extLst>
      <p:ext uri="{BB962C8B-B14F-4D97-AF65-F5344CB8AC3E}">
        <p14:creationId xmlns:p14="http://schemas.microsoft.com/office/powerpoint/2010/main" val="660697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BFD10-CCCF-45AE-B9C8-827D32680B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5AAF33-50E0-44C2-9181-9E0E90B2DF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DECC09-EDCB-4651-82BF-25311757D8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713B74-808C-4283-AD21-05BC705EBF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95873C-789B-47F2-B8E5-FCE0FF83CF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4BA405-A94C-45D4-B07D-DA134ED46927}"/>
              </a:ext>
            </a:extLst>
          </p:cNvPr>
          <p:cNvSpPr>
            <a:spLocks noGrp="1"/>
          </p:cNvSpPr>
          <p:nvPr>
            <p:ph type="dt" sz="half" idx="10"/>
          </p:nvPr>
        </p:nvSpPr>
        <p:spPr/>
        <p:txBody>
          <a:bodyPr/>
          <a:lstStyle/>
          <a:p>
            <a:fld id="{C091BC5D-DE0D-47EF-AB6A-C553C3EA1FD6}" type="datetime1">
              <a:rPr lang="en-US" smtClean="0"/>
              <a:t>12/1/2022</a:t>
            </a:fld>
            <a:endParaRPr lang="en-US"/>
          </a:p>
        </p:txBody>
      </p:sp>
      <p:sp>
        <p:nvSpPr>
          <p:cNvPr id="8" name="Footer Placeholder 7">
            <a:extLst>
              <a:ext uri="{FF2B5EF4-FFF2-40B4-BE49-F238E27FC236}">
                <a16:creationId xmlns:a16="http://schemas.microsoft.com/office/drawing/2014/main" id="{F09F1627-B735-499E-8B9E-8AB7059054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0626F2-236C-4E50-BB64-E6B0F7981E37}"/>
              </a:ext>
            </a:extLst>
          </p:cNvPr>
          <p:cNvSpPr>
            <a:spLocks noGrp="1"/>
          </p:cNvSpPr>
          <p:nvPr>
            <p:ph type="sldNum" sz="quarter" idx="12"/>
          </p:nvPr>
        </p:nvSpPr>
        <p:spPr/>
        <p:txBody>
          <a:bodyPr/>
          <a:lstStyle/>
          <a:p>
            <a:fld id="{73CAD1E4-28DC-42A8-AD0B-CA6D0B7FB6A7}" type="slidenum">
              <a:rPr lang="en-US" smtClean="0"/>
              <a:t>‹#›</a:t>
            </a:fld>
            <a:endParaRPr lang="en-US"/>
          </a:p>
        </p:txBody>
      </p:sp>
    </p:spTree>
    <p:extLst>
      <p:ext uri="{BB962C8B-B14F-4D97-AF65-F5344CB8AC3E}">
        <p14:creationId xmlns:p14="http://schemas.microsoft.com/office/powerpoint/2010/main" val="1170772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3ACD0-4243-4447-ADF5-5C4E3753FD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2CFC56-89BD-429C-BF8F-4A97F328FFC8}"/>
              </a:ext>
            </a:extLst>
          </p:cNvPr>
          <p:cNvSpPr>
            <a:spLocks noGrp="1"/>
          </p:cNvSpPr>
          <p:nvPr>
            <p:ph type="dt" sz="half" idx="10"/>
          </p:nvPr>
        </p:nvSpPr>
        <p:spPr/>
        <p:txBody>
          <a:bodyPr/>
          <a:lstStyle/>
          <a:p>
            <a:fld id="{9A07F445-2641-4585-A1C7-EBA4AF68C878}" type="datetime1">
              <a:rPr lang="en-US" smtClean="0"/>
              <a:t>12/1/2022</a:t>
            </a:fld>
            <a:endParaRPr lang="en-US"/>
          </a:p>
        </p:txBody>
      </p:sp>
      <p:sp>
        <p:nvSpPr>
          <p:cNvPr id="4" name="Footer Placeholder 3">
            <a:extLst>
              <a:ext uri="{FF2B5EF4-FFF2-40B4-BE49-F238E27FC236}">
                <a16:creationId xmlns:a16="http://schemas.microsoft.com/office/drawing/2014/main" id="{1515F02A-BBCD-49AD-B0AC-4F15D3A49C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DE4ED5-C67A-408A-9270-4D2C8EB78210}"/>
              </a:ext>
            </a:extLst>
          </p:cNvPr>
          <p:cNvSpPr>
            <a:spLocks noGrp="1"/>
          </p:cNvSpPr>
          <p:nvPr>
            <p:ph type="sldNum" sz="quarter" idx="12"/>
          </p:nvPr>
        </p:nvSpPr>
        <p:spPr/>
        <p:txBody>
          <a:bodyPr/>
          <a:lstStyle/>
          <a:p>
            <a:fld id="{73CAD1E4-28DC-42A8-AD0B-CA6D0B7FB6A7}" type="slidenum">
              <a:rPr lang="en-US" smtClean="0"/>
              <a:t>‹#›</a:t>
            </a:fld>
            <a:endParaRPr lang="en-US"/>
          </a:p>
        </p:txBody>
      </p:sp>
    </p:spTree>
    <p:extLst>
      <p:ext uri="{BB962C8B-B14F-4D97-AF65-F5344CB8AC3E}">
        <p14:creationId xmlns:p14="http://schemas.microsoft.com/office/powerpoint/2010/main" val="1887113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FA3A7E-806C-49CB-AF8A-3BEE670E563E}"/>
              </a:ext>
            </a:extLst>
          </p:cNvPr>
          <p:cNvSpPr>
            <a:spLocks noGrp="1"/>
          </p:cNvSpPr>
          <p:nvPr>
            <p:ph type="dt" sz="half" idx="10"/>
          </p:nvPr>
        </p:nvSpPr>
        <p:spPr/>
        <p:txBody>
          <a:bodyPr/>
          <a:lstStyle/>
          <a:p>
            <a:fld id="{B6ACDE77-E331-45E1-9F0D-F01AC5A5A3C7}" type="datetime1">
              <a:rPr lang="en-US" smtClean="0"/>
              <a:t>12/1/2022</a:t>
            </a:fld>
            <a:endParaRPr lang="en-US"/>
          </a:p>
        </p:txBody>
      </p:sp>
      <p:sp>
        <p:nvSpPr>
          <p:cNvPr id="3" name="Footer Placeholder 2">
            <a:extLst>
              <a:ext uri="{FF2B5EF4-FFF2-40B4-BE49-F238E27FC236}">
                <a16:creationId xmlns:a16="http://schemas.microsoft.com/office/drawing/2014/main" id="{632EE6AA-B759-40CD-AA49-EF99CBA730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34C851-D49B-4AD3-BB5E-C06C181AA993}"/>
              </a:ext>
            </a:extLst>
          </p:cNvPr>
          <p:cNvSpPr>
            <a:spLocks noGrp="1"/>
          </p:cNvSpPr>
          <p:nvPr>
            <p:ph type="sldNum" sz="quarter" idx="12"/>
          </p:nvPr>
        </p:nvSpPr>
        <p:spPr/>
        <p:txBody>
          <a:bodyPr/>
          <a:lstStyle/>
          <a:p>
            <a:fld id="{73CAD1E4-28DC-42A8-AD0B-CA6D0B7FB6A7}" type="slidenum">
              <a:rPr lang="en-US" smtClean="0"/>
              <a:t>‹#›</a:t>
            </a:fld>
            <a:endParaRPr lang="en-US"/>
          </a:p>
        </p:txBody>
      </p:sp>
    </p:spTree>
    <p:extLst>
      <p:ext uri="{BB962C8B-B14F-4D97-AF65-F5344CB8AC3E}">
        <p14:creationId xmlns:p14="http://schemas.microsoft.com/office/powerpoint/2010/main" val="1118765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C74BA-28FB-4359-985F-E7F6BE0AF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755A34-8D23-4346-918E-DDA03B52C3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21B3D5-3C10-477A-8699-78F8271CBB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B28A1-B547-42F1-923D-8E665A7D5CEA}"/>
              </a:ext>
            </a:extLst>
          </p:cNvPr>
          <p:cNvSpPr>
            <a:spLocks noGrp="1"/>
          </p:cNvSpPr>
          <p:nvPr>
            <p:ph type="dt" sz="half" idx="10"/>
          </p:nvPr>
        </p:nvSpPr>
        <p:spPr/>
        <p:txBody>
          <a:bodyPr/>
          <a:lstStyle/>
          <a:p>
            <a:fld id="{C14D1107-B7E6-499C-8CAB-4D5A79689BE5}" type="datetime1">
              <a:rPr lang="en-US" smtClean="0"/>
              <a:t>12/1/2022</a:t>
            </a:fld>
            <a:endParaRPr lang="en-US"/>
          </a:p>
        </p:txBody>
      </p:sp>
      <p:sp>
        <p:nvSpPr>
          <p:cNvPr id="6" name="Footer Placeholder 5">
            <a:extLst>
              <a:ext uri="{FF2B5EF4-FFF2-40B4-BE49-F238E27FC236}">
                <a16:creationId xmlns:a16="http://schemas.microsoft.com/office/drawing/2014/main" id="{82AA31DD-93F4-4E8F-87D5-EE06A8D83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DED0E6-8246-46D5-8C60-DD09ECC41450}"/>
              </a:ext>
            </a:extLst>
          </p:cNvPr>
          <p:cNvSpPr>
            <a:spLocks noGrp="1"/>
          </p:cNvSpPr>
          <p:nvPr>
            <p:ph type="sldNum" sz="quarter" idx="12"/>
          </p:nvPr>
        </p:nvSpPr>
        <p:spPr/>
        <p:txBody>
          <a:bodyPr/>
          <a:lstStyle/>
          <a:p>
            <a:fld id="{73CAD1E4-28DC-42A8-AD0B-CA6D0B7FB6A7}" type="slidenum">
              <a:rPr lang="en-US" smtClean="0"/>
              <a:t>‹#›</a:t>
            </a:fld>
            <a:endParaRPr lang="en-US"/>
          </a:p>
        </p:txBody>
      </p:sp>
    </p:spTree>
    <p:extLst>
      <p:ext uri="{BB962C8B-B14F-4D97-AF65-F5344CB8AC3E}">
        <p14:creationId xmlns:p14="http://schemas.microsoft.com/office/powerpoint/2010/main" val="2830089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A7DA8-BE8A-48D6-BF06-5D91C51336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AAA758-9C45-46B3-82D7-BEEFA1A8CD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73A0C8-771A-47A2-92B9-0D1B70C66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A76420-F681-4290-A2BD-E46C62027589}"/>
              </a:ext>
            </a:extLst>
          </p:cNvPr>
          <p:cNvSpPr>
            <a:spLocks noGrp="1"/>
          </p:cNvSpPr>
          <p:nvPr>
            <p:ph type="dt" sz="half" idx="10"/>
          </p:nvPr>
        </p:nvSpPr>
        <p:spPr/>
        <p:txBody>
          <a:bodyPr/>
          <a:lstStyle/>
          <a:p>
            <a:fld id="{76A68785-7123-4D70-B8B2-E6BEABA615B4}" type="datetime1">
              <a:rPr lang="en-US" smtClean="0"/>
              <a:t>12/1/2022</a:t>
            </a:fld>
            <a:endParaRPr lang="en-US"/>
          </a:p>
        </p:txBody>
      </p:sp>
      <p:sp>
        <p:nvSpPr>
          <p:cNvPr id="6" name="Footer Placeholder 5">
            <a:extLst>
              <a:ext uri="{FF2B5EF4-FFF2-40B4-BE49-F238E27FC236}">
                <a16:creationId xmlns:a16="http://schemas.microsoft.com/office/drawing/2014/main" id="{A7F28192-85DC-4B2D-B5F7-7B7A588092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40D1BC-A68A-4B67-A820-CAEC7CC791D0}"/>
              </a:ext>
            </a:extLst>
          </p:cNvPr>
          <p:cNvSpPr>
            <a:spLocks noGrp="1"/>
          </p:cNvSpPr>
          <p:nvPr>
            <p:ph type="sldNum" sz="quarter" idx="12"/>
          </p:nvPr>
        </p:nvSpPr>
        <p:spPr/>
        <p:txBody>
          <a:bodyPr/>
          <a:lstStyle/>
          <a:p>
            <a:fld id="{73CAD1E4-28DC-42A8-AD0B-CA6D0B7FB6A7}" type="slidenum">
              <a:rPr lang="en-US" smtClean="0"/>
              <a:t>‹#›</a:t>
            </a:fld>
            <a:endParaRPr lang="en-US"/>
          </a:p>
        </p:txBody>
      </p:sp>
    </p:spTree>
    <p:extLst>
      <p:ext uri="{BB962C8B-B14F-4D97-AF65-F5344CB8AC3E}">
        <p14:creationId xmlns:p14="http://schemas.microsoft.com/office/powerpoint/2010/main" val="1885964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CF7CD5-3434-4DD2-B469-AFB41AA8F1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3C0927-FC23-462D-AA5E-36B2946C89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15CFA-37EB-4B1E-9290-B5C63DE5DE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0F1BF6-86C5-4591-BCDD-2DC7D3ACF1E7}" type="datetime1">
              <a:rPr lang="en-US" smtClean="0"/>
              <a:t>12/1/2022</a:t>
            </a:fld>
            <a:endParaRPr lang="en-US"/>
          </a:p>
        </p:txBody>
      </p:sp>
      <p:sp>
        <p:nvSpPr>
          <p:cNvPr id="5" name="Footer Placeholder 4">
            <a:extLst>
              <a:ext uri="{FF2B5EF4-FFF2-40B4-BE49-F238E27FC236}">
                <a16:creationId xmlns:a16="http://schemas.microsoft.com/office/drawing/2014/main" id="{3A26923A-6E90-473F-8B28-4C079FD4E5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76F59F9-9A3E-421A-8FBD-49BA2FAE41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AD1E4-28DC-42A8-AD0B-CA6D0B7FB6A7}" type="slidenum">
              <a:rPr lang="en-US" smtClean="0"/>
              <a:t>‹#›</a:t>
            </a:fld>
            <a:endParaRPr lang="en-US"/>
          </a:p>
        </p:txBody>
      </p:sp>
    </p:spTree>
    <p:extLst>
      <p:ext uri="{BB962C8B-B14F-4D97-AF65-F5344CB8AC3E}">
        <p14:creationId xmlns:p14="http://schemas.microsoft.com/office/powerpoint/2010/main" val="1902617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7.jpg"/><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7.jpg"/><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sp>
        <p:nvSpPr>
          <p:cNvPr id="1909" name="Google Shape;1909;p15"/>
          <p:cNvSpPr txBox="1">
            <a:spLocks noGrp="1"/>
          </p:cNvSpPr>
          <p:nvPr>
            <p:ph type="sldNum" idx="12"/>
          </p:nvPr>
        </p:nvSpPr>
        <p:spPr>
          <a:xfrm>
            <a:off x="11665333" y="0"/>
            <a:ext cx="526400" cy="428800"/>
          </a:xfrm>
          <a:prstGeom prst="rect">
            <a:avLst/>
          </a:prstGeom>
        </p:spPr>
        <p:txBody>
          <a:bodyPr spcFirstLastPara="1" vert="horz" wrap="square" lIns="121900" tIns="121900" rIns="121900" bIns="121900" rtlCol="0" anchor="t" anchorCtr="0">
            <a:noAutofit/>
          </a:bodyPr>
          <a:lstStyle/>
          <a:p>
            <a:fld id="{00000000-1234-1234-1234-123412341234}" type="slidenum">
              <a:rPr lang="en" b="1">
                <a:latin typeface="Merriweather" panose="020B0604020202020204" charset="0"/>
              </a:rPr>
              <a:pPr/>
              <a:t>1</a:t>
            </a:fld>
            <a:endParaRPr b="1" dirty="0">
              <a:latin typeface="Merriweather" panose="020B0604020202020204" charset="0"/>
            </a:endParaRPr>
          </a:p>
        </p:txBody>
      </p:sp>
      <p:sp>
        <p:nvSpPr>
          <p:cNvPr id="1905" name="Google Shape;1905;p15"/>
          <p:cNvSpPr txBox="1">
            <a:spLocks noGrp="1"/>
          </p:cNvSpPr>
          <p:nvPr>
            <p:ph type="ctrTitle" idx="4294967295"/>
          </p:nvPr>
        </p:nvSpPr>
        <p:spPr>
          <a:xfrm rot="913787">
            <a:off x="5795801" y="2935275"/>
            <a:ext cx="1892995" cy="1473821"/>
          </a:xfrm>
          <a:prstGeom prst="rect">
            <a:avLst/>
          </a:prstGeom>
        </p:spPr>
        <p:txBody>
          <a:bodyPr spcFirstLastPara="1" vert="horz" wrap="square" lIns="121900" tIns="121900" rIns="121900" bIns="121900" rtlCol="0" anchor="b" anchorCtr="0">
            <a:noAutofit/>
          </a:bodyPr>
          <a:lstStyle/>
          <a:p>
            <a:pPr algn="ctr">
              <a:spcBef>
                <a:spcPts val="0"/>
              </a:spcBef>
            </a:pPr>
            <a:r>
              <a:rPr lang="en" sz="3733" dirty="0"/>
              <a:t>Hello!</a:t>
            </a:r>
            <a:endParaRPr sz="3733" dirty="0"/>
          </a:p>
        </p:txBody>
      </p:sp>
      <p:pic>
        <p:nvPicPr>
          <p:cNvPr id="4" name="Picture 3" descr="A picture containing automaton&#10;&#10;Description automatically generated">
            <a:extLst>
              <a:ext uri="{FF2B5EF4-FFF2-40B4-BE49-F238E27FC236}">
                <a16:creationId xmlns:a16="http://schemas.microsoft.com/office/drawing/2014/main" id="{41DBD4BC-AC59-427C-848C-66FCB35D3590}"/>
              </a:ext>
            </a:extLst>
          </p:cNvPr>
          <p:cNvPicPr>
            <a:picLocks noChangeAspect="1"/>
          </p:cNvPicPr>
          <p:nvPr/>
        </p:nvPicPr>
        <p:blipFill rotWithShape="1">
          <a:blip r:embed="rId3">
            <a:extLst>
              <a:ext uri="{28A0092B-C50C-407E-A947-70E740481C1C}">
                <a14:useLocalDpi xmlns:a14="http://schemas.microsoft.com/office/drawing/2010/main" val="0"/>
              </a:ext>
            </a:extLst>
          </a:blip>
          <a:srcRect b="35680"/>
          <a:stretch/>
        </p:blipFill>
        <p:spPr>
          <a:xfrm>
            <a:off x="2827765" y="4159417"/>
            <a:ext cx="6293304" cy="269858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21C3E8-0F75-4101-83D8-52EFB6FFA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3142" y="855617"/>
            <a:ext cx="1965715" cy="4916979"/>
          </a:xfrm>
          <a:prstGeom prst="rect">
            <a:avLst/>
          </a:prstGeom>
        </p:spPr>
      </p:pic>
      <p:sp>
        <p:nvSpPr>
          <p:cNvPr id="14" name="TextBox 13">
            <a:extLst>
              <a:ext uri="{FF2B5EF4-FFF2-40B4-BE49-F238E27FC236}">
                <a16:creationId xmlns:a16="http://schemas.microsoft.com/office/drawing/2014/main" id="{3468A4D1-452A-452C-BCF8-B1C69C4CD719}"/>
              </a:ext>
            </a:extLst>
          </p:cNvPr>
          <p:cNvSpPr txBox="1"/>
          <p:nvPr/>
        </p:nvSpPr>
        <p:spPr>
          <a:xfrm>
            <a:off x="2410097" y="5772596"/>
            <a:ext cx="1039067" cy="461665"/>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Ashley</a:t>
            </a:r>
          </a:p>
        </p:txBody>
      </p:sp>
      <p:sp>
        <p:nvSpPr>
          <p:cNvPr id="15" name="TextBox 14">
            <a:extLst>
              <a:ext uri="{FF2B5EF4-FFF2-40B4-BE49-F238E27FC236}">
                <a16:creationId xmlns:a16="http://schemas.microsoft.com/office/drawing/2014/main" id="{D0F459B9-9889-4B55-B4BC-3E9132155010}"/>
              </a:ext>
            </a:extLst>
          </p:cNvPr>
          <p:cNvSpPr txBox="1"/>
          <p:nvPr/>
        </p:nvSpPr>
        <p:spPr>
          <a:xfrm>
            <a:off x="5731155" y="5771550"/>
            <a:ext cx="729687" cy="461665"/>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Jade</a:t>
            </a:r>
          </a:p>
        </p:txBody>
      </p:sp>
      <p:sp>
        <p:nvSpPr>
          <p:cNvPr id="16" name="Slide Number Placeholder 15">
            <a:extLst>
              <a:ext uri="{FF2B5EF4-FFF2-40B4-BE49-F238E27FC236}">
                <a16:creationId xmlns:a16="http://schemas.microsoft.com/office/drawing/2014/main" id="{714D11EC-258E-4735-ACFA-F686096BFBB3}"/>
              </a:ext>
            </a:extLst>
          </p:cNvPr>
          <p:cNvSpPr>
            <a:spLocks noGrp="1"/>
          </p:cNvSpPr>
          <p:nvPr>
            <p:ph type="sldNum" sz="quarter" idx="12"/>
          </p:nvPr>
        </p:nvSpPr>
        <p:spPr/>
        <p:txBody>
          <a:bodyPr/>
          <a:lstStyle/>
          <a:p>
            <a:fld id="{73CAD1E4-28DC-42A8-AD0B-CA6D0B7FB6A7}" type="slidenum">
              <a:rPr lang="en-US" smtClean="0"/>
              <a:t>10</a:t>
            </a:fld>
            <a:endParaRPr lang="en-US"/>
          </a:p>
        </p:txBody>
      </p:sp>
      <p:pic>
        <p:nvPicPr>
          <p:cNvPr id="8" name="Picture 7">
            <a:extLst>
              <a:ext uri="{FF2B5EF4-FFF2-40B4-BE49-F238E27FC236}">
                <a16:creationId xmlns:a16="http://schemas.microsoft.com/office/drawing/2014/main" id="{068F3500-7DEE-4D3B-8956-D86C78B917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54161" y="855617"/>
            <a:ext cx="2179339" cy="4916979"/>
          </a:xfrm>
          <a:prstGeom prst="rect">
            <a:avLst/>
          </a:prstGeom>
        </p:spPr>
      </p:pic>
      <p:sp>
        <p:nvSpPr>
          <p:cNvPr id="3" name="TextBox 2">
            <a:extLst>
              <a:ext uri="{FF2B5EF4-FFF2-40B4-BE49-F238E27FC236}">
                <a16:creationId xmlns:a16="http://schemas.microsoft.com/office/drawing/2014/main" id="{14CC2B9B-7A2E-4CCA-9A8D-913EDCBE19D3}"/>
              </a:ext>
            </a:extLst>
          </p:cNvPr>
          <p:cNvSpPr txBox="1"/>
          <p:nvPr/>
        </p:nvSpPr>
        <p:spPr>
          <a:xfrm>
            <a:off x="7150491" y="1567647"/>
            <a:ext cx="4593274" cy="2862322"/>
          </a:xfrm>
          <a:prstGeom prst="rect">
            <a:avLst/>
          </a:prstGeom>
          <a:noFill/>
        </p:spPr>
        <p:txBody>
          <a:bodyPr wrap="square" rtlCol="0">
            <a:spAutoFit/>
          </a:bodyPr>
          <a:lstStyle/>
          <a:p>
            <a:endParaRPr lang="en-US" dirty="0">
              <a:latin typeface="Linux Biolinum" panose="02000503000000000000" pitchFamily="2" charset="0"/>
              <a:ea typeface="Linux Biolinum" panose="02000503000000000000" pitchFamily="2" charset="0"/>
              <a:cs typeface="Linux Biolinum" panose="02000503000000000000" pitchFamily="2" charset="0"/>
            </a:endParaRPr>
          </a:p>
          <a:p>
            <a:r>
              <a:rPr lang="en-US" dirty="0">
                <a:latin typeface="Linux Biolinum" panose="02000503000000000000" pitchFamily="2" charset="0"/>
                <a:ea typeface="Linux Biolinum" panose="02000503000000000000" pitchFamily="2" charset="0"/>
                <a:cs typeface="Linux Biolinum" panose="02000503000000000000" pitchFamily="2" charset="0"/>
              </a:rPr>
              <a:t>How did one of them adopt the robot</a:t>
            </a:r>
          </a:p>
          <a:p>
            <a:r>
              <a:rPr lang="en-US" dirty="0">
                <a:latin typeface="Linux Biolinum" panose="02000503000000000000" pitchFamily="2" charset="0"/>
                <a:ea typeface="Linux Biolinum" panose="02000503000000000000" pitchFamily="2" charset="0"/>
                <a:cs typeface="Linux Biolinum" panose="02000503000000000000" pitchFamily="2" charset="0"/>
              </a:rPr>
              <a:t>and the other could not?</a:t>
            </a:r>
          </a:p>
          <a:p>
            <a:endParaRPr lang="en-US" dirty="0">
              <a:latin typeface="Linux Biolinum" panose="02000503000000000000" pitchFamily="2" charset="0"/>
              <a:ea typeface="Linux Biolinum" panose="02000503000000000000" pitchFamily="2" charset="0"/>
              <a:cs typeface="Linux Biolinum" panose="02000503000000000000" pitchFamily="2" charset="0"/>
            </a:endParaRPr>
          </a:p>
          <a:p>
            <a:r>
              <a:rPr lang="en-US" dirty="0">
                <a:latin typeface="Linux Biolinum" panose="02000503000000000000" pitchFamily="2" charset="0"/>
                <a:ea typeface="Linux Biolinum" panose="02000503000000000000" pitchFamily="2" charset="0"/>
                <a:cs typeface="Linux Biolinum" panose="02000503000000000000" pitchFamily="2" charset="0"/>
              </a:rPr>
              <a:t>How did the robot make Jade feel better but could not help Ashley?</a:t>
            </a:r>
          </a:p>
          <a:p>
            <a:endParaRPr lang="en-US" dirty="0">
              <a:latin typeface="Linux Biolinum" panose="02000503000000000000" pitchFamily="2" charset="0"/>
              <a:ea typeface="Linux Biolinum" panose="02000503000000000000" pitchFamily="2" charset="0"/>
              <a:cs typeface="Linux Biolinum" panose="02000503000000000000" pitchFamily="2" charset="0"/>
            </a:endParaRPr>
          </a:p>
          <a:p>
            <a:endParaRPr lang="en-US" dirty="0">
              <a:latin typeface="Linux Biolinum" panose="02000503000000000000" pitchFamily="2" charset="0"/>
              <a:ea typeface="Linux Biolinum" panose="02000503000000000000" pitchFamily="2" charset="0"/>
              <a:cs typeface="Linux Biolinum" panose="02000503000000000000" pitchFamily="2" charset="0"/>
            </a:endParaRPr>
          </a:p>
          <a:p>
            <a:endParaRPr lang="en-US" dirty="0">
              <a:latin typeface="Linux Biolinum" panose="02000503000000000000" pitchFamily="2" charset="0"/>
              <a:ea typeface="Linux Biolinum" panose="02000503000000000000" pitchFamily="2" charset="0"/>
              <a:cs typeface="Linux Biolinum" panose="02000503000000000000" pitchFamily="2" charset="0"/>
            </a:endParaRPr>
          </a:p>
          <a:p>
            <a:r>
              <a:rPr lang="en-US" dirty="0">
                <a:latin typeface="Linux Biolinum" panose="02000503000000000000" pitchFamily="2" charset="0"/>
                <a:ea typeface="Linux Biolinum" panose="02000503000000000000" pitchFamily="2" charset="0"/>
                <a:cs typeface="Linux Biolinum" panose="02000503000000000000" pitchFamily="2" charset="0"/>
              </a:rPr>
              <a:t>Maybe there are some underlying factors?</a:t>
            </a:r>
          </a:p>
        </p:txBody>
      </p:sp>
    </p:spTree>
    <p:extLst>
      <p:ext uri="{BB962C8B-B14F-4D97-AF65-F5344CB8AC3E}">
        <p14:creationId xmlns:p14="http://schemas.microsoft.com/office/powerpoint/2010/main" val="418707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1C31F-7898-4553-9DC7-96B67B1EB742}"/>
              </a:ext>
            </a:extLst>
          </p:cNvPr>
          <p:cNvSpPr>
            <a:spLocks noGrp="1"/>
          </p:cNvSpPr>
          <p:nvPr>
            <p:ph type="ctrTitle"/>
          </p:nvPr>
        </p:nvSpPr>
        <p:spPr>
          <a:xfrm>
            <a:off x="901978" y="2241756"/>
            <a:ext cx="10388044" cy="1682018"/>
          </a:xfrm>
        </p:spPr>
        <p:txBody>
          <a:bodyPr>
            <a:normAutofit/>
          </a:bodyPr>
          <a:lstStyle/>
          <a:p>
            <a:r>
              <a:rPr lang="en-US" sz="3600" dirty="0">
                <a:latin typeface="Linux Biolinum" panose="02000503000000000000" pitchFamily="2" charset="0"/>
                <a:ea typeface="Linux Biolinum" panose="02000503000000000000" pitchFamily="2" charset="0"/>
                <a:cs typeface="Linux Biolinum" panose="02000503000000000000" pitchFamily="2" charset="0"/>
              </a:rPr>
              <a:t>Can Robots Help with Loneliness?</a:t>
            </a:r>
            <a:br>
              <a:rPr lang="en-US" sz="3600" dirty="0">
                <a:latin typeface="Linux Biolinum" panose="02000503000000000000" pitchFamily="2" charset="0"/>
                <a:ea typeface="Linux Biolinum" panose="02000503000000000000" pitchFamily="2" charset="0"/>
                <a:cs typeface="Linux Biolinum" panose="02000503000000000000" pitchFamily="2" charset="0"/>
              </a:rPr>
            </a:br>
            <a:r>
              <a:rPr lang="en-US" sz="3600" kern="1400" spc="-50" dirty="0">
                <a:effectLst/>
                <a:latin typeface="Linux Biolinum" panose="02000503000000000000" pitchFamily="2" charset="0"/>
                <a:ea typeface="Linux Biolinum" panose="02000503000000000000" pitchFamily="2" charset="0"/>
                <a:cs typeface="Linux Biolinum" panose="02000503000000000000" pitchFamily="2" charset="0"/>
              </a:rPr>
              <a:t>An Exploration of Social Robot Adoption by </a:t>
            </a:r>
            <a:br>
              <a:rPr lang="en-US" sz="3600" kern="1400" spc="-50" dirty="0">
                <a:effectLst/>
                <a:latin typeface="Linux Biolinum" panose="02000503000000000000" pitchFamily="2" charset="0"/>
                <a:ea typeface="Linux Biolinum" panose="02000503000000000000" pitchFamily="2" charset="0"/>
                <a:cs typeface="Linux Biolinum" panose="02000503000000000000" pitchFamily="2" charset="0"/>
              </a:rPr>
            </a:br>
            <a:r>
              <a:rPr lang="en-US" sz="3600" kern="1400" spc="-50" dirty="0">
                <a:effectLst/>
                <a:latin typeface="Linux Biolinum" panose="02000503000000000000" pitchFamily="2" charset="0"/>
                <a:ea typeface="Linux Biolinum" panose="02000503000000000000" pitchFamily="2" charset="0"/>
                <a:cs typeface="Linux Biolinum" panose="02000503000000000000" pitchFamily="2" charset="0"/>
              </a:rPr>
              <a:t>Lonely Individuals</a:t>
            </a:r>
            <a:endParaRPr lang="en-US" sz="3600" dirty="0">
              <a:latin typeface="Linux Biolinum" panose="02000503000000000000" pitchFamily="2" charset="0"/>
              <a:ea typeface="Linux Biolinum" panose="02000503000000000000" pitchFamily="2" charset="0"/>
              <a:cs typeface="Linux Biolinum" panose="02000503000000000000" pitchFamily="2" charset="0"/>
            </a:endParaRPr>
          </a:p>
        </p:txBody>
      </p:sp>
      <p:sp>
        <p:nvSpPr>
          <p:cNvPr id="4" name="TextBox 3">
            <a:extLst>
              <a:ext uri="{FF2B5EF4-FFF2-40B4-BE49-F238E27FC236}">
                <a16:creationId xmlns:a16="http://schemas.microsoft.com/office/drawing/2014/main" id="{98A4E185-E3AD-4CC8-A0A1-80D72794338C}"/>
              </a:ext>
            </a:extLst>
          </p:cNvPr>
          <p:cNvSpPr txBox="1"/>
          <p:nvPr/>
        </p:nvSpPr>
        <p:spPr>
          <a:xfrm>
            <a:off x="4953696" y="1570984"/>
            <a:ext cx="2284600" cy="400110"/>
          </a:xfrm>
          <a:prstGeom prst="rect">
            <a:avLst/>
          </a:prstGeom>
          <a:noFill/>
        </p:spPr>
        <p:txBody>
          <a:bodyPr wrap="none" rtlCol="0">
            <a:spAutoFit/>
          </a:bodyPr>
          <a:lstStyle/>
          <a:p>
            <a:r>
              <a:rPr lang="en-US" sz="2000" dirty="0">
                <a:latin typeface="Linux Biolinum" panose="02000503000000000000" pitchFamily="2" charset="0"/>
                <a:ea typeface="Linux Biolinum" panose="02000503000000000000" pitchFamily="2" charset="0"/>
                <a:cs typeface="Linux Biolinum" panose="02000503000000000000" pitchFamily="2" charset="0"/>
              </a:rPr>
              <a:t>MSc Thesis Defense</a:t>
            </a:r>
          </a:p>
        </p:txBody>
      </p:sp>
      <p:sp>
        <p:nvSpPr>
          <p:cNvPr id="5" name="TextBox 4">
            <a:extLst>
              <a:ext uri="{FF2B5EF4-FFF2-40B4-BE49-F238E27FC236}">
                <a16:creationId xmlns:a16="http://schemas.microsoft.com/office/drawing/2014/main" id="{1057FE1A-F3FD-4D50-BAE8-8FADF78ECD09}"/>
              </a:ext>
            </a:extLst>
          </p:cNvPr>
          <p:cNvSpPr txBox="1"/>
          <p:nvPr/>
        </p:nvSpPr>
        <p:spPr>
          <a:xfrm>
            <a:off x="4532908" y="4194436"/>
            <a:ext cx="3126177" cy="707886"/>
          </a:xfrm>
          <a:prstGeom prst="rect">
            <a:avLst/>
          </a:prstGeom>
          <a:noFill/>
        </p:spPr>
        <p:txBody>
          <a:bodyPr wrap="none" rtlCol="0">
            <a:spAutoFit/>
          </a:bodyPr>
          <a:lstStyle/>
          <a:p>
            <a:pPr algn="ctr"/>
            <a:r>
              <a:rPr lang="en-US" sz="2000" dirty="0">
                <a:latin typeface="Linux Biolinum" panose="02000503000000000000" pitchFamily="2" charset="0"/>
                <a:ea typeface="Linux Biolinum" panose="02000503000000000000" pitchFamily="2" charset="0"/>
                <a:cs typeface="Linux Biolinum" panose="02000503000000000000" pitchFamily="2" charset="0"/>
              </a:rPr>
              <a:t>Rahatul Amin Ananto</a:t>
            </a:r>
          </a:p>
          <a:p>
            <a:pPr algn="ctr"/>
            <a:r>
              <a:rPr lang="en-US" sz="2000" dirty="0">
                <a:latin typeface="Linux Biolinum" panose="02000503000000000000" pitchFamily="2" charset="0"/>
                <a:ea typeface="Linux Biolinum" panose="02000503000000000000" pitchFamily="2" charset="0"/>
                <a:cs typeface="Linux Biolinum" panose="02000503000000000000" pitchFamily="2" charset="0"/>
              </a:rPr>
              <a:t>Advisor: Dr. James E. Young</a:t>
            </a:r>
          </a:p>
        </p:txBody>
      </p:sp>
      <p:pic>
        <p:nvPicPr>
          <p:cNvPr id="6" name="Picture 6" descr="University of Manitoba] This is Mini U 40 - CISM">
            <a:extLst>
              <a:ext uri="{FF2B5EF4-FFF2-40B4-BE49-F238E27FC236}">
                <a16:creationId xmlns:a16="http://schemas.microsoft.com/office/drawing/2014/main" id="{6EC36F25-D7A5-4A3F-B5DD-C93A503F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988" y="371361"/>
            <a:ext cx="1969161" cy="9534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0525AAF-27A8-425E-8EAC-7ADCE42BD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1194" y="583952"/>
            <a:ext cx="2360445" cy="542631"/>
          </a:xfrm>
          <a:prstGeom prst="rect">
            <a:avLst/>
          </a:prstGeom>
        </p:spPr>
      </p:pic>
      <p:sp>
        <p:nvSpPr>
          <p:cNvPr id="8" name="Slide Number Placeholder 7">
            <a:extLst>
              <a:ext uri="{FF2B5EF4-FFF2-40B4-BE49-F238E27FC236}">
                <a16:creationId xmlns:a16="http://schemas.microsoft.com/office/drawing/2014/main" id="{339D9686-C788-4AD4-B661-3BD824C05174}"/>
              </a:ext>
            </a:extLst>
          </p:cNvPr>
          <p:cNvSpPr>
            <a:spLocks noGrp="1"/>
          </p:cNvSpPr>
          <p:nvPr>
            <p:ph type="sldNum" sz="quarter" idx="12"/>
          </p:nvPr>
        </p:nvSpPr>
        <p:spPr/>
        <p:txBody>
          <a:bodyPr/>
          <a:lstStyle/>
          <a:p>
            <a:fld id="{73CAD1E4-28DC-42A8-AD0B-CA6D0B7FB6A7}" type="slidenum">
              <a:rPr lang="en-US" smtClean="0"/>
              <a:t>11</a:t>
            </a:fld>
            <a:endParaRPr lang="en-US"/>
          </a:p>
        </p:txBody>
      </p:sp>
    </p:spTree>
    <p:extLst>
      <p:ext uri="{BB962C8B-B14F-4D97-AF65-F5344CB8AC3E}">
        <p14:creationId xmlns:p14="http://schemas.microsoft.com/office/powerpoint/2010/main" val="4194326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27F9EC-75B8-4D59-B85C-B9AEC3714773}"/>
              </a:ext>
            </a:extLst>
          </p:cNvPr>
          <p:cNvSpPr>
            <a:spLocks noGrp="1"/>
          </p:cNvSpPr>
          <p:nvPr>
            <p:ph type="sldNum" sz="quarter" idx="12"/>
          </p:nvPr>
        </p:nvSpPr>
        <p:spPr/>
        <p:txBody>
          <a:bodyPr/>
          <a:lstStyle/>
          <a:p>
            <a:fld id="{73CAD1E4-28DC-42A8-AD0B-CA6D0B7FB6A7}" type="slidenum">
              <a:rPr lang="en-US" smtClean="0"/>
              <a:t>12</a:t>
            </a:fld>
            <a:endParaRPr lang="en-US"/>
          </a:p>
        </p:txBody>
      </p:sp>
      <p:sp>
        <p:nvSpPr>
          <p:cNvPr id="3" name="TextBox 2">
            <a:extLst>
              <a:ext uri="{FF2B5EF4-FFF2-40B4-BE49-F238E27FC236}">
                <a16:creationId xmlns:a16="http://schemas.microsoft.com/office/drawing/2014/main" id="{1956E871-7ECE-4179-8F26-A56777952491}"/>
              </a:ext>
            </a:extLst>
          </p:cNvPr>
          <p:cNvSpPr txBox="1"/>
          <p:nvPr/>
        </p:nvSpPr>
        <p:spPr>
          <a:xfrm>
            <a:off x="4119337" y="2782669"/>
            <a:ext cx="3953326" cy="646331"/>
          </a:xfrm>
          <a:prstGeom prst="rect">
            <a:avLst/>
          </a:prstGeom>
          <a:noFill/>
        </p:spPr>
        <p:txBody>
          <a:bodyPr wrap="none" rtlCol="0">
            <a:spAutoFit/>
          </a:bodyPr>
          <a:lstStyle/>
          <a:p>
            <a:r>
              <a:rPr lang="en-US" sz="3600" dirty="0">
                <a:latin typeface="Linux Biolinum" panose="02000503000000000000" pitchFamily="2" charset="0"/>
                <a:ea typeface="Linux Biolinum" panose="02000503000000000000" pitchFamily="2" charset="0"/>
                <a:cs typeface="Linux Biolinum" panose="02000503000000000000" pitchFamily="2" charset="0"/>
              </a:rPr>
              <a:t>What is Loneliness?</a:t>
            </a:r>
          </a:p>
        </p:txBody>
      </p:sp>
    </p:spTree>
    <p:extLst>
      <p:ext uri="{BB962C8B-B14F-4D97-AF65-F5344CB8AC3E}">
        <p14:creationId xmlns:p14="http://schemas.microsoft.com/office/powerpoint/2010/main" val="837968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sect&#10;&#10;Description automatically generated">
            <a:extLst>
              <a:ext uri="{FF2B5EF4-FFF2-40B4-BE49-F238E27FC236}">
                <a16:creationId xmlns:a16="http://schemas.microsoft.com/office/drawing/2014/main" id="{6753CC94-684F-420C-A9FA-21F17A3B2474}"/>
              </a:ext>
            </a:extLst>
          </p:cNvPr>
          <p:cNvPicPr>
            <a:picLocks noChangeAspect="1"/>
          </p:cNvPicPr>
          <p:nvPr/>
        </p:nvPicPr>
        <p:blipFill rotWithShape="1">
          <a:blip r:embed="rId3">
            <a:extLst>
              <a:ext uri="{28A0092B-C50C-407E-A947-70E740481C1C}">
                <a14:useLocalDpi xmlns:a14="http://schemas.microsoft.com/office/drawing/2010/main" val="0"/>
              </a:ext>
            </a:extLst>
          </a:blip>
          <a:srcRect r="41047"/>
          <a:stretch/>
        </p:blipFill>
        <p:spPr>
          <a:xfrm>
            <a:off x="6886135" y="0"/>
            <a:ext cx="5305865" cy="6858000"/>
          </a:xfrm>
          <a:prstGeom prst="rect">
            <a:avLst/>
          </a:prstGeom>
        </p:spPr>
      </p:pic>
      <p:sp>
        <p:nvSpPr>
          <p:cNvPr id="2" name="Slide Number Placeholder 1">
            <a:extLst>
              <a:ext uri="{FF2B5EF4-FFF2-40B4-BE49-F238E27FC236}">
                <a16:creationId xmlns:a16="http://schemas.microsoft.com/office/drawing/2014/main" id="{D4BCD027-CD39-49CC-B9E8-E1F0F7AB243B}"/>
              </a:ext>
            </a:extLst>
          </p:cNvPr>
          <p:cNvSpPr>
            <a:spLocks noGrp="1"/>
          </p:cNvSpPr>
          <p:nvPr>
            <p:ph type="sldNum" sz="quarter" idx="12"/>
          </p:nvPr>
        </p:nvSpPr>
        <p:spPr/>
        <p:txBody>
          <a:bodyPr/>
          <a:lstStyle/>
          <a:p>
            <a:fld id="{73CAD1E4-28DC-42A8-AD0B-CA6D0B7FB6A7}" type="slidenum">
              <a:rPr lang="en-US" smtClean="0">
                <a:solidFill>
                  <a:schemeClr val="bg1"/>
                </a:solidFill>
              </a:rPr>
              <a:t>13</a:t>
            </a:fld>
            <a:endParaRPr lang="en-US" dirty="0">
              <a:solidFill>
                <a:schemeClr val="bg1"/>
              </a:solidFill>
            </a:endParaRPr>
          </a:p>
        </p:txBody>
      </p:sp>
      <p:sp>
        <p:nvSpPr>
          <p:cNvPr id="3" name="Google Shape;1928;p18">
            <a:extLst>
              <a:ext uri="{FF2B5EF4-FFF2-40B4-BE49-F238E27FC236}">
                <a16:creationId xmlns:a16="http://schemas.microsoft.com/office/drawing/2014/main" id="{F1ACBF00-CFC8-45D5-851B-6ED670341700}"/>
              </a:ext>
            </a:extLst>
          </p:cNvPr>
          <p:cNvSpPr txBox="1">
            <a:spLocks/>
          </p:cNvSpPr>
          <p:nvPr/>
        </p:nvSpPr>
        <p:spPr>
          <a:xfrm>
            <a:off x="831713" y="1679700"/>
            <a:ext cx="3761389" cy="34986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6200" indent="0">
              <a:spcBef>
                <a:spcPts val="600"/>
              </a:spcBef>
              <a:buSzPts val="2400"/>
              <a:buFont typeface="Arial" panose="020B0604020202020204" pitchFamily="34" charset="0"/>
              <a:buNone/>
            </a:pPr>
            <a:r>
              <a:rPr lang="en-US" sz="1800" dirty="0">
                <a:latin typeface="Linux Libertine" panose="02000503000000000000" pitchFamily="2" charset="0"/>
                <a:ea typeface="Linux Libertine" panose="02000503000000000000" pitchFamily="2" charset="0"/>
                <a:cs typeface="Linux Libertine" panose="02000503000000000000" pitchFamily="2" charset="0"/>
              </a:rPr>
              <a:t>desired and actual social contacts</a:t>
            </a:r>
          </a:p>
          <a:p>
            <a:pPr marL="76200" indent="0">
              <a:spcBef>
                <a:spcPts val="600"/>
              </a:spcBef>
              <a:buSzPts val="2400"/>
              <a:buFont typeface="Arial" panose="020B0604020202020204" pitchFamily="34" charset="0"/>
              <a:buNone/>
            </a:pPr>
            <a:endParaRPr lang="en-US" sz="1800" dirty="0">
              <a:latin typeface="Linux Libertine" panose="02000503000000000000" pitchFamily="2" charset="0"/>
              <a:ea typeface="Linux Libertine" panose="02000503000000000000" pitchFamily="2" charset="0"/>
              <a:cs typeface="Linux Libertine" panose="02000503000000000000" pitchFamily="2" charset="0"/>
            </a:endParaRPr>
          </a:p>
          <a:p>
            <a:pPr marL="76200" indent="0">
              <a:spcBef>
                <a:spcPts val="600"/>
              </a:spcBef>
              <a:buSzPts val="2400"/>
              <a:buFont typeface="Arial" panose="020B0604020202020204" pitchFamily="34" charset="0"/>
              <a:buNone/>
            </a:pPr>
            <a:r>
              <a:rPr lang="en-US" sz="1800" dirty="0">
                <a:latin typeface="Linux Libertine" panose="02000503000000000000" pitchFamily="2" charset="0"/>
                <a:ea typeface="Linux Libertine" panose="02000503000000000000" pitchFamily="2" charset="0"/>
                <a:cs typeface="Linux Libertine" panose="02000503000000000000" pitchFamily="2" charset="0"/>
              </a:rPr>
              <a:t>not only a state of isolation</a:t>
            </a:r>
          </a:p>
          <a:p>
            <a:pPr marL="76200" indent="0">
              <a:spcBef>
                <a:spcPts val="600"/>
              </a:spcBef>
              <a:buSzPts val="2400"/>
              <a:buFont typeface="Arial" panose="020B0604020202020204" pitchFamily="34" charset="0"/>
              <a:buNone/>
            </a:pPr>
            <a:endParaRPr lang="en-US" sz="1800" dirty="0">
              <a:latin typeface="Linux Libertine" panose="02000503000000000000" pitchFamily="2" charset="0"/>
              <a:ea typeface="Linux Libertine" panose="02000503000000000000" pitchFamily="2" charset="0"/>
              <a:cs typeface="Linux Libertine" panose="02000503000000000000" pitchFamily="2" charset="0"/>
            </a:endParaRPr>
          </a:p>
          <a:p>
            <a:pPr marL="76200" indent="0">
              <a:spcBef>
                <a:spcPts val="600"/>
              </a:spcBef>
              <a:buSzPts val="2400"/>
              <a:buFont typeface="Arial" panose="020B0604020202020204" pitchFamily="34" charset="0"/>
              <a:buNone/>
            </a:pPr>
            <a:r>
              <a:rPr lang="en-US" sz="1800" dirty="0">
                <a:latin typeface="Linux Libertine" panose="02000503000000000000" pitchFamily="2" charset="0"/>
                <a:ea typeface="Linux Libertine" panose="02000503000000000000" pitchFamily="2" charset="0"/>
                <a:cs typeface="Linux Libertine" panose="02000503000000000000" pitchFamily="2" charset="0"/>
              </a:rPr>
              <a:t>complex emotional state of mind</a:t>
            </a:r>
          </a:p>
          <a:p>
            <a:pPr marL="76200" indent="0">
              <a:spcBef>
                <a:spcPts val="600"/>
              </a:spcBef>
              <a:buSzPts val="2400"/>
              <a:buFont typeface="Arial" panose="020B0604020202020204" pitchFamily="34" charset="0"/>
              <a:buNone/>
            </a:pPr>
            <a:endParaRPr lang="en-US" sz="1800" dirty="0">
              <a:latin typeface="Linux Libertine" panose="02000503000000000000" pitchFamily="2" charset="0"/>
              <a:ea typeface="Linux Libertine" panose="02000503000000000000" pitchFamily="2" charset="0"/>
              <a:cs typeface="Linux Libertine" panose="02000503000000000000" pitchFamily="2" charset="0"/>
            </a:endParaRPr>
          </a:p>
          <a:p>
            <a:pPr marL="76200" indent="0">
              <a:spcBef>
                <a:spcPts val="600"/>
              </a:spcBef>
              <a:buSzPts val="2400"/>
              <a:buFont typeface="Arial" panose="020B0604020202020204" pitchFamily="34" charset="0"/>
              <a:buNone/>
            </a:pPr>
            <a:r>
              <a:rPr lang="en-US" sz="1800" dirty="0">
                <a:latin typeface="Linux Libertine" panose="02000503000000000000" pitchFamily="2" charset="0"/>
                <a:ea typeface="Linux Libertine" panose="02000503000000000000" pitchFamily="2" charset="0"/>
                <a:cs typeface="Linux Libertine" panose="02000503000000000000" pitchFamily="2" charset="0"/>
              </a:rPr>
              <a:t>multiple reasons</a:t>
            </a:r>
          </a:p>
          <a:p>
            <a:pPr marL="76200" indent="0">
              <a:spcBef>
                <a:spcPts val="600"/>
              </a:spcBef>
              <a:buSzPts val="2400"/>
              <a:buFont typeface="Arial" panose="020B0604020202020204" pitchFamily="34" charset="0"/>
              <a:buNone/>
            </a:pPr>
            <a:endParaRPr lang="en-US" sz="1800" dirty="0">
              <a:latin typeface="Linux Libertine" panose="02000503000000000000" pitchFamily="2" charset="0"/>
              <a:ea typeface="Linux Libertine" panose="02000503000000000000" pitchFamily="2" charset="0"/>
              <a:cs typeface="Linux Libertine" panose="02000503000000000000" pitchFamily="2" charset="0"/>
            </a:endParaRPr>
          </a:p>
          <a:p>
            <a:pPr marL="76200" indent="0">
              <a:spcBef>
                <a:spcPts val="600"/>
              </a:spcBef>
              <a:buSzPts val="2400"/>
              <a:buFont typeface="Arial" panose="020B0604020202020204" pitchFamily="34" charset="0"/>
              <a:buNone/>
            </a:pPr>
            <a:r>
              <a:rPr lang="en-US" sz="1800" dirty="0">
                <a:latin typeface="Linux Libertine" panose="02000503000000000000" pitchFamily="2" charset="0"/>
                <a:ea typeface="Linux Libertine" panose="02000503000000000000" pitchFamily="2" charset="0"/>
                <a:cs typeface="Linux Libertine" panose="02000503000000000000" pitchFamily="2" charset="0"/>
              </a:rPr>
              <a:t>Covid-19</a:t>
            </a:r>
          </a:p>
        </p:txBody>
      </p:sp>
      <p:sp>
        <p:nvSpPr>
          <p:cNvPr id="4" name="Google Shape;1927;p18">
            <a:extLst>
              <a:ext uri="{FF2B5EF4-FFF2-40B4-BE49-F238E27FC236}">
                <a16:creationId xmlns:a16="http://schemas.microsoft.com/office/drawing/2014/main" id="{0D42D9FC-93C1-40ED-9B72-3FE7DEF02051}"/>
              </a:ext>
            </a:extLst>
          </p:cNvPr>
          <p:cNvSpPr txBox="1">
            <a:spLocks/>
          </p:cNvSpPr>
          <p:nvPr/>
        </p:nvSpPr>
        <p:spPr>
          <a:xfrm>
            <a:off x="903151" y="858769"/>
            <a:ext cx="2874024" cy="58290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2800" dirty="0">
                <a:latin typeface="Linux Biolinum" panose="02000503000000000000" pitchFamily="2" charset="0"/>
                <a:ea typeface="Linux Biolinum" panose="02000503000000000000" pitchFamily="2" charset="0"/>
                <a:cs typeface="Linux Biolinum" panose="02000503000000000000" pitchFamily="2" charset="0"/>
              </a:rPr>
              <a:t>Loneliness</a:t>
            </a:r>
          </a:p>
        </p:txBody>
      </p:sp>
      <p:sp>
        <p:nvSpPr>
          <p:cNvPr id="7" name="TextBox 6">
            <a:extLst>
              <a:ext uri="{FF2B5EF4-FFF2-40B4-BE49-F238E27FC236}">
                <a16:creationId xmlns:a16="http://schemas.microsoft.com/office/drawing/2014/main" id="{C33642FE-12F6-44BD-8CB9-DABC096E2E8B}"/>
              </a:ext>
            </a:extLst>
          </p:cNvPr>
          <p:cNvSpPr txBox="1"/>
          <p:nvPr/>
        </p:nvSpPr>
        <p:spPr>
          <a:xfrm>
            <a:off x="7048209" y="6621447"/>
            <a:ext cx="1422184" cy="200055"/>
          </a:xfrm>
          <a:prstGeom prst="rect">
            <a:avLst/>
          </a:prstGeom>
          <a:noFill/>
        </p:spPr>
        <p:txBody>
          <a:bodyPr wrap="none" rtlCol="0">
            <a:spAutoFit/>
          </a:bodyPr>
          <a:lstStyle/>
          <a:p>
            <a:r>
              <a:rPr lang="en-US" sz="700" dirty="0">
                <a:solidFill>
                  <a:schemeClr val="bg1"/>
                </a:solidFill>
              </a:rPr>
              <a:t>Picture Credit: Harvard Magazine.</a:t>
            </a:r>
          </a:p>
        </p:txBody>
      </p:sp>
    </p:spTree>
    <p:extLst>
      <p:ext uri="{BB962C8B-B14F-4D97-AF65-F5344CB8AC3E}">
        <p14:creationId xmlns:p14="http://schemas.microsoft.com/office/powerpoint/2010/main" val="25662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standing in a foggy area&#10;&#10;Description automatically generated with low confidence">
            <a:extLst>
              <a:ext uri="{FF2B5EF4-FFF2-40B4-BE49-F238E27FC236}">
                <a16:creationId xmlns:a16="http://schemas.microsoft.com/office/drawing/2014/main" id="{D576EBAD-DD23-4A3B-B50A-2348BB097648}"/>
              </a:ext>
            </a:extLst>
          </p:cNvPr>
          <p:cNvPicPr>
            <a:picLocks noChangeAspect="1"/>
          </p:cNvPicPr>
          <p:nvPr/>
        </p:nvPicPr>
        <p:blipFill rotWithShape="1">
          <a:blip r:embed="rId3">
            <a:extLst>
              <a:ext uri="{28A0092B-C50C-407E-A947-70E740481C1C}">
                <a14:useLocalDpi xmlns:a14="http://schemas.microsoft.com/office/drawing/2010/main" val="0"/>
              </a:ext>
            </a:extLst>
          </a:blip>
          <a:srcRect l="17193" r="40346"/>
          <a:stretch/>
        </p:blipFill>
        <p:spPr>
          <a:xfrm>
            <a:off x="6886134" y="4362"/>
            <a:ext cx="5305865" cy="6853638"/>
          </a:xfrm>
          <a:prstGeom prst="rect">
            <a:avLst/>
          </a:prstGeom>
        </p:spPr>
      </p:pic>
      <p:sp>
        <p:nvSpPr>
          <p:cNvPr id="2" name="Slide Number Placeholder 1">
            <a:extLst>
              <a:ext uri="{FF2B5EF4-FFF2-40B4-BE49-F238E27FC236}">
                <a16:creationId xmlns:a16="http://schemas.microsoft.com/office/drawing/2014/main" id="{3CE632EF-608E-4846-82B6-B668DF602D83}"/>
              </a:ext>
            </a:extLst>
          </p:cNvPr>
          <p:cNvSpPr>
            <a:spLocks noGrp="1"/>
          </p:cNvSpPr>
          <p:nvPr>
            <p:ph type="sldNum" sz="quarter" idx="12"/>
          </p:nvPr>
        </p:nvSpPr>
        <p:spPr/>
        <p:txBody>
          <a:bodyPr/>
          <a:lstStyle/>
          <a:p>
            <a:fld id="{73CAD1E4-28DC-42A8-AD0B-CA6D0B7FB6A7}" type="slidenum">
              <a:rPr lang="en-US" smtClean="0">
                <a:solidFill>
                  <a:schemeClr val="bg1"/>
                </a:solidFill>
              </a:rPr>
              <a:t>14</a:t>
            </a:fld>
            <a:endParaRPr lang="en-US" dirty="0">
              <a:solidFill>
                <a:schemeClr val="bg1"/>
              </a:solidFill>
            </a:endParaRPr>
          </a:p>
        </p:txBody>
      </p:sp>
      <p:sp>
        <p:nvSpPr>
          <p:cNvPr id="3" name="Google Shape;1928;p18">
            <a:extLst>
              <a:ext uri="{FF2B5EF4-FFF2-40B4-BE49-F238E27FC236}">
                <a16:creationId xmlns:a16="http://schemas.microsoft.com/office/drawing/2014/main" id="{E9D2F9A1-FB68-4D2E-B385-A4E8BAFDFBF6}"/>
              </a:ext>
            </a:extLst>
          </p:cNvPr>
          <p:cNvSpPr txBox="1">
            <a:spLocks/>
          </p:cNvSpPr>
          <p:nvPr/>
        </p:nvSpPr>
        <p:spPr>
          <a:xfrm>
            <a:off x="1806531" y="1806740"/>
            <a:ext cx="4419794" cy="407679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6200">
              <a:lnSpc>
                <a:spcPct val="300000"/>
              </a:lnSpc>
              <a:spcBef>
                <a:spcPts val="600"/>
              </a:spcBef>
              <a:buSzPts val="2400"/>
            </a:pPr>
            <a:r>
              <a:rPr lang="en-US" dirty="0">
                <a:solidFill>
                  <a:schemeClr val="tx1"/>
                </a:solidFill>
                <a:latin typeface="Merriweather" panose="020B0604020202020204" charset="0"/>
              </a:rPr>
              <a:t>not be isolated from the community</a:t>
            </a:r>
          </a:p>
          <a:p>
            <a:pPr marL="76200">
              <a:lnSpc>
                <a:spcPct val="300000"/>
              </a:lnSpc>
              <a:spcBef>
                <a:spcPts val="600"/>
              </a:spcBef>
              <a:buSzPts val="2400"/>
            </a:pPr>
            <a:r>
              <a:rPr lang="en-US" dirty="0">
                <a:solidFill>
                  <a:schemeClr val="tx1"/>
                </a:solidFill>
                <a:latin typeface="Merriweather" panose="020B0604020202020204" charset="0"/>
              </a:rPr>
              <a:t>keeping oneself busy</a:t>
            </a:r>
          </a:p>
          <a:p>
            <a:pPr marL="76200">
              <a:lnSpc>
                <a:spcPct val="300000"/>
              </a:lnSpc>
              <a:spcBef>
                <a:spcPts val="600"/>
              </a:spcBef>
              <a:buSzPts val="2400"/>
            </a:pPr>
            <a:r>
              <a:rPr lang="en-US" dirty="0">
                <a:solidFill>
                  <a:schemeClr val="tx1"/>
                </a:solidFill>
                <a:latin typeface="Merriweather" panose="020B0604020202020204" charset="0"/>
              </a:rPr>
              <a:t>find someone to share thoughts with</a:t>
            </a:r>
          </a:p>
          <a:p>
            <a:pPr marL="76200">
              <a:lnSpc>
                <a:spcPct val="300000"/>
              </a:lnSpc>
              <a:spcBef>
                <a:spcPts val="600"/>
              </a:spcBef>
              <a:buSzPts val="2400"/>
            </a:pPr>
            <a:r>
              <a:rPr lang="en-US" dirty="0">
                <a:solidFill>
                  <a:schemeClr val="tx1"/>
                </a:solidFill>
                <a:latin typeface="Merriweather" panose="020B0604020202020204" charset="0"/>
              </a:rPr>
              <a:t>tech interventions</a:t>
            </a:r>
          </a:p>
          <a:p>
            <a:pPr marL="76200">
              <a:lnSpc>
                <a:spcPct val="300000"/>
              </a:lnSpc>
              <a:spcBef>
                <a:spcPts val="600"/>
              </a:spcBef>
              <a:buSzPts val="2400"/>
            </a:pPr>
            <a:r>
              <a:rPr lang="en-US" dirty="0">
                <a:solidFill>
                  <a:schemeClr val="tx1"/>
                </a:solidFill>
                <a:latin typeface="Merriweather" panose="020B0604020202020204" charset="0"/>
              </a:rPr>
              <a:t>get a pet</a:t>
            </a:r>
          </a:p>
        </p:txBody>
      </p:sp>
      <p:sp>
        <p:nvSpPr>
          <p:cNvPr id="4" name="Google Shape;1927;p18">
            <a:extLst>
              <a:ext uri="{FF2B5EF4-FFF2-40B4-BE49-F238E27FC236}">
                <a16:creationId xmlns:a16="http://schemas.microsoft.com/office/drawing/2014/main" id="{33521132-1E08-4338-B477-30DAB91E021E}"/>
              </a:ext>
            </a:extLst>
          </p:cNvPr>
          <p:cNvSpPr txBox="1">
            <a:spLocks/>
          </p:cNvSpPr>
          <p:nvPr/>
        </p:nvSpPr>
        <p:spPr>
          <a:xfrm>
            <a:off x="987964" y="797663"/>
            <a:ext cx="3492029" cy="679233"/>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latin typeface="Linux Biolinum" panose="02000503000000000000" pitchFamily="2" charset="0"/>
                <a:ea typeface="Linux Biolinum" panose="02000503000000000000" pitchFamily="2" charset="0"/>
                <a:cs typeface="Linux Biolinum" panose="02000503000000000000" pitchFamily="2" charset="0"/>
              </a:rPr>
              <a:t>Tackling Loneliness</a:t>
            </a:r>
          </a:p>
        </p:txBody>
      </p:sp>
      <p:grpSp>
        <p:nvGrpSpPr>
          <p:cNvPr id="5" name="Group 4">
            <a:extLst>
              <a:ext uri="{FF2B5EF4-FFF2-40B4-BE49-F238E27FC236}">
                <a16:creationId xmlns:a16="http://schemas.microsoft.com/office/drawing/2014/main" id="{CB482E4A-1B28-4000-977A-D8C2BA53447A}"/>
              </a:ext>
            </a:extLst>
          </p:cNvPr>
          <p:cNvGrpSpPr/>
          <p:nvPr/>
        </p:nvGrpSpPr>
        <p:grpSpPr>
          <a:xfrm>
            <a:off x="1132283" y="1982082"/>
            <a:ext cx="653301" cy="679233"/>
            <a:chOff x="5849806" y="990233"/>
            <a:chExt cx="1104242" cy="1148072"/>
          </a:xfrm>
          <a:solidFill>
            <a:schemeClr val="tx1"/>
          </a:solidFill>
        </p:grpSpPr>
        <p:sp>
          <p:nvSpPr>
            <p:cNvPr id="6" name="Google Shape;2180;p39">
              <a:extLst>
                <a:ext uri="{FF2B5EF4-FFF2-40B4-BE49-F238E27FC236}">
                  <a16:creationId xmlns:a16="http://schemas.microsoft.com/office/drawing/2014/main" id="{27510977-CF7E-4DE7-B271-B10A0F4F329C}"/>
                </a:ext>
              </a:extLst>
            </p:cNvPr>
            <p:cNvSpPr/>
            <p:nvPr/>
          </p:nvSpPr>
          <p:spPr>
            <a:xfrm>
              <a:off x="6195884" y="990233"/>
              <a:ext cx="412086" cy="1016608"/>
            </a:xfrm>
            <a:custGeom>
              <a:avLst/>
              <a:gdLst/>
              <a:ahLst/>
              <a:cxnLst/>
              <a:rect l="l" t="t" r="r" b="b"/>
              <a:pathLst>
                <a:path w="8542" h="21073" extrusionOk="0">
                  <a:moveTo>
                    <a:pt x="4478" y="487"/>
                  </a:moveTo>
                  <a:lnTo>
                    <a:pt x="4673" y="536"/>
                  </a:lnTo>
                  <a:lnTo>
                    <a:pt x="4600" y="584"/>
                  </a:lnTo>
                  <a:lnTo>
                    <a:pt x="4527" y="657"/>
                  </a:lnTo>
                  <a:lnTo>
                    <a:pt x="4527" y="730"/>
                  </a:lnTo>
                  <a:lnTo>
                    <a:pt x="4527" y="755"/>
                  </a:lnTo>
                  <a:lnTo>
                    <a:pt x="4697" y="755"/>
                  </a:lnTo>
                  <a:lnTo>
                    <a:pt x="4819" y="730"/>
                  </a:lnTo>
                  <a:lnTo>
                    <a:pt x="4892" y="682"/>
                  </a:lnTo>
                  <a:lnTo>
                    <a:pt x="4965" y="633"/>
                  </a:lnTo>
                  <a:lnTo>
                    <a:pt x="5038" y="682"/>
                  </a:lnTo>
                  <a:lnTo>
                    <a:pt x="4965" y="730"/>
                  </a:lnTo>
                  <a:lnTo>
                    <a:pt x="4916" y="779"/>
                  </a:lnTo>
                  <a:lnTo>
                    <a:pt x="4819" y="925"/>
                  </a:lnTo>
                  <a:lnTo>
                    <a:pt x="4819" y="949"/>
                  </a:lnTo>
                  <a:lnTo>
                    <a:pt x="4843" y="974"/>
                  </a:lnTo>
                  <a:lnTo>
                    <a:pt x="4867" y="998"/>
                  </a:lnTo>
                  <a:lnTo>
                    <a:pt x="4892" y="974"/>
                  </a:lnTo>
                  <a:lnTo>
                    <a:pt x="5038" y="876"/>
                  </a:lnTo>
                  <a:lnTo>
                    <a:pt x="5111" y="828"/>
                  </a:lnTo>
                  <a:lnTo>
                    <a:pt x="5208" y="803"/>
                  </a:lnTo>
                  <a:lnTo>
                    <a:pt x="5330" y="901"/>
                  </a:lnTo>
                  <a:lnTo>
                    <a:pt x="5451" y="1022"/>
                  </a:lnTo>
                  <a:lnTo>
                    <a:pt x="5281" y="1120"/>
                  </a:lnTo>
                  <a:lnTo>
                    <a:pt x="5208" y="1193"/>
                  </a:lnTo>
                  <a:lnTo>
                    <a:pt x="5111" y="1266"/>
                  </a:lnTo>
                  <a:lnTo>
                    <a:pt x="4965" y="1436"/>
                  </a:lnTo>
                  <a:lnTo>
                    <a:pt x="4965" y="1460"/>
                  </a:lnTo>
                  <a:lnTo>
                    <a:pt x="4965" y="1485"/>
                  </a:lnTo>
                  <a:lnTo>
                    <a:pt x="5013" y="1485"/>
                  </a:lnTo>
                  <a:lnTo>
                    <a:pt x="5111" y="1436"/>
                  </a:lnTo>
                  <a:lnTo>
                    <a:pt x="5208" y="1387"/>
                  </a:lnTo>
                  <a:lnTo>
                    <a:pt x="5403" y="1314"/>
                  </a:lnTo>
                  <a:lnTo>
                    <a:pt x="5573" y="1217"/>
                  </a:lnTo>
                  <a:lnTo>
                    <a:pt x="5695" y="1412"/>
                  </a:lnTo>
                  <a:lnTo>
                    <a:pt x="5768" y="1631"/>
                  </a:lnTo>
                  <a:lnTo>
                    <a:pt x="5719" y="1631"/>
                  </a:lnTo>
                  <a:lnTo>
                    <a:pt x="5597" y="1679"/>
                  </a:lnTo>
                  <a:lnTo>
                    <a:pt x="5451" y="1728"/>
                  </a:lnTo>
                  <a:lnTo>
                    <a:pt x="5184" y="1874"/>
                  </a:lnTo>
                  <a:lnTo>
                    <a:pt x="4989" y="1996"/>
                  </a:lnTo>
                  <a:lnTo>
                    <a:pt x="4892" y="2069"/>
                  </a:lnTo>
                  <a:lnTo>
                    <a:pt x="4819" y="2166"/>
                  </a:lnTo>
                  <a:lnTo>
                    <a:pt x="4819" y="2190"/>
                  </a:lnTo>
                  <a:lnTo>
                    <a:pt x="4843" y="2215"/>
                  </a:lnTo>
                  <a:lnTo>
                    <a:pt x="4940" y="2239"/>
                  </a:lnTo>
                  <a:lnTo>
                    <a:pt x="5038" y="2239"/>
                  </a:lnTo>
                  <a:lnTo>
                    <a:pt x="5232" y="2166"/>
                  </a:lnTo>
                  <a:lnTo>
                    <a:pt x="5524" y="2069"/>
                  </a:lnTo>
                  <a:lnTo>
                    <a:pt x="5816" y="1947"/>
                  </a:lnTo>
                  <a:lnTo>
                    <a:pt x="5841" y="1947"/>
                  </a:lnTo>
                  <a:lnTo>
                    <a:pt x="5841" y="1971"/>
                  </a:lnTo>
                  <a:lnTo>
                    <a:pt x="5841" y="2142"/>
                  </a:lnTo>
                  <a:lnTo>
                    <a:pt x="5816" y="2312"/>
                  </a:lnTo>
                  <a:lnTo>
                    <a:pt x="5743" y="2312"/>
                  </a:lnTo>
                  <a:lnTo>
                    <a:pt x="5622" y="2361"/>
                  </a:lnTo>
                  <a:lnTo>
                    <a:pt x="5476" y="2385"/>
                  </a:lnTo>
                  <a:lnTo>
                    <a:pt x="5208" y="2434"/>
                  </a:lnTo>
                  <a:lnTo>
                    <a:pt x="4916" y="2507"/>
                  </a:lnTo>
                  <a:lnTo>
                    <a:pt x="4794" y="2555"/>
                  </a:lnTo>
                  <a:lnTo>
                    <a:pt x="4648" y="2604"/>
                  </a:lnTo>
                  <a:lnTo>
                    <a:pt x="4648" y="2653"/>
                  </a:lnTo>
                  <a:lnTo>
                    <a:pt x="4673" y="2653"/>
                  </a:lnTo>
                  <a:lnTo>
                    <a:pt x="5208" y="2701"/>
                  </a:lnTo>
                  <a:lnTo>
                    <a:pt x="5476" y="2701"/>
                  </a:lnTo>
                  <a:lnTo>
                    <a:pt x="5719" y="2653"/>
                  </a:lnTo>
                  <a:lnTo>
                    <a:pt x="5646" y="2847"/>
                  </a:lnTo>
                  <a:lnTo>
                    <a:pt x="5524" y="3042"/>
                  </a:lnTo>
                  <a:lnTo>
                    <a:pt x="4697" y="3042"/>
                  </a:lnTo>
                  <a:lnTo>
                    <a:pt x="4624" y="3018"/>
                  </a:lnTo>
                  <a:lnTo>
                    <a:pt x="4575" y="2993"/>
                  </a:lnTo>
                  <a:lnTo>
                    <a:pt x="4551" y="2993"/>
                  </a:lnTo>
                  <a:lnTo>
                    <a:pt x="4551" y="3018"/>
                  </a:lnTo>
                  <a:lnTo>
                    <a:pt x="4600" y="3091"/>
                  </a:lnTo>
                  <a:lnTo>
                    <a:pt x="4673" y="3164"/>
                  </a:lnTo>
                  <a:lnTo>
                    <a:pt x="4746" y="3212"/>
                  </a:lnTo>
                  <a:lnTo>
                    <a:pt x="4843" y="3261"/>
                  </a:lnTo>
                  <a:lnTo>
                    <a:pt x="5086" y="3310"/>
                  </a:lnTo>
                  <a:lnTo>
                    <a:pt x="5330" y="3310"/>
                  </a:lnTo>
                  <a:lnTo>
                    <a:pt x="5159" y="3456"/>
                  </a:lnTo>
                  <a:lnTo>
                    <a:pt x="4989" y="3577"/>
                  </a:lnTo>
                  <a:lnTo>
                    <a:pt x="4892" y="3529"/>
                  </a:lnTo>
                  <a:lnTo>
                    <a:pt x="4746" y="3504"/>
                  </a:lnTo>
                  <a:lnTo>
                    <a:pt x="4259" y="3504"/>
                  </a:lnTo>
                  <a:lnTo>
                    <a:pt x="4235" y="3529"/>
                  </a:lnTo>
                  <a:lnTo>
                    <a:pt x="4210" y="3577"/>
                  </a:lnTo>
                  <a:lnTo>
                    <a:pt x="4210" y="3626"/>
                  </a:lnTo>
                  <a:lnTo>
                    <a:pt x="4235" y="3699"/>
                  </a:lnTo>
                  <a:lnTo>
                    <a:pt x="4283" y="3748"/>
                  </a:lnTo>
                  <a:lnTo>
                    <a:pt x="4429" y="3796"/>
                  </a:lnTo>
                  <a:lnTo>
                    <a:pt x="4283" y="3821"/>
                  </a:lnTo>
                  <a:lnTo>
                    <a:pt x="3967" y="3821"/>
                  </a:lnTo>
                  <a:lnTo>
                    <a:pt x="3821" y="3772"/>
                  </a:lnTo>
                  <a:lnTo>
                    <a:pt x="3675" y="3723"/>
                  </a:lnTo>
                  <a:lnTo>
                    <a:pt x="3529" y="3650"/>
                  </a:lnTo>
                  <a:lnTo>
                    <a:pt x="3407" y="3577"/>
                  </a:lnTo>
                  <a:lnTo>
                    <a:pt x="3310" y="3456"/>
                  </a:lnTo>
                  <a:lnTo>
                    <a:pt x="3213" y="3358"/>
                  </a:lnTo>
                  <a:lnTo>
                    <a:pt x="3115" y="3237"/>
                  </a:lnTo>
                  <a:lnTo>
                    <a:pt x="2969" y="2945"/>
                  </a:lnTo>
                  <a:lnTo>
                    <a:pt x="2848" y="2653"/>
                  </a:lnTo>
                  <a:lnTo>
                    <a:pt x="2775" y="2361"/>
                  </a:lnTo>
                  <a:lnTo>
                    <a:pt x="2750" y="2069"/>
                  </a:lnTo>
                  <a:lnTo>
                    <a:pt x="2750" y="1898"/>
                  </a:lnTo>
                  <a:lnTo>
                    <a:pt x="2775" y="1728"/>
                  </a:lnTo>
                  <a:lnTo>
                    <a:pt x="2823" y="1558"/>
                  </a:lnTo>
                  <a:lnTo>
                    <a:pt x="2896" y="1412"/>
                  </a:lnTo>
                  <a:lnTo>
                    <a:pt x="3067" y="1120"/>
                  </a:lnTo>
                  <a:lnTo>
                    <a:pt x="3261" y="852"/>
                  </a:lnTo>
                  <a:lnTo>
                    <a:pt x="3359" y="755"/>
                  </a:lnTo>
                  <a:lnTo>
                    <a:pt x="3480" y="682"/>
                  </a:lnTo>
                  <a:lnTo>
                    <a:pt x="3699" y="560"/>
                  </a:lnTo>
                  <a:lnTo>
                    <a:pt x="3772" y="584"/>
                  </a:lnTo>
                  <a:lnTo>
                    <a:pt x="3845" y="560"/>
                  </a:lnTo>
                  <a:lnTo>
                    <a:pt x="4064" y="511"/>
                  </a:lnTo>
                  <a:lnTo>
                    <a:pt x="4259" y="487"/>
                  </a:lnTo>
                  <a:close/>
                  <a:moveTo>
                    <a:pt x="4600" y="4818"/>
                  </a:moveTo>
                  <a:lnTo>
                    <a:pt x="4940" y="4842"/>
                  </a:lnTo>
                  <a:lnTo>
                    <a:pt x="4746" y="4915"/>
                  </a:lnTo>
                  <a:lnTo>
                    <a:pt x="4600" y="5037"/>
                  </a:lnTo>
                  <a:lnTo>
                    <a:pt x="4600" y="5061"/>
                  </a:lnTo>
                  <a:lnTo>
                    <a:pt x="4600" y="5086"/>
                  </a:lnTo>
                  <a:lnTo>
                    <a:pt x="4624" y="5110"/>
                  </a:lnTo>
                  <a:lnTo>
                    <a:pt x="4648" y="5134"/>
                  </a:lnTo>
                  <a:lnTo>
                    <a:pt x="4770" y="5110"/>
                  </a:lnTo>
                  <a:lnTo>
                    <a:pt x="4867" y="5086"/>
                  </a:lnTo>
                  <a:lnTo>
                    <a:pt x="5086" y="5013"/>
                  </a:lnTo>
                  <a:lnTo>
                    <a:pt x="5305" y="4964"/>
                  </a:lnTo>
                  <a:lnTo>
                    <a:pt x="5403" y="4940"/>
                  </a:lnTo>
                  <a:lnTo>
                    <a:pt x="5500" y="4915"/>
                  </a:lnTo>
                  <a:lnTo>
                    <a:pt x="5573" y="4940"/>
                  </a:lnTo>
                  <a:lnTo>
                    <a:pt x="5719" y="4964"/>
                  </a:lnTo>
                  <a:lnTo>
                    <a:pt x="5695" y="4988"/>
                  </a:lnTo>
                  <a:lnTo>
                    <a:pt x="5427" y="5086"/>
                  </a:lnTo>
                  <a:lnTo>
                    <a:pt x="5281" y="5159"/>
                  </a:lnTo>
                  <a:lnTo>
                    <a:pt x="5232" y="5207"/>
                  </a:lnTo>
                  <a:lnTo>
                    <a:pt x="5184" y="5256"/>
                  </a:lnTo>
                  <a:lnTo>
                    <a:pt x="5208" y="5280"/>
                  </a:lnTo>
                  <a:lnTo>
                    <a:pt x="5281" y="5329"/>
                  </a:lnTo>
                  <a:lnTo>
                    <a:pt x="5403" y="5353"/>
                  </a:lnTo>
                  <a:lnTo>
                    <a:pt x="5524" y="5353"/>
                  </a:lnTo>
                  <a:lnTo>
                    <a:pt x="5622" y="5329"/>
                  </a:lnTo>
                  <a:lnTo>
                    <a:pt x="5938" y="5256"/>
                  </a:lnTo>
                  <a:lnTo>
                    <a:pt x="6254" y="5183"/>
                  </a:lnTo>
                  <a:lnTo>
                    <a:pt x="6425" y="5305"/>
                  </a:lnTo>
                  <a:lnTo>
                    <a:pt x="6254" y="5329"/>
                  </a:lnTo>
                  <a:lnTo>
                    <a:pt x="6035" y="5378"/>
                  </a:lnTo>
                  <a:lnTo>
                    <a:pt x="5841" y="5451"/>
                  </a:lnTo>
                  <a:lnTo>
                    <a:pt x="5743" y="5475"/>
                  </a:lnTo>
                  <a:lnTo>
                    <a:pt x="5670" y="5548"/>
                  </a:lnTo>
                  <a:lnTo>
                    <a:pt x="5573" y="5597"/>
                  </a:lnTo>
                  <a:lnTo>
                    <a:pt x="5500" y="5645"/>
                  </a:lnTo>
                  <a:lnTo>
                    <a:pt x="5476" y="5670"/>
                  </a:lnTo>
                  <a:lnTo>
                    <a:pt x="5500" y="5694"/>
                  </a:lnTo>
                  <a:lnTo>
                    <a:pt x="5573" y="5694"/>
                  </a:lnTo>
                  <a:lnTo>
                    <a:pt x="5622" y="5718"/>
                  </a:lnTo>
                  <a:lnTo>
                    <a:pt x="5670" y="5718"/>
                  </a:lnTo>
                  <a:lnTo>
                    <a:pt x="5743" y="5743"/>
                  </a:lnTo>
                  <a:lnTo>
                    <a:pt x="5889" y="5718"/>
                  </a:lnTo>
                  <a:lnTo>
                    <a:pt x="6035" y="5694"/>
                  </a:lnTo>
                  <a:lnTo>
                    <a:pt x="6230" y="5645"/>
                  </a:lnTo>
                  <a:lnTo>
                    <a:pt x="6400" y="5621"/>
                  </a:lnTo>
                  <a:lnTo>
                    <a:pt x="6571" y="5621"/>
                  </a:lnTo>
                  <a:lnTo>
                    <a:pt x="6668" y="5645"/>
                  </a:lnTo>
                  <a:lnTo>
                    <a:pt x="6741" y="5670"/>
                  </a:lnTo>
                  <a:lnTo>
                    <a:pt x="6668" y="5694"/>
                  </a:lnTo>
                  <a:lnTo>
                    <a:pt x="6498" y="5718"/>
                  </a:lnTo>
                  <a:lnTo>
                    <a:pt x="6352" y="5767"/>
                  </a:lnTo>
                  <a:lnTo>
                    <a:pt x="6206" y="5840"/>
                  </a:lnTo>
                  <a:lnTo>
                    <a:pt x="6133" y="5913"/>
                  </a:lnTo>
                  <a:lnTo>
                    <a:pt x="6108" y="5962"/>
                  </a:lnTo>
                  <a:lnTo>
                    <a:pt x="6084" y="6010"/>
                  </a:lnTo>
                  <a:lnTo>
                    <a:pt x="6108" y="6059"/>
                  </a:lnTo>
                  <a:lnTo>
                    <a:pt x="6133" y="6083"/>
                  </a:lnTo>
                  <a:lnTo>
                    <a:pt x="6181" y="6108"/>
                  </a:lnTo>
                  <a:lnTo>
                    <a:pt x="6279" y="6108"/>
                  </a:lnTo>
                  <a:lnTo>
                    <a:pt x="6400" y="6083"/>
                  </a:lnTo>
                  <a:lnTo>
                    <a:pt x="6619" y="6010"/>
                  </a:lnTo>
                  <a:lnTo>
                    <a:pt x="7130" y="6010"/>
                  </a:lnTo>
                  <a:lnTo>
                    <a:pt x="7203" y="6108"/>
                  </a:lnTo>
                  <a:lnTo>
                    <a:pt x="7276" y="6229"/>
                  </a:lnTo>
                  <a:lnTo>
                    <a:pt x="7106" y="6278"/>
                  </a:lnTo>
                  <a:lnTo>
                    <a:pt x="6936" y="6351"/>
                  </a:lnTo>
                  <a:lnTo>
                    <a:pt x="6790" y="6473"/>
                  </a:lnTo>
                  <a:lnTo>
                    <a:pt x="6668" y="6594"/>
                  </a:lnTo>
                  <a:lnTo>
                    <a:pt x="6668" y="6619"/>
                  </a:lnTo>
                  <a:lnTo>
                    <a:pt x="6887" y="6619"/>
                  </a:lnTo>
                  <a:lnTo>
                    <a:pt x="7082" y="6594"/>
                  </a:lnTo>
                  <a:lnTo>
                    <a:pt x="7471" y="6570"/>
                  </a:lnTo>
                  <a:lnTo>
                    <a:pt x="7544" y="6765"/>
                  </a:lnTo>
                  <a:lnTo>
                    <a:pt x="7130" y="6862"/>
                  </a:lnTo>
                  <a:lnTo>
                    <a:pt x="6984" y="6935"/>
                  </a:lnTo>
                  <a:lnTo>
                    <a:pt x="6936" y="6959"/>
                  </a:lnTo>
                  <a:lnTo>
                    <a:pt x="6911" y="6984"/>
                  </a:lnTo>
                  <a:lnTo>
                    <a:pt x="6960" y="7057"/>
                  </a:lnTo>
                  <a:lnTo>
                    <a:pt x="7033" y="7081"/>
                  </a:lnTo>
                  <a:lnTo>
                    <a:pt x="7106" y="7105"/>
                  </a:lnTo>
                  <a:lnTo>
                    <a:pt x="7203" y="7105"/>
                  </a:lnTo>
                  <a:lnTo>
                    <a:pt x="7422" y="7081"/>
                  </a:lnTo>
                  <a:lnTo>
                    <a:pt x="7641" y="7032"/>
                  </a:lnTo>
                  <a:lnTo>
                    <a:pt x="7714" y="7227"/>
                  </a:lnTo>
                  <a:lnTo>
                    <a:pt x="7544" y="7276"/>
                  </a:lnTo>
                  <a:lnTo>
                    <a:pt x="7349" y="7349"/>
                  </a:lnTo>
                  <a:lnTo>
                    <a:pt x="7203" y="7422"/>
                  </a:lnTo>
                  <a:lnTo>
                    <a:pt x="7155" y="7470"/>
                  </a:lnTo>
                  <a:lnTo>
                    <a:pt x="7106" y="7543"/>
                  </a:lnTo>
                  <a:lnTo>
                    <a:pt x="7106" y="7568"/>
                  </a:lnTo>
                  <a:lnTo>
                    <a:pt x="7106" y="7592"/>
                  </a:lnTo>
                  <a:lnTo>
                    <a:pt x="7130" y="7616"/>
                  </a:lnTo>
                  <a:lnTo>
                    <a:pt x="7155" y="7616"/>
                  </a:lnTo>
                  <a:lnTo>
                    <a:pt x="7228" y="7568"/>
                  </a:lnTo>
                  <a:lnTo>
                    <a:pt x="7325" y="7543"/>
                  </a:lnTo>
                  <a:lnTo>
                    <a:pt x="7495" y="7519"/>
                  </a:lnTo>
                  <a:lnTo>
                    <a:pt x="7763" y="7470"/>
                  </a:lnTo>
                  <a:lnTo>
                    <a:pt x="7836" y="7762"/>
                  </a:lnTo>
                  <a:lnTo>
                    <a:pt x="7812" y="7787"/>
                  </a:lnTo>
                  <a:lnTo>
                    <a:pt x="7568" y="7811"/>
                  </a:lnTo>
                  <a:lnTo>
                    <a:pt x="7349" y="7884"/>
                  </a:lnTo>
                  <a:lnTo>
                    <a:pt x="7301" y="7933"/>
                  </a:lnTo>
                  <a:lnTo>
                    <a:pt x="7301" y="7981"/>
                  </a:lnTo>
                  <a:lnTo>
                    <a:pt x="7301" y="8030"/>
                  </a:lnTo>
                  <a:lnTo>
                    <a:pt x="7349" y="8054"/>
                  </a:lnTo>
                  <a:lnTo>
                    <a:pt x="7447" y="8079"/>
                  </a:lnTo>
                  <a:lnTo>
                    <a:pt x="7568" y="8079"/>
                  </a:lnTo>
                  <a:lnTo>
                    <a:pt x="7763" y="8054"/>
                  </a:lnTo>
                  <a:lnTo>
                    <a:pt x="7885" y="8030"/>
                  </a:lnTo>
                  <a:lnTo>
                    <a:pt x="7933" y="8273"/>
                  </a:lnTo>
                  <a:lnTo>
                    <a:pt x="7690" y="8346"/>
                  </a:lnTo>
                  <a:lnTo>
                    <a:pt x="7593" y="8395"/>
                  </a:lnTo>
                  <a:lnTo>
                    <a:pt x="7495" y="8468"/>
                  </a:lnTo>
                  <a:lnTo>
                    <a:pt x="7495" y="8492"/>
                  </a:lnTo>
                  <a:lnTo>
                    <a:pt x="7739" y="8541"/>
                  </a:lnTo>
                  <a:lnTo>
                    <a:pt x="7958" y="8541"/>
                  </a:lnTo>
                  <a:lnTo>
                    <a:pt x="7982" y="8809"/>
                  </a:lnTo>
                  <a:lnTo>
                    <a:pt x="7860" y="8833"/>
                  </a:lnTo>
                  <a:lnTo>
                    <a:pt x="7739" y="8857"/>
                  </a:lnTo>
                  <a:lnTo>
                    <a:pt x="7641" y="8930"/>
                  </a:lnTo>
                  <a:lnTo>
                    <a:pt x="7568" y="9003"/>
                  </a:lnTo>
                  <a:lnTo>
                    <a:pt x="7544" y="9052"/>
                  </a:lnTo>
                  <a:lnTo>
                    <a:pt x="7568" y="9101"/>
                  </a:lnTo>
                  <a:lnTo>
                    <a:pt x="7690" y="9125"/>
                  </a:lnTo>
                  <a:lnTo>
                    <a:pt x="7787" y="9125"/>
                  </a:lnTo>
                  <a:lnTo>
                    <a:pt x="8006" y="9101"/>
                  </a:lnTo>
                  <a:lnTo>
                    <a:pt x="8006" y="9320"/>
                  </a:lnTo>
                  <a:lnTo>
                    <a:pt x="7933" y="9344"/>
                  </a:lnTo>
                  <a:lnTo>
                    <a:pt x="7860" y="9368"/>
                  </a:lnTo>
                  <a:lnTo>
                    <a:pt x="7787" y="9417"/>
                  </a:lnTo>
                  <a:lnTo>
                    <a:pt x="7666" y="9490"/>
                  </a:lnTo>
                  <a:lnTo>
                    <a:pt x="7641" y="9539"/>
                  </a:lnTo>
                  <a:lnTo>
                    <a:pt x="7666" y="9563"/>
                  </a:lnTo>
                  <a:lnTo>
                    <a:pt x="7787" y="9587"/>
                  </a:lnTo>
                  <a:lnTo>
                    <a:pt x="7933" y="9612"/>
                  </a:lnTo>
                  <a:lnTo>
                    <a:pt x="8031" y="9612"/>
                  </a:lnTo>
                  <a:lnTo>
                    <a:pt x="8031" y="9855"/>
                  </a:lnTo>
                  <a:lnTo>
                    <a:pt x="7909" y="9879"/>
                  </a:lnTo>
                  <a:lnTo>
                    <a:pt x="7787" y="9928"/>
                  </a:lnTo>
                  <a:lnTo>
                    <a:pt x="7690" y="10001"/>
                  </a:lnTo>
                  <a:lnTo>
                    <a:pt x="7666" y="10025"/>
                  </a:lnTo>
                  <a:lnTo>
                    <a:pt x="7666" y="10050"/>
                  </a:lnTo>
                  <a:lnTo>
                    <a:pt x="7714" y="10098"/>
                  </a:lnTo>
                  <a:lnTo>
                    <a:pt x="8031" y="10098"/>
                  </a:lnTo>
                  <a:lnTo>
                    <a:pt x="8006" y="10415"/>
                  </a:lnTo>
                  <a:lnTo>
                    <a:pt x="7885" y="10439"/>
                  </a:lnTo>
                  <a:lnTo>
                    <a:pt x="7739" y="10488"/>
                  </a:lnTo>
                  <a:lnTo>
                    <a:pt x="7714" y="10512"/>
                  </a:lnTo>
                  <a:lnTo>
                    <a:pt x="7714" y="10536"/>
                  </a:lnTo>
                  <a:lnTo>
                    <a:pt x="7739" y="10585"/>
                  </a:lnTo>
                  <a:lnTo>
                    <a:pt x="7763" y="10609"/>
                  </a:lnTo>
                  <a:lnTo>
                    <a:pt x="7885" y="10634"/>
                  </a:lnTo>
                  <a:lnTo>
                    <a:pt x="7982" y="10634"/>
                  </a:lnTo>
                  <a:lnTo>
                    <a:pt x="7958" y="10901"/>
                  </a:lnTo>
                  <a:lnTo>
                    <a:pt x="7909" y="10926"/>
                  </a:lnTo>
                  <a:lnTo>
                    <a:pt x="7860" y="10926"/>
                  </a:lnTo>
                  <a:lnTo>
                    <a:pt x="7812" y="10950"/>
                  </a:lnTo>
                  <a:lnTo>
                    <a:pt x="7787" y="10950"/>
                  </a:lnTo>
                  <a:lnTo>
                    <a:pt x="7787" y="10999"/>
                  </a:lnTo>
                  <a:lnTo>
                    <a:pt x="7860" y="11047"/>
                  </a:lnTo>
                  <a:lnTo>
                    <a:pt x="7933" y="11072"/>
                  </a:lnTo>
                  <a:lnTo>
                    <a:pt x="7958" y="11145"/>
                  </a:lnTo>
                  <a:lnTo>
                    <a:pt x="7982" y="11193"/>
                  </a:lnTo>
                  <a:lnTo>
                    <a:pt x="8079" y="11266"/>
                  </a:lnTo>
                  <a:lnTo>
                    <a:pt x="8055" y="11437"/>
                  </a:lnTo>
                  <a:lnTo>
                    <a:pt x="8006" y="11583"/>
                  </a:lnTo>
                  <a:lnTo>
                    <a:pt x="7933" y="11729"/>
                  </a:lnTo>
                  <a:lnTo>
                    <a:pt x="7812" y="11826"/>
                  </a:lnTo>
                  <a:lnTo>
                    <a:pt x="7690" y="11899"/>
                  </a:lnTo>
                  <a:lnTo>
                    <a:pt x="7520" y="11899"/>
                  </a:lnTo>
                  <a:lnTo>
                    <a:pt x="7447" y="11850"/>
                  </a:lnTo>
                  <a:lnTo>
                    <a:pt x="7398" y="11802"/>
                  </a:lnTo>
                  <a:lnTo>
                    <a:pt x="7325" y="11729"/>
                  </a:lnTo>
                  <a:lnTo>
                    <a:pt x="7301" y="11656"/>
                  </a:lnTo>
                  <a:lnTo>
                    <a:pt x="7276" y="11583"/>
                  </a:lnTo>
                  <a:lnTo>
                    <a:pt x="7276" y="11388"/>
                  </a:lnTo>
                  <a:lnTo>
                    <a:pt x="7301" y="11242"/>
                  </a:lnTo>
                  <a:lnTo>
                    <a:pt x="7398" y="11096"/>
                  </a:lnTo>
                  <a:lnTo>
                    <a:pt x="7422" y="11023"/>
                  </a:lnTo>
                  <a:lnTo>
                    <a:pt x="7447" y="10974"/>
                  </a:lnTo>
                  <a:lnTo>
                    <a:pt x="7447" y="10828"/>
                  </a:lnTo>
                  <a:lnTo>
                    <a:pt x="7374" y="10561"/>
                  </a:lnTo>
                  <a:lnTo>
                    <a:pt x="7301" y="10074"/>
                  </a:lnTo>
                  <a:lnTo>
                    <a:pt x="7252" y="9612"/>
                  </a:lnTo>
                  <a:lnTo>
                    <a:pt x="7179" y="9125"/>
                  </a:lnTo>
                  <a:lnTo>
                    <a:pt x="7106" y="8906"/>
                  </a:lnTo>
                  <a:lnTo>
                    <a:pt x="7033" y="8663"/>
                  </a:lnTo>
                  <a:lnTo>
                    <a:pt x="6765" y="7957"/>
                  </a:lnTo>
                  <a:lnTo>
                    <a:pt x="6449" y="7276"/>
                  </a:lnTo>
                  <a:lnTo>
                    <a:pt x="6400" y="7203"/>
                  </a:lnTo>
                  <a:lnTo>
                    <a:pt x="6352" y="7105"/>
                  </a:lnTo>
                  <a:lnTo>
                    <a:pt x="6327" y="7057"/>
                  </a:lnTo>
                  <a:lnTo>
                    <a:pt x="6206" y="7057"/>
                  </a:lnTo>
                  <a:lnTo>
                    <a:pt x="6157" y="7081"/>
                  </a:lnTo>
                  <a:lnTo>
                    <a:pt x="6133" y="7105"/>
                  </a:lnTo>
                  <a:lnTo>
                    <a:pt x="6133" y="7154"/>
                  </a:lnTo>
                  <a:lnTo>
                    <a:pt x="6133" y="7227"/>
                  </a:lnTo>
                  <a:lnTo>
                    <a:pt x="5987" y="7227"/>
                  </a:lnTo>
                  <a:lnTo>
                    <a:pt x="5816" y="7251"/>
                  </a:lnTo>
                  <a:lnTo>
                    <a:pt x="5743" y="7276"/>
                  </a:lnTo>
                  <a:lnTo>
                    <a:pt x="5670" y="7300"/>
                  </a:lnTo>
                  <a:lnTo>
                    <a:pt x="5646" y="7349"/>
                  </a:lnTo>
                  <a:lnTo>
                    <a:pt x="5646" y="7397"/>
                  </a:lnTo>
                  <a:lnTo>
                    <a:pt x="5670" y="7422"/>
                  </a:lnTo>
                  <a:lnTo>
                    <a:pt x="5695" y="7470"/>
                  </a:lnTo>
                  <a:lnTo>
                    <a:pt x="5743" y="7495"/>
                  </a:lnTo>
                  <a:lnTo>
                    <a:pt x="5816" y="7519"/>
                  </a:lnTo>
                  <a:lnTo>
                    <a:pt x="6133" y="7519"/>
                  </a:lnTo>
                  <a:lnTo>
                    <a:pt x="6133" y="7714"/>
                  </a:lnTo>
                  <a:lnTo>
                    <a:pt x="6084" y="7714"/>
                  </a:lnTo>
                  <a:lnTo>
                    <a:pt x="5768" y="7738"/>
                  </a:lnTo>
                  <a:lnTo>
                    <a:pt x="5597" y="7787"/>
                  </a:lnTo>
                  <a:lnTo>
                    <a:pt x="5451" y="7860"/>
                  </a:lnTo>
                  <a:lnTo>
                    <a:pt x="5427" y="7884"/>
                  </a:lnTo>
                  <a:lnTo>
                    <a:pt x="5451" y="7933"/>
                  </a:lnTo>
                  <a:lnTo>
                    <a:pt x="5573" y="7981"/>
                  </a:lnTo>
                  <a:lnTo>
                    <a:pt x="5719" y="8006"/>
                  </a:lnTo>
                  <a:lnTo>
                    <a:pt x="6157" y="8006"/>
                  </a:lnTo>
                  <a:lnTo>
                    <a:pt x="6157" y="8298"/>
                  </a:lnTo>
                  <a:lnTo>
                    <a:pt x="5962" y="8298"/>
                  </a:lnTo>
                  <a:lnTo>
                    <a:pt x="5792" y="8322"/>
                  </a:lnTo>
                  <a:lnTo>
                    <a:pt x="5646" y="8322"/>
                  </a:lnTo>
                  <a:lnTo>
                    <a:pt x="5500" y="8371"/>
                  </a:lnTo>
                  <a:lnTo>
                    <a:pt x="5354" y="8444"/>
                  </a:lnTo>
                  <a:lnTo>
                    <a:pt x="5232" y="8541"/>
                  </a:lnTo>
                  <a:lnTo>
                    <a:pt x="5232" y="8565"/>
                  </a:lnTo>
                  <a:lnTo>
                    <a:pt x="5232" y="8590"/>
                  </a:lnTo>
                  <a:lnTo>
                    <a:pt x="5378" y="8638"/>
                  </a:lnTo>
                  <a:lnTo>
                    <a:pt x="5524" y="8663"/>
                  </a:lnTo>
                  <a:lnTo>
                    <a:pt x="5987" y="8663"/>
                  </a:lnTo>
                  <a:lnTo>
                    <a:pt x="6157" y="8638"/>
                  </a:lnTo>
                  <a:lnTo>
                    <a:pt x="6157" y="8784"/>
                  </a:lnTo>
                  <a:lnTo>
                    <a:pt x="6084" y="8760"/>
                  </a:lnTo>
                  <a:lnTo>
                    <a:pt x="5987" y="8784"/>
                  </a:lnTo>
                  <a:lnTo>
                    <a:pt x="5816" y="8809"/>
                  </a:lnTo>
                  <a:lnTo>
                    <a:pt x="5549" y="8833"/>
                  </a:lnTo>
                  <a:lnTo>
                    <a:pt x="5403" y="8857"/>
                  </a:lnTo>
                  <a:lnTo>
                    <a:pt x="5281" y="8906"/>
                  </a:lnTo>
                  <a:lnTo>
                    <a:pt x="5257" y="8930"/>
                  </a:lnTo>
                  <a:lnTo>
                    <a:pt x="5281" y="8955"/>
                  </a:lnTo>
                  <a:lnTo>
                    <a:pt x="5403" y="9028"/>
                  </a:lnTo>
                  <a:lnTo>
                    <a:pt x="5549" y="9052"/>
                  </a:lnTo>
                  <a:lnTo>
                    <a:pt x="5670" y="9076"/>
                  </a:lnTo>
                  <a:lnTo>
                    <a:pt x="5816" y="9101"/>
                  </a:lnTo>
                  <a:lnTo>
                    <a:pt x="5987" y="9101"/>
                  </a:lnTo>
                  <a:lnTo>
                    <a:pt x="6084" y="9076"/>
                  </a:lnTo>
                  <a:lnTo>
                    <a:pt x="6181" y="9076"/>
                  </a:lnTo>
                  <a:lnTo>
                    <a:pt x="6181" y="9320"/>
                  </a:lnTo>
                  <a:lnTo>
                    <a:pt x="5962" y="9295"/>
                  </a:lnTo>
                  <a:lnTo>
                    <a:pt x="5743" y="9320"/>
                  </a:lnTo>
                  <a:lnTo>
                    <a:pt x="5500" y="9344"/>
                  </a:lnTo>
                  <a:lnTo>
                    <a:pt x="5378" y="9393"/>
                  </a:lnTo>
                  <a:lnTo>
                    <a:pt x="5281" y="9441"/>
                  </a:lnTo>
                  <a:lnTo>
                    <a:pt x="5257" y="9466"/>
                  </a:lnTo>
                  <a:lnTo>
                    <a:pt x="5257" y="9514"/>
                  </a:lnTo>
                  <a:lnTo>
                    <a:pt x="5305" y="9563"/>
                  </a:lnTo>
                  <a:lnTo>
                    <a:pt x="5378" y="9587"/>
                  </a:lnTo>
                  <a:lnTo>
                    <a:pt x="5476" y="9612"/>
                  </a:lnTo>
                  <a:lnTo>
                    <a:pt x="5914" y="9612"/>
                  </a:lnTo>
                  <a:lnTo>
                    <a:pt x="6181" y="9636"/>
                  </a:lnTo>
                  <a:lnTo>
                    <a:pt x="6157" y="9855"/>
                  </a:lnTo>
                  <a:lnTo>
                    <a:pt x="6060" y="9855"/>
                  </a:lnTo>
                  <a:lnTo>
                    <a:pt x="5670" y="9928"/>
                  </a:lnTo>
                  <a:lnTo>
                    <a:pt x="5500" y="9952"/>
                  </a:lnTo>
                  <a:lnTo>
                    <a:pt x="5427" y="10001"/>
                  </a:lnTo>
                  <a:lnTo>
                    <a:pt x="5403" y="10001"/>
                  </a:lnTo>
                  <a:lnTo>
                    <a:pt x="5378" y="10025"/>
                  </a:lnTo>
                  <a:lnTo>
                    <a:pt x="5378" y="10098"/>
                  </a:lnTo>
                  <a:lnTo>
                    <a:pt x="5403" y="10147"/>
                  </a:lnTo>
                  <a:lnTo>
                    <a:pt x="5451" y="10171"/>
                  </a:lnTo>
                  <a:lnTo>
                    <a:pt x="5500" y="10196"/>
                  </a:lnTo>
                  <a:lnTo>
                    <a:pt x="5622" y="10220"/>
                  </a:lnTo>
                  <a:lnTo>
                    <a:pt x="5743" y="10220"/>
                  </a:lnTo>
                  <a:lnTo>
                    <a:pt x="5938" y="10196"/>
                  </a:lnTo>
                  <a:lnTo>
                    <a:pt x="6133" y="10171"/>
                  </a:lnTo>
                  <a:lnTo>
                    <a:pt x="6157" y="10147"/>
                  </a:lnTo>
                  <a:lnTo>
                    <a:pt x="6157" y="10366"/>
                  </a:lnTo>
                  <a:lnTo>
                    <a:pt x="6011" y="10390"/>
                  </a:lnTo>
                  <a:lnTo>
                    <a:pt x="5889" y="10415"/>
                  </a:lnTo>
                  <a:lnTo>
                    <a:pt x="5573" y="10512"/>
                  </a:lnTo>
                  <a:lnTo>
                    <a:pt x="5403" y="10585"/>
                  </a:lnTo>
                  <a:lnTo>
                    <a:pt x="5354" y="10634"/>
                  </a:lnTo>
                  <a:lnTo>
                    <a:pt x="5354" y="10658"/>
                  </a:lnTo>
                  <a:lnTo>
                    <a:pt x="5403" y="10707"/>
                  </a:lnTo>
                  <a:lnTo>
                    <a:pt x="5451" y="10731"/>
                  </a:lnTo>
                  <a:lnTo>
                    <a:pt x="5573" y="10755"/>
                  </a:lnTo>
                  <a:lnTo>
                    <a:pt x="5841" y="10731"/>
                  </a:lnTo>
                  <a:lnTo>
                    <a:pt x="6157" y="10682"/>
                  </a:lnTo>
                  <a:lnTo>
                    <a:pt x="6157" y="10999"/>
                  </a:lnTo>
                  <a:lnTo>
                    <a:pt x="6133" y="10999"/>
                  </a:lnTo>
                  <a:lnTo>
                    <a:pt x="5938" y="11023"/>
                  </a:lnTo>
                  <a:lnTo>
                    <a:pt x="5743" y="11047"/>
                  </a:lnTo>
                  <a:lnTo>
                    <a:pt x="5549" y="11120"/>
                  </a:lnTo>
                  <a:lnTo>
                    <a:pt x="5378" y="11193"/>
                  </a:lnTo>
                  <a:lnTo>
                    <a:pt x="5354" y="11218"/>
                  </a:lnTo>
                  <a:lnTo>
                    <a:pt x="5354" y="11242"/>
                  </a:lnTo>
                  <a:lnTo>
                    <a:pt x="5354" y="11266"/>
                  </a:lnTo>
                  <a:lnTo>
                    <a:pt x="5378" y="11291"/>
                  </a:lnTo>
                  <a:lnTo>
                    <a:pt x="5573" y="11315"/>
                  </a:lnTo>
                  <a:lnTo>
                    <a:pt x="5768" y="11315"/>
                  </a:lnTo>
                  <a:lnTo>
                    <a:pt x="6133" y="11291"/>
                  </a:lnTo>
                  <a:lnTo>
                    <a:pt x="6157" y="11266"/>
                  </a:lnTo>
                  <a:lnTo>
                    <a:pt x="6157" y="11558"/>
                  </a:lnTo>
                  <a:lnTo>
                    <a:pt x="6011" y="11558"/>
                  </a:lnTo>
                  <a:lnTo>
                    <a:pt x="5841" y="11607"/>
                  </a:lnTo>
                  <a:lnTo>
                    <a:pt x="5573" y="11656"/>
                  </a:lnTo>
                  <a:lnTo>
                    <a:pt x="5330" y="11753"/>
                  </a:lnTo>
                  <a:lnTo>
                    <a:pt x="5305" y="11777"/>
                  </a:lnTo>
                  <a:lnTo>
                    <a:pt x="5305" y="11826"/>
                  </a:lnTo>
                  <a:lnTo>
                    <a:pt x="5330" y="11850"/>
                  </a:lnTo>
                  <a:lnTo>
                    <a:pt x="5378" y="11850"/>
                  </a:lnTo>
                  <a:lnTo>
                    <a:pt x="5622" y="11875"/>
                  </a:lnTo>
                  <a:lnTo>
                    <a:pt x="5865" y="11850"/>
                  </a:lnTo>
                  <a:lnTo>
                    <a:pt x="6011" y="11850"/>
                  </a:lnTo>
                  <a:lnTo>
                    <a:pt x="6084" y="11826"/>
                  </a:lnTo>
                  <a:lnTo>
                    <a:pt x="6157" y="11802"/>
                  </a:lnTo>
                  <a:lnTo>
                    <a:pt x="6157" y="12020"/>
                  </a:lnTo>
                  <a:lnTo>
                    <a:pt x="5962" y="12020"/>
                  </a:lnTo>
                  <a:lnTo>
                    <a:pt x="5743" y="12045"/>
                  </a:lnTo>
                  <a:lnTo>
                    <a:pt x="5549" y="12118"/>
                  </a:lnTo>
                  <a:lnTo>
                    <a:pt x="5476" y="12142"/>
                  </a:lnTo>
                  <a:lnTo>
                    <a:pt x="5378" y="12191"/>
                  </a:lnTo>
                  <a:lnTo>
                    <a:pt x="5378" y="12239"/>
                  </a:lnTo>
                  <a:lnTo>
                    <a:pt x="5378" y="12264"/>
                  </a:lnTo>
                  <a:lnTo>
                    <a:pt x="5476" y="12312"/>
                  </a:lnTo>
                  <a:lnTo>
                    <a:pt x="5549" y="12337"/>
                  </a:lnTo>
                  <a:lnTo>
                    <a:pt x="5743" y="12385"/>
                  </a:lnTo>
                  <a:lnTo>
                    <a:pt x="5962" y="12361"/>
                  </a:lnTo>
                  <a:lnTo>
                    <a:pt x="6157" y="12361"/>
                  </a:lnTo>
                  <a:lnTo>
                    <a:pt x="6157" y="12458"/>
                  </a:lnTo>
                  <a:lnTo>
                    <a:pt x="6157" y="12483"/>
                  </a:lnTo>
                  <a:lnTo>
                    <a:pt x="6011" y="12531"/>
                  </a:lnTo>
                  <a:lnTo>
                    <a:pt x="5889" y="12580"/>
                  </a:lnTo>
                  <a:lnTo>
                    <a:pt x="5622" y="12653"/>
                  </a:lnTo>
                  <a:lnTo>
                    <a:pt x="5500" y="12702"/>
                  </a:lnTo>
                  <a:lnTo>
                    <a:pt x="5403" y="12750"/>
                  </a:lnTo>
                  <a:lnTo>
                    <a:pt x="5378" y="12799"/>
                  </a:lnTo>
                  <a:lnTo>
                    <a:pt x="5378" y="12823"/>
                  </a:lnTo>
                  <a:lnTo>
                    <a:pt x="5403" y="12848"/>
                  </a:lnTo>
                  <a:lnTo>
                    <a:pt x="5500" y="12872"/>
                  </a:lnTo>
                  <a:lnTo>
                    <a:pt x="5622" y="12896"/>
                  </a:lnTo>
                  <a:lnTo>
                    <a:pt x="5743" y="12921"/>
                  </a:lnTo>
                  <a:lnTo>
                    <a:pt x="5865" y="12896"/>
                  </a:lnTo>
                  <a:lnTo>
                    <a:pt x="6011" y="12872"/>
                  </a:lnTo>
                  <a:lnTo>
                    <a:pt x="6181" y="12848"/>
                  </a:lnTo>
                  <a:lnTo>
                    <a:pt x="6181" y="13042"/>
                  </a:lnTo>
                  <a:lnTo>
                    <a:pt x="6108" y="13018"/>
                  </a:lnTo>
                  <a:lnTo>
                    <a:pt x="5962" y="13042"/>
                  </a:lnTo>
                  <a:lnTo>
                    <a:pt x="5841" y="13091"/>
                  </a:lnTo>
                  <a:lnTo>
                    <a:pt x="5719" y="13164"/>
                  </a:lnTo>
                  <a:lnTo>
                    <a:pt x="5573" y="13237"/>
                  </a:lnTo>
                  <a:lnTo>
                    <a:pt x="5549" y="13261"/>
                  </a:lnTo>
                  <a:lnTo>
                    <a:pt x="5573" y="13286"/>
                  </a:lnTo>
                  <a:lnTo>
                    <a:pt x="5597" y="13334"/>
                  </a:lnTo>
                  <a:lnTo>
                    <a:pt x="5622" y="13334"/>
                  </a:lnTo>
                  <a:lnTo>
                    <a:pt x="5743" y="13310"/>
                  </a:lnTo>
                  <a:lnTo>
                    <a:pt x="6157" y="13310"/>
                  </a:lnTo>
                  <a:lnTo>
                    <a:pt x="6206" y="13286"/>
                  </a:lnTo>
                  <a:lnTo>
                    <a:pt x="6206" y="13529"/>
                  </a:lnTo>
                  <a:lnTo>
                    <a:pt x="6035" y="13553"/>
                  </a:lnTo>
                  <a:lnTo>
                    <a:pt x="5865" y="13553"/>
                  </a:lnTo>
                  <a:lnTo>
                    <a:pt x="5719" y="13602"/>
                  </a:lnTo>
                  <a:lnTo>
                    <a:pt x="5573" y="13675"/>
                  </a:lnTo>
                  <a:lnTo>
                    <a:pt x="5524" y="13724"/>
                  </a:lnTo>
                  <a:lnTo>
                    <a:pt x="5476" y="13797"/>
                  </a:lnTo>
                  <a:lnTo>
                    <a:pt x="5476" y="13870"/>
                  </a:lnTo>
                  <a:lnTo>
                    <a:pt x="5476" y="13894"/>
                  </a:lnTo>
                  <a:lnTo>
                    <a:pt x="5500" y="13918"/>
                  </a:lnTo>
                  <a:lnTo>
                    <a:pt x="5646" y="13967"/>
                  </a:lnTo>
                  <a:lnTo>
                    <a:pt x="5792" y="13967"/>
                  </a:lnTo>
                  <a:lnTo>
                    <a:pt x="6108" y="13943"/>
                  </a:lnTo>
                  <a:lnTo>
                    <a:pt x="6254" y="13943"/>
                  </a:lnTo>
                  <a:lnTo>
                    <a:pt x="6279" y="14235"/>
                  </a:lnTo>
                  <a:lnTo>
                    <a:pt x="6011" y="14308"/>
                  </a:lnTo>
                  <a:lnTo>
                    <a:pt x="5841" y="14332"/>
                  </a:lnTo>
                  <a:lnTo>
                    <a:pt x="5670" y="14381"/>
                  </a:lnTo>
                  <a:lnTo>
                    <a:pt x="5622" y="14429"/>
                  </a:lnTo>
                  <a:lnTo>
                    <a:pt x="5597" y="14478"/>
                  </a:lnTo>
                  <a:lnTo>
                    <a:pt x="5622" y="14551"/>
                  </a:lnTo>
                  <a:lnTo>
                    <a:pt x="5670" y="14600"/>
                  </a:lnTo>
                  <a:lnTo>
                    <a:pt x="5719" y="14624"/>
                  </a:lnTo>
                  <a:lnTo>
                    <a:pt x="5792" y="14648"/>
                  </a:lnTo>
                  <a:lnTo>
                    <a:pt x="5962" y="14673"/>
                  </a:lnTo>
                  <a:lnTo>
                    <a:pt x="6133" y="14648"/>
                  </a:lnTo>
                  <a:lnTo>
                    <a:pt x="6303" y="14600"/>
                  </a:lnTo>
                  <a:lnTo>
                    <a:pt x="6303" y="14770"/>
                  </a:lnTo>
                  <a:lnTo>
                    <a:pt x="6133" y="14794"/>
                  </a:lnTo>
                  <a:lnTo>
                    <a:pt x="5962" y="14867"/>
                  </a:lnTo>
                  <a:lnTo>
                    <a:pt x="5841" y="14916"/>
                  </a:lnTo>
                  <a:lnTo>
                    <a:pt x="5719" y="14965"/>
                  </a:lnTo>
                  <a:lnTo>
                    <a:pt x="5646" y="15062"/>
                  </a:lnTo>
                  <a:lnTo>
                    <a:pt x="5597" y="15111"/>
                  </a:lnTo>
                  <a:lnTo>
                    <a:pt x="5573" y="15159"/>
                  </a:lnTo>
                  <a:lnTo>
                    <a:pt x="5573" y="15184"/>
                  </a:lnTo>
                  <a:lnTo>
                    <a:pt x="5597" y="15208"/>
                  </a:lnTo>
                  <a:lnTo>
                    <a:pt x="5670" y="15257"/>
                  </a:lnTo>
                  <a:lnTo>
                    <a:pt x="5768" y="15281"/>
                  </a:lnTo>
                  <a:lnTo>
                    <a:pt x="5962" y="15257"/>
                  </a:lnTo>
                  <a:lnTo>
                    <a:pt x="6352" y="15184"/>
                  </a:lnTo>
                  <a:lnTo>
                    <a:pt x="6376" y="15451"/>
                  </a:lnTo>
                  <a:lnTo>
                    <a:pt x="6133" y="15476"/>
                  </a:lnTo>
                  <a:lnTo>
                    <a:pt x="5865" y="15524"/>
                  </a:lnTo>
                  <a:lnTo>
                    <a:pt x="5743" y="15573"/>
                  </a:lnTo>
                  <a:lnTo>
                    <a:pt x="5646" y="15646"/>
                  </a:lnTo>
                  <a:lnTo>
                    <a:pt x="5622" y="15646"/>
                  </a:lnTo>
                  <a:lnTo>
                    <a:pt x="5622" y="15670"/>
                  </a:lnTo>
                  <a:lnTo>
                    <a:pt x="5695" y="15768"/>
                  </a:lnTo>
                  <a:lnTo>
                    <a:pt x="5792" y="15816"/>
                  </a:lnTo>
                  <a:lnTo>
                    <a:pt x="5889" y="15841"/>
                  </a:lnTo>
                  <a:lnTo>
                    <a:pt x="5987" y="15841"/>
                  </a:lnTo>
                  <a:lnTo>
                    <a:pt x="6206" y="15865"/>
                  </a:lnTo>
                  <a:lnTo>
                    <a:pt x="6400" y="15865"/>
                  </a:lnTo>
                  <a:lnTo>
                    <a:pt x="6400" y="15962"/>
                  </a:lnTo>
                  <a:lnTo>
                    <a:pt x="6133" y="16035"/>
                  </a:lnTo>
                  <a:lnTo>
                    <a:pt x="5938" y="16084"/>
                  </a:lnTo>
                  <a:lnTo>
                    <a:pt x="5792" y="16181"/>
                  </a:lnTo>
                  <a:lnTo>
                    <a:pt x="5768" y="16230"/>
                  </a:lnTo>
                  <a:lnTo>
                    <a:pt x="5768" y="16254"/>
                  </a:lnTo>
                  <a:lnTo>
                    <a:pt x="5816" y="16327"/>
                  </a:lnTo>
                  <a:lnTo>
                    <a:pt x="5889" y="16376"/>
                  </a:lnTo>
                  <a:lnTo>
                    <a:pt x="5987" y="16400"/>
                  </a:lnTo>
                  <a:lnTo>
                    <a:pt x="6181" y="16400"/>
                  </a:lnTo>
                  <a:lnTo>
                    <a:pt x="6425" y="16352"/>
                  </a:lnTo>
                  <a:lnTo>
                    <a:pt x="6449" y="16644"/>
                  </a:lnTo>
                  <a:lnTo>
                    <a:pt x="6230" y="16668"/>
                  </a:lnTo>
                  <a:lnTo>
                    <a:pt x="6035" y="16717"/>
                  </a:lnTo>
                  <a:lnTo>
                    <a:pt x="5962" y="16765"/>
                  </a:lnTo>
                  <a:lnTo>
                    <a:pt x="5865" y="16790"/>
                  </a:lnTo>
                  <a:lnTo>
                    <a:pt x="5841" y="16838"/>
                  </a:lnTo>
                  <a:lnTo>
                    <a:pt x="5841" y="16887"/>
                  </a:lnTo>
                  <a:lnTo>
                    <a:pt x="5841" y="16911"/>
                  </a:lnTo>
                  <a:lnTo>
                    <a:pt x="5889" y="16936"/>
                  </a:lnTo>
                  <a:lnTo>
                    <a:pt x="6084" y="16960"/>
                  </a:lnTo>
                  <a:lnTo>
                    <a:pt x="6279" y="16984"/>
                  </a:lnTo>
                  <a:lnTo>
                    <a:pt x="6449" y="16984"/>
                  </a:lnTo>
                  <a:lnTo>
                    <a:pt x="6449" y="17276"/>
                  </a:lnTo>
                  <a:lnTo>
                    <a:pt x="6206" y="17325"/>
                  </a:lnTo>
                  <a:lnTo>
                    <a:pt x="6011" y="17349"/>
                  </a:lnTo>
                  <a:lnTo>
                    <a:pt x="5938" y="17398"/>
                  </a:lnTo>
                  <a:lnTo>
                    <a:pt x="5865" y="17447"/>
                  </a:lnTo>
                  <a:lnTo>
                    <a:pt x="5841" y="17471"/>
                  </a:lnTo>
                  <a:lnTo>
                    <a:pt x="5841" y="17520"/>
                  </a:lnTo>
                  <a:lnTo>
                    <a:pt x="5841" y="17544"/>
                  </a:lnTo>
                  <a:lnTo>
                    <a:pt x="5865" y="17568"/>
                  </a:lnTo>
                  <a:lnTo>
                    <a:pt x="5987" y="17641"/>
                  </a:lnTo>
                  <a:lnTo>
                    <a:pt x="6133" y="17690"/>
                  </a:lnTo>
                  <a:lnTo>
                    <a:pt x="6303" y="17690"/>
                  </a:lnTo>
                  <a:lnTo>
                    <a:pt x="6449" y="17666"/>
                  </a:lnTo>
                  <a:lnTo>
                    <a:pt x="6449" y="17958"/>
                  </a:lnTo>
                  <a:lnTo>
                    <a:pt x="6303" y="17982"/>
                  </a:lnTo>
                  <a:lnTo>
                    <a:pt x="6181" y="18031"/>
                  </a:lnTo>
                  <a:lnTo>
                    <a:pt x="6011" y="18055"/>
                  </a:lnTo>
                  <a:lnTo>
                    <a:pt x="5914" y="18104"/>
                  </a:lnTo>
                  <a:lnTo>
                    <a:pt x="5841" y="18152"/>
                  </a:lnTo>
                  <a:lnTo>
                    <a:pt x="5816" y="18177"/>
                  </a:lnTo>
                  <a:lnTo>
                    <a:pt x="5816" y="18225"/>
                  </a:lnTo>
                  <a:lnTo>
                    <a:pt x="5841" y="18250"/>
                  </a:lnTo>
                  <a:lnTo>
                    <a:pt x="5865" y="18274"/>
                  </a:lnTo>
                  <a:lnTo>
                    <a:pt x="5987" y="18323"/>
                  </a:lnTo>
                  <a:lnTo>
                    <a:pt x="6157" y="18371"/>
                  </a:lnTo>
                  <a:lnTo>
                    <a:pt x="6303" y="18371"/>
                  </a:lnTo>
                  <a:lnTo>
                    <a:pt x="6449" y="18347"/>
                  </a:lnTo>
                  <a:lnTo>
                    <a:pt x="6473" y="18444"/>
                  </a:lnTo>
                  <a:lnTo>
                    <a:pt x="6303" y="18469"/>
                  </a:lnTo>
                  <a:lnTo>
                    <a:pt x="6157" y="18542"/>
                  </a:lnTo>
                  <a:lnTo>
                    <a:pt x="6035" y="18615"/>
                  </a:lnTo>
                  <a:lnTo>
                    <a:pt x="5914" y="18688"/>
                  </a:lnTo>
                  <a:lnTo>
                    <a:pt x="5889" y="18736"/>
                  </a:lnTo>
                  <a:lnTo>
                    <a:pt x="5889" y="18761"/>
                  </a:lnTo>
                  <a:lnTo>
                    <a:pt x="5914" y="18785"/>
                  </a:lnTo>
                  <a:lnTo>
                    <a:pt x="5962" y="18809"/>
                  </a:lnTo>
                  <a:lnTo>
                    <a:pt x="6108" y="18809"/>
                  </a:lnTo>
                  <a:lnTo>
                    <a:pt x="6279" y="18785"/>
                  </a:lnTo>
                  <a:lnTo>
                    <a:pt x="6498" y="18761"/>
                  </a:lnTo>
                  <a:lnTo>
                    <a:pt x="6522" y="18980"/>
                  </a:lnTo>
                  <a:lnTo>
                    <a:pt x="6376" y="19028"/>
                  </a:lnTo>
                  <a:lnTo>
                    <a:pt x="6254" y="19101"/>
                  </a:lnTo>
                  <a:lnTo>
                    <a:pt x="5987" y="19223"/>
                  </a:lnTo>
                  <a:lnTo>
                    <a:pt x="5962" y="19272"/>
                  </a:lnTo>
                  <a:lnTo>
                    <a:pt x="5962" y="19320"/>
                  </a:lnTo>
                  <a:lnTo>
                    <a:pt x="5987" y="19369"/>
                  </a:lnTo>
                  <a:lnTo>
                    <a:pt x="6011" y="19393"/>
                  </a:lnTo>
                  <a:lnTo>
                    <a:pt x="6425" y="19393"/>
                  </a:lnTo>
                  <a:lnTo>
                    <a:pt x="6595" y="19345"/>
                  </a:lnTo>
                  <a:lnTo>
                    <a:pt x="6619" y="19393"/>
                  </a:lnTo>
                  <a:lnTo>
                    <a:pt x="6571" y="19442"/>
                  </a:lnTo>
                  <a:lnTo>
                    <a:pt x="6522" y="19515"/>
                  </a:lnTo>
                  <a:lnTo>
                    <a:pt x="6254" y="19637"/>
                  </a:lnTo>
                  <a:lnTo>
                    <a:pt x="6230" y="19661"/>
                  </a:lnTo>
                  <a:lnTo>
                    <a:pt x="6206" y="19734"/>
                  </a:lnTo>
                  <a:lnTo>
                    <a:pt x="6230" y="19758"/>
                  </a:lnTo>
                  <a:lnTo>
                    <a:pt x="6279" y="19783"/>
                  </a:lnTo>
                  <a:lnTo>
                    <a:pt x="6595" y="19758"/>
                  </a:lnTo>
                  <a:lnTo>
                    <a:pt x="6668" y="19783"/>
                  </a:lnTo>
                  <a:lnTo>
                    <a:pt x="6887" y="19856"/>
                  </a:lnTo>
                  <a:lnTo>
                    <a:pt x="7106" y="19904"/>
                  </a:lnTo>
                  <a:lnTo>
                    <a:pt x="7203" y="19953"/>
                  </a:lnTo>
                  <a:lnTo>
                    <a:pt x="7252" y="20001"/>
                  </a:lnTo>
                  <a:lnTo>
                    <a:pt x="7276" y="20050"/>
                  </a:lnTo>
                  <a:lnTo>
                    <a:pt x="7276" y="20123"/>
                  </a:lnTo>
                  <a:lnTo>
                    <a:pt x="7252" y="20172"/>
                  </a:lnTo>
                  <a:lnTo>
                    <a:pt x="7203" y="20245"/>
                  </a:lnTo>
                  <a:lnTo>
                    <a:pt x="7057" y="20342"/>
                  </a:lnTo>
                  <a:lnTo>
                    <a:pt x="6936" y="20391"/>
                  </a:lnTo>
                  <a:lnTo>
                    <a:pt x="6814" y="20439"/>
                  </a:lnTo>
                  <a:lnTo>
                    <a:pt x="6692" y="20464"/>
                  </a:lnTo>
                  <a:lnTo>
                    <a:pt x="6571" y="20464"/>
                  </a:lnTo>
                  <a:lnTo>
                    <a:pt x="6303" y="20439"/>
                  </a:lnTo>
                  <a:lnTo>
                    <a:pt x="5889" y="20439"/>
                  </a:lnTo>
                  <a:lnTo>
                    <a:pt x="5768" y="20391"/>
                  </a:lnTo>
                  <a:lnTo>
                    <a:pt x="5670" y="20318"/>
                  </a:lnTo>
                  <a:lnTo>
                    <a:pt x="5597" y="20220"/>
                  </a:lnTo>
                  <a:lnTo>
                    <a:pt x="5524" y="20099"/>
                  </a:lnTo>
                  <a:lnTo>
                    <a:pt x="5476" y="19929"/>
                  </a:lnTo>
                  <a:lnTo>
                    <a:pt x="5403" y="19612"/>
                  </a:lnTo>
                  <a:lnTo>
                    <a:pt x="5354" y="19247"/>
                  </a:lnTo>
                  <a:lnTo>
                    <a:pt x="5330" y="18882"/>
                  </a:lnTo>
                  <a:lnTo>
                    <a:pt x="5305" y="18371"/>
                  </a:lnTo>
                  <a:lnTo>
                    <a:pt x="5184" y="16960"/>
                  </a:lnTo>
                  <a:lnTo>
                    <a:pt x="5111" y="16254"/>
                  </a:lnTo>
                  <a:lnTo>
                    <a:pt x="5038" y="15549"/>
                  </a:lnTo>
                  <a:lnTo>
                    <a:pt x="4965" y="15086"/>
                  </a:lnTo>
                  <a:lnTo>
                    <a:pt x="4867" y="14600"/>
                  </a:lnTo>
                  <a:lnTo>
                    <a:pt x="4624" y="13675"/>
                  </a:lnTo>
                  <a:lnTo>
                    <a:pt x="4527" y="13310"/>
                  </a:lnTo>
                  <a:lnTo>
                    <a:pt x="4454" y="13018"/>
                  </a:lnTo>
                  <a:lnTo>
                    <a:pt x="4405" y="12896"/>
                  </a:lnTo>
                  <a:lnTo>
                    <a:pt x="4356" y="12823"/>
                  </a:lnTo>
                  <a:lnTo>
                    <a:pt x="4356" y="12799"/>
                  </a:lnTo>
                  <a:lnTo>
                    <a:pt x="4332" y="12750"/>
                  </a:lnTo>
                  <a:lnTo>
                    <a:pt x="4283" y="12702"/>
                  </a:lnTo>
                  <a:lnTo>
                    <a:pt x="4235" y="12677"/>
                  </a:lnTo>
                  <a:lnTo>
                    <a:pt x="4186" y="12653"/>
                  </a:lnTo>
                  <a:lnTo>
                    <a:pt x="4113" y="12677"/>
                  </a:lnTo>
                  <a:lnTo>
                    <a:pt x="4040" y="12750"/>
                  </a:lnTo>
                  <a:lnTo>
                    <a:pt x="3991" y="12848"/>
                  </a:lnTo>
                  <a:lnTo>
                    <a:pt x="3918" y="13091"/>
                  </a:lnTo>
                  <a:lnTo>
                    <a:pt x="3870" y="13286"/>
                  </a:lnTo>
                  <a:lnTo>
                    <a:pt x="3772" y="13237"/>
                  </a:lnTo>
                  <a:lnTo>
                    <a:pt x="3675" y="13213"/>
                  </a:lnTo>
                  <a:lnTo>
                    <a:pt x="3626" y="13237"/>
                  </a:lnTo>
                  <a:lnTo>
                    <a:pt x="3602" y="13310"/>
                  </a:lnTo>
                  <a:lnTo>
                    <a:pt x="3626" y="13383"/>
                  </a:lnTo>
                  <a:lnTo>
                    <a:pt x="3675" y="13456"/>
                  </a:lnTo>
                  <a:lnTo>
                    <a:pt x="3748" y="13529"/>
                  </a:lnTo>
                  <a:lnTo>
                    <a:pt x="3821" y="13578"/>
                  </a:lnTo>
                  <a:lnTo>
                    <a:pt x="3797" y="13772"/>
                  </a:lnTo>
                  <a:lnTo>
                    <a:pt x="3651" y="13772"/>
                  </a:lnTo>
                  <a:lnTo>
                    <a:pt x="3505" y="13821"/>
                  </a:lnTo>
                  <a:lnTo>
                    <a:pt x="3480" y="13845"/>
                  </a:lnTo>
                  <a:lnTo>
                    <a:pt x="3505" y="13870"/>
                  </a:lnTo>
                  <a:lnTo>
                    <a:pt x="3651" y="13943"/>
                  </a:lnTo>
                  <a:lnTo>
                    <a:pt x="3772" y="14016"/>
                  </a:lnTo>
                  <a:lnTo>
                    <a:pt x="3724" y="14405"/>
                  </a:lnTo>
                  <a:lnTo>
                    <a:pt x="3505" y="14381"/>
                  </a:lnTo>
                  <a:lnTo>
                    <a:pt x="3407" y="14381"/>
                  </a:lnTo>
                  <a:lnTo>
                    <a:pt x="3310" y="14405"/>
                  </a:lnTo>
                  <a:lnTo>
                    <a:pt x="3286" y="14454"/>
                  </a:lnTo>
                  <a:lnTo>
                    <a:pt x="3286" y="14478"/>
                  </a:lnTo>
                  <a:lnTo>
                    <a:pt x="3286" y="14502"/>
                  </a:lnTo>
                  <a:lnTo>
                    <a:pt x="3383" y="14551"/>
                  </a:lnTo>
                  <a:lnTo>
                    <a:pt x="3480" y="14624"/>
                  </a:lnTo>
                  <a:lnTo>
                    <a:pt x="3675" y="14721"/>
                  </a:lnTo>
                  <a:lnTo>
                    <a:pt x="3675" y="14892"/>
                  </a:lnTo>
                  <a:lnTo>
                    <a:pt x="3480" y="14892"/>
                  </a:lnTo>
                  <a:lnTo>
                    <a:pt x="3286" y="14916"/>
                  </a:lnTo>
                  <a:lnTo>
                    <a:pt x="3213" y="14940"/>
                  </a:lnTo>
                  <a:lnTo>
                    <a:pt x="3140" y="14965"/>
                  </a:lnTo>
                  <a:lnTo>
                    <a:pt x="3115" y="15013"/>
                  </a:lnTo>
                  <a:lnTo>
                    <a:pt x="3115" y="15038"/>
                  </a:lnTo>
                  <a:lnTo>
                    <a:pt x="3140" y="15086"/>
                  </a:lnTo>
                  <a:lnTo>
                    <a:pt x="3188" y="15135"/>
                  </a:lnTo>
                  <a:lnTo>
                    <a:pt x="3310" y="15208"/>
                  </a:lnTo>
                  <a:lnTo>
                    <a:pt x="3456" y="15232"/>
                  </a:lnTo>
                  <a:lnTo>
                    <a:pt x="3626" y="15257"/>
                  </a:lnTo>
                  <a:lnTo>
                    <a:pt x="3578" y="15573"/>
                  </a:lnTo>
                  <a:lnTo>
                    <a:pt x="3334" y="15549"/>
                  </a:lnTo>
                  <a:lnTo>
                    <a:pt x="3018" y="15549"/>
                  </a:lnTo>
                  <a:lnTo>
                    <a:pt x="2921" y="15573"/>
                  </a:lnTo>
                  <a:lnTo>
                    <a:pt x="2896" y="15597"/>
                  </a:lnTo>
                  <a:lnTo>
                    <a:pt x="2896" y="15622"/>
                  </a:lnTo>
                  <a:lnTo>
                    <a:pt x="2945" y="15695"/>
                  </a:lnTo>
                  <a:lnTo>
                    <a:pt x="3018" y="15743"/>
                  </a:lnTo>
                  <a:lnTo>
                    <a:pt x="3164" y="15816"/>
                  </a:lnTo>
                  <a:lnTo>
                    <a:pt x="3359" y="15889"/>
                  </a:lnTo>
                  <a:lnTo>
                    <a:pt x="3553" y="15914"/>
                  </a:lnTo>
                  <a:lnTo>
                    <a:pt x="3529" y="16011"/>
                  </a:lnTo>
                  <a:lnTo>
                    <a:pt x="3261" y="16035"/>
                  </a:lnTo>
                  <a:lnTo>
                    <a:pt x="3115" y="16060"/>
                  </a:lnTo>
                  <a:lnTo>
                    <a:pt x="2994" y="16108"/>
                  </a:lnTo>
                  <a:lnTo>
                    <a:pt x="2969" y="16133"/>
                  </a:lnTo>
                  <a:lnTo>
                    <a:pt x="2969" y="16181"/>
                  </a:lnTo>
                  <a:lnTo>
                    <a:pt x="2969" y="16206"/>
                  </a:lnTo>
                  <a:lnTo>
                    <a:pt x="2994" y="16230"/>
                  </a:lnTo>
                  <a:lnTo>
                    <a:pt x="3115" y="16279"/>
                  </a:lnTo>
                  <a:lnTo>
                    <a:pt x="3237" y="16303"/>
                  </a:lnTo>
                  <a:lnTo>
                    <a:pt x="3480" y="16327"/>
                  </a:lnTo>
                  <a:lnTo>
                    <a:pt x="3432" y="16790"/>
                  </a:lnTo>
                  <a:lnTo>
                    <a:pt x="3261" y="16790"/>
                  </a:lnTo>
                  <a:lnTo>
                    <a:pt x="3115" y="16814"/>
                  </a:lnTo>
                  <a:lnTo>
                    <a:pt x="2872" y="16838"/>
                  </a:lnTo>
                  <a:lnTo>
                    <a:pt x="2775" y="16887"/>
                  </a:lnTo>
                  <a:lnTo>
                    <a:pt x="2677" y="16960"/>
                  </a:lnTo>
                  <a:lnTo>
                    <a:pt x="2653" y="17033"/>
                  </a:lnTo>
                  <a:lnTo>
                    <a:pt x="2677" y="17082"/>
                  </a:lnTo>
                  <a:lnTo>
                    <a:pt x="2702" y="17106"/>
                  </a:lnTo>
                  <a:lnTo>
                    <a:pt x="2799" y="17155"/>
                  </a:lnTo>
                  <a:lnTo>
                    <a:pt x="2896" y="17155"/>
                  </a:lnTo>
                  <a:lnTo>
                    <a:pt x="3091" y="17179"/>
                  </a:lnTo>
                  <a:lnTo>
                    <a:pt x="3383" y="17203"/>
                  </a:lnTo>
                  <a:lnTo>
                    <a:pt x="3359" y="17398"/>
                  </a:lnTo>
                  <a:lnTo>
                    <a:pt x="3188" y="17398"/>
                  </a:lnTo>
                  <a:lnTo>
                    <a:pt x="3042" y="17422"/>
                  </a:lnTo>
                  <a:lnTo>
                    <a:pt x="2750" y="17520"/>
                  </a:lnTo>
                  <a:lnTo>
                    <a:pt x="2702" y="17544"/>
                  </a:lnTo>
                  <a:lnTo>
                    <a:pt x="2677" y="17593"/>
                  </a:lnTo>
                  <a:lnTo>
                    <a:pt x="2702" y="17641"/>
                  </a:lnTo>
                  <a:lnTo>
                    <a:pt x="2750" y="17666"/>
                  </a:lnTo>
                  <a:lnTo>
                    <a:pt x="2896" y="17714"/>
                  </a:lnTo>
                  <a:lnTo>
                    <a:pt x="3018" y="17739"/>
                  </a:lnTo>
                  <a:lnTo>
                    <a:pt x="3310" y="17739"/>
                  </a:lnTo>
                  <a:lnTo>
                    <a:pt x="3310" y="17763"/>
                  </a:lnTo>
                  <a:lnTo>
                    <a:pt x="3286" y="17933"/>
                  </a:lnTo>
                  <a:lnTo>
                    <a:pt x="3018" y="17958"/>
                  </a:lnTo>
                  <a:lnTo>
                    <a:pt x="2799" y="17982"/>
                  </a:lnTo>
                  <a:lnTo>
                    <a:pt x="2702" y="18031"/>
                  </a:lnTo>
                  <a:lnTo>
                    <a:pt x="2629" y="18079"/>
                  </a:lnTo>
                  <a:lnTo>
                    <a:pt x="2604" y="18128"/>
                  </a:lnTo>
                  <a:lnTo>
                    <a:pt x="2604" y="18177"/>
                  </a:lnTo>
                  <a:lnTo>
                    <a:pt x="2653" y="18250"/>
                  </a:lnTo>
                  <a:lnTo>
                    <a:pt x="2702" y="18274"/>
                  </a:lnTo>
                  <a:lnTo>
                    <a:pt x="2775" y="18298"/>
                  </a:lnTo>
                  <a:lnTo>
                    <a:pt x="2848" y="18323"/>
                  </a:lnTo>
                  <a:lnTo>
                    <a:pt x="3018" y="18323"/>
                  </a:lnTo>
                  <a:lnTo>
                    <a:pt x="3164" y="18298"/>
                  </a:lnTo>
                  <a:lnTo>
                    <a:pt x="3237" y="18323"/>
                  </a:lnTo>
                  <a:lnTo>
                    <a:pt x="3213" y="18517"/>
                  </a:lnTo>
                  <a:lnTo>
                    <a:pt x="2848" y="18566"/>
                  </a:lnTo>
                  <a:lnTo>
                    <a:pt x="2677" y="18615"/>
                  </a:lnTo>
                  <a:lnTo>
                    <a:pt x="2604" y="18663"/>
                  </a:lnTo>
                  <a:lnTo>
                    <a:pt x="2531" y="18712"/>
                  </a:lnTo>
                  <a:lnTo>
                    <a:pt x="2507" y="18761"/>
                  </a:lnTo>
                  <a:lnTo>
                    <a:pt x="2507" y="18785"/>
                  </a:lnTo>
                  <a:lnTo>
                    <a:pt x="2531" y="18809"/>
                  </a:lnTo>
                  <a:lnTo>
                    <a:pt x="2556" y="18834"/>
                  </a:lnTo>
                  <a:lnTo>
                    <a:pt x="2702" y="18882"/>
                  </a:lnTo>
                  <a:lnTo>
                    <a:pt x="3164" y="18882"/>
                  </a:lnTo>
                  <a:lnTo>
                    <a:pt x="3115" y="19223"/>
                  </a:lnTo>
                  <a:lnTo>
                    <a:pt x="2799" y="19199"/>
                  </a:lnTo>
                  <a:lnTo>
                    <a:pt x="2677" y="19199"/>
                  </a:lnTo>
                  <a:lnTo>
                    <a:pt x="2580" y="19223"/>
                  </a:lnTo>
                  <a:lnTo>
                    <a:pt x="2483" y="19247"/>
                  </a:lnTo>
                  <a:lnTo>
                    <a:pt x="2410" y="19320"/>
                  </a:lnTo>
                  <a:lnTo>
                    <a:pt x="2410" y="19369"/>
                  </a:lnTo>
                  <a:lnTo>
                    <a:pt x="2410" y="19393"/>
                  </a:lnTo>
                  <a:lnTo>
                    <a:pt x="2483" y="19466"/>
                  </a:lnTo>
                  <a:lnTo>
                    <a:pt x="2580" y="19515"/>
                  </a:lnTo>
                  <a:lnTo>
                    <a:pt x="2702" y="19564"/>
                  </a:lnTo>
                  <a:lnTo>
                    <a:pt x="2799" y="19564"/>
                  </a:lnTo>
                  <a:lnTo>
                    <a:pt x="3042" y="19612"/>
                  </a:lnTo>
                  <a:lnTo>
                    <a:pt x="3018" y="19807"/>
                  </a:lnTo>
                  <a:lnTo>
                    <a:pt x="2896" y="19807"/>
                  </a:lnTo>
                  <a:lnTo>
                    <a:pt x="2556" y="19856"/>
                  </a:lnTo>
                  <a:lnTo>
                    <a:pt x="2483" y="19880"/>
                  </a:lnTo>
                  <a:lnTo>
                    <a:pt x="2434" y="19904"/>
                  </a:lnTo>
                  <a:lnTo>
                    <a:pt x="2337" y="20001"/>
                  </a:lnTo>
                  <a:lnTo>
                    <a:pt x="2312" y="20026"/>
                  </a:lnTo>
                  <a:lnTo>
                    <a:pt x="2337" y="20074"/>
                  </a:lnTo>
                  <a:lnTo>
                    <a:pt x="2434" y="20123"/>
                  </a:lnTo>
                  <a:lnTo>
                    <a:pt x="2531" y="20147"/>
                  </a:lnTo>
                  <a:lnTo>
                    <a:pt x="2726" y="20172"/>
                  </a:lnTo>
                  <a:lnTo>
                    <a:pt x="2507" y="20269"/>
                  </a:lnTo>
                  <a:lnTo>
                    <a:pt x="2288" y="20366"/>
                  </a:lnTo>
                  <a:lnTo>
                    <a:pt x="1801" y="20512"/>
                  </a:lnTo>
                  <a:lnTo>
                    <a:pt x="1655" y="20537"/>
                  </a:lnTo>
                  <a:lnTo>
                    <a:pt x="1485" y="20561"/>
                  </a:lnTo>
                  <a:lnTo>
                    <a:pt x="1315" y="20537"/>
                  </a:lnTo>
                  <a:lnTo>
                    <a:pt x="1145" y="20488"/>
                  </a:lnTo>
                  <a:lnTo>
                    <a:pt x="1120" y="20464"/>
                  </a:lnTo>
                  <a:lnTo>
                    <a:pt x="1096" y="20415"/>
                  </a:lnTo>
                  <a:lnTo>
                    <a:pt x="1096" y="20391"/>
                  </a:lnTo>
                  <a:lnTo>
                    <a:pt x="1096" y="20342"/>
                  </a:lnTo>
                  <a:lnTo>
                    <a:pt x="1145" y="20245"/>
                  </a:lnTo>
                  <a:lnTo>
                    <a:pt x="1242" y="20123"/>
                  </a:lnTo>
                  <a:lnTo>
                    <a:pt x="1485" y="19929"/>
                  </a:lnTo>
                  <a:lnTo>
                    <a:pt x="1631" y="19831"/>
                  </a:lnTo>
                  <a:lnTo>
                    <a:pt x="1680" y="19807"/>
                  </a:lnTo>
                  <a:lnTo>
                    <a:pt x="1704" y="19758"/>
                  </a:lnTo>
                  <a:lnTo>
                    <a:pt x="1704" y="19710"/>
                  </a:lnTo>
                  <a:lnTo>
                    <a:pt x="1704" y="19661"/>
                  </a:lnTo>
                  <a:lnTo>
                    <a:pt x="1728" y="19588"/>
                  </a:lnTo>
                  <a:lnTo>
                    <a:pt x="1826" y="18785"/>
                  </a:lnTo>
                  <a:lnTo>
                    <a:pt x="1923" y="18006"/>
                  </a:lnTo>
                  <a:lnTo>
                    <a:pt x="2045" y="16425"/>
                  </a:lnTo>
                  <a:lnTo>
                    <a:pt x="2142" y="14843"/>
                  </a:lnTo>
                  <a:lnTo>
                    <a:pt x="2264" y="13237"/>
                  </a:lnTo>
                  <a:lnTo>
                    <a:pt x="2410" y="11631"/>
                  </a:lnTo>
                  <a:lnTo>
                    <a:pt x="2531" y="10025"/>
                  </a:lnTo>
                  <a:lnTo>
                    <a:pt x="2556" y="9368"/>
                  </a:lnTo>
                  <a:lnTo>
                    <a:pt x="2580" y="8663"/>
                  </a:lnTo>
                  <a:lnTo>
                    <a:pt x="2580" y="8322"/>
                  </a:lnTo>
                  <a:lnTo>
                    <a:pt x="2580" y="7981"/>
                  </a:lnTo>
                  <a:lnTo>
                    <a:pt x="2531" y="7641"/>
                  </a:lnTo>
                  <a:lnTo>
                    <a:pt x="2483" y="7324"/>
                  </a:lnTo>
                  <a:lnTo>
                    <a:pt x="2483" y="7251"/>
                  </a:lnTo>
                  <a:lnTo>
                    <a:pt x="2458" y="7178"/>
                  </a:lnTo>
                  <a:lnTo>
                    <a:pt x="2434" y="7130"/>
                  </a:lnTo>
                  <a:lnTo>
                    <a:pt x="2410" y="7105"/>
                  </a:lnTo>
                  <a:lnTo>
                    <a:pt x="2337" y="7057"/>
                  </a:lnTo>
                  <a:lnTo>
                    <a:pt x="2239" y="7057"/>
                  </a:lnTo>
                  <a:lnTo>
                    <a:pt x="2166" y="7105"/>
                  </a:lnTo>
                  <a:lnTo>
                    <a:pt x="2020" y="7130"/>
                  </a:lnTo>
                  <a:lnTo>
                    <a:pt x="1899" y="7154"/>
                  </a:lnTo>
                  <a:lnTo>
                    <a:pt x="1826" y="7227"/>
                  </a:lnTo>
                  <a:lnTo>
                    <a:pt x="1801" y="7300"/>
                  </a:lnTo>
                  <a:lnTo>
                    <a:pt x="1801" y="7349"/>
                  </a:lnTo>
                  <a:lnTo>
                    <a:pt x="1801" y="7397"/>
                  </a:lnTo>
                  <a:lnTo>
                    <a:pt x="1874" y="7446"/>
                  </a:lnTo>
                  <a:lnTo>
                    <a:pt x="1923" y="7470"/>
                  </a:lnTo>
                  <a:lnTo>
                    <a:pt x="1899" y="7519"/>
                  </a:lnTo>
                  <a:lnTo>
                    <a:pt x="1704" y="7519"/>
                  </a:lnTo>
                  <a:lnTo>
                    <a:pt x="1631" y="7543"/>
                  </a:lnTo>
                  <a:lnTo>
                    <a:pt x="1558" y="7592"/>
                  </a:lnTo>
                  <a:lnTo>
                    <a:pt x="1534" y="7665"/>
                  </a:lnTo>
                  <a:lnTo>
                    <a:pt x="1534" y="7714"/>
                  </a:lnTo>
                  <a:lnTo>
                    <a:pt x="1558" y="7738"/>
                  </a:lnTo>
                  <a:lnTo>
                    <a:pt x="1631" y="7811"/>
                  </a:lnTo>
                  <a:lnTo>
                    <a:pt x="1753" y="7860"/>
                  </a:lnTo>
                  <a:lnTo>
                    <a:pt x="1728" y="7957"/>
                  </a:lnTo>
                  <a:lnTo>
                    <a:pt x="1582" y="7957"/>
                  </a:lnTo>
                  <a:lnTo>
                    <a:pt x="1461" y="8006"/>
                  </a:lnTo>
                  <a:lnTo>
                    <a:pt x="1412" y="8054"/>
                  </a:lnTo>
                  <a:lnTo>
                    <a:pt x="1388" y="8127"/>
                  </a:lnTo>
                  <a:lnTo>
                    <a:pt x="1412" y="8200"/>
                  </a:lnTo>
                  <a:lnTo>
                    <a:pt x="1461" y="8249"/>
                  </a:lnTo>
                  <a:lnTo>
                    <a:pt x="1534" y="8273"/>
                  </a:lnTo>
                  <a:lnTo>
                    <a:pt x="1631" y="8298"/>
                  </a:lnTo>
                  <a:lnTo>
                    <a:pt x="1582" y="8468"/>
                  </a:lnTo>
                  <a:lnTo>
                    <a:pt x="1437" y="8468"/>
                  </a:lnTo>
                  <a:lnTo>
                    <a:pt x="1364" y="8517"/>
                  </a:lnTo>
                  <a:lnTo>
                    <a:pt x="1291" y="8541"/>
                  </a:lnTo>
                  <a:lnTo>
                    <a:pt x="1291" y="8590"/>
                  </a:lnTo>
                  <a:lnTo>
                    <a:pt x="1291" y="8638"/>
                  </a:lnTo>
                  <a:lnTo>
                    <a:pt x="1339" y="8687"/>
                  </a:lnTo>
                  <a:lnTo>
                    <a:pt x="1388" y="8736"/>
                  </a:lnTo>
                  <a:lnTo>
                    <a:pt x="1509" y="8760"/>
                  </a:lnTo>
                  <a:lnTo>
                    <a:pt x="1485" y="8833"/>
                  </a:lnTo>
                  <a:lnTo>
                    <a:pt x="1461" y="8930"/>
                  </a:lnTo>
                  <a:lnTo>
                    <a:pt x="1315" y="8955"/>
                  </a:lnTo>
                  <a:lnTo>
                    <a:pt x="1242" y="8979"/>
                  </a:lnTo>
                  <a:lnTo>
                    <a:pt x="1193" y="9028"/>
                  </a:lnTo>
                  <a:lnTo>
                    <a:pt x="1169" y="9076"/>
                  </a:lnTo>
                  <a:lnTo>
                    <a:pt x="1169" y="9149"/>
                  </a:lnTo>
                  <a:lnTo>
                    <a:pt x="1218" y="9198"/>
                  </a:lnTo>
                  <a:lnTo>
                    <a:pt x="1242" y="9222"/>
                  </a:lnTo>
                  <a:lnTo>
                    <a:pt x="1364" y="9271"/>
                  </a:lnTo>
                  <a:lnTo>
                    <a:pt x="1364" y="9295"/>
                  </a:lnTo>
                  <a:lnTo>
                    <a:pt x="1315" y="9320"/>
                  </a:lnTo>
                  <a:lnTo>
                    <a:pt x="1169" y="9344"/>
                  </a:lnTo>
                  <a:lnTo>
                    <a:pt x="1096" y="9393"/>
                  </a:lnTo>
                  <a:lnTo>
                    <a:pt x="1047" y="9441"/>
                  </a:lnTo>
                  <a:lnTo>
                    <a:pt x="1023" y="9539"/>
                  </a:lnTo>
                  <a:lnTo>
                    <a:pt x="1047" y="9563"/>
                  </a:lnTo>
                  <a:lnTo>
                    <a:pt x="1072" y="9612"/>
                  </a:lnTo>
                  <a:lnTo>
                    <a:pt x="1120" y="9636"/>
                  </a:lnTo>
                  <a:lnTo>
                    <a:pt x="1169" y="9660"/>
                  </a:lnTo>
                  <a:lnTo>
                    <a:pt x="1291" y="9660"/>
                  </a:lnTo>
                  <a:lnTo>
                    <a:pt x="1266" y="9733"/>
                  </a:lnTo>
                  <a:lnTo>
                    <a:pt x="1145" y="9733"/>
                  </a:lnTo>
                  <a:lnTo>
                    <a:pt x="1072" y="9758"/>
                  </a:lnTo>
                  <a:lnTo>
                    <a:pt x="1023" y="9806"/>
                  </a:lnTo>
                  <a:lnTo>
                    <a:pt x="999" y="9879"/>
                  </a:lnTo>
                  <a:lnTo>
                    <a:pt x="1023" y="9952"/>
                  </a:lnTo>
                  <a:lnTo>
                    <a:pt x="1120" y="10001"/>
                  </a:lnTo>
                  <a:lnTo>
                    <a:pt x="1218" y="10025"/>
                  </a:lnTo>
                  <a:lnTo>
                    <a:pt x="1169" y="10269"/>
                  </a:lnTo>
                  <a:lnTo>
                    <a:pt x="1096" y="10244"/>
                  </a:lnTo>
                  <a:lnTo>
                    <a:pt x="1023" y="10269"/>
                  </a:lnTo>
                  <a:lnTo>
                    <a:pt x="974" y="10293"/>
                  </a:lnTo>
                  <a:lnTo>
                    <a:pt x="926" y="10342"/>
                  </a:lnTo>
                  <a:lnTo>
                    <a:pt x="926" y="10390"/>
                  </a:lnTo>
                  <a:lnTo>
                    <a:pt x="926" y="10439"/>
                  </a:lnTo>
                  <a:lnTo>
                    <a:pt x="950" y="10488"/>
                  </a:lnTo>
                  <a:lnTo>
                    <a:pt x="999" y="10536"/>
                  </a:lnTo>
                  <a:lnTo>
                    <a:pt x="1096" y="10609"/>
                  </a:lnTo>
                  <a:lnTo>
                    <a:pt x="1072" y="10634"/>
                  </a:lnTo>
                  <a:lnTo>
                    <a:pt x="1047" y="10682"/>
                  </a:lnTo>
                  <a:lnTo>
                    <a:pt x="1047" y="10755"/>
                  </a:lnTo>
                  <a:lnTo>
                    <a:pt x="1047" y="10804"/>
                  </a:lnTo>
                  <a:lnTo>
                    <a:pt x="1145" y="11096"/>
                  </a:lnTo>
                  <a:lnTo>
                    <a:pt x="1169" y="11291"/>
                  </a:lnTo>
                  <a:lnTo>
                    <a:pt x="1193" y="11461"/>
                  </a:lnTo>
                  <a:lnTo>
                    <a:pt x="1193" y="11631"/>
                  </a:lnTo>
                  <a:lnTo>
                    <a:pt x="1120" y="11777"/>
                  </a:lnTo>
                  <a:lnTo>
                    <a:pt x="1096" y="11826"/>
                  </a:lnTo>
                  <a:lnTo>
                    <a:pt x="1023" y="11875"/>
                  </a:lnTo>
                  <a:lnTo>
                    <a:pt x="950" y="11923"/>
                  </a:lnTo>
                  <a:lnTo>
                    <a:pt x="780" y="11923"/>
                  </a:lnTo>
                  <a:lnTo>
                    <a:pt x="707" y="11875"/>
                  </a:lnTo>
                  <a:lnTo>
                    <a:pt x="658" y="11826"/>
                  </a:lnTo>
                  <a:lnTo>
                    <a:pt x="609" y="11753"/>
                  </a:lnTo>
                  <a:lnTo>
                    <a:pt x="512" y="11607"/>
                  </a:lnTo>
                  <a:lnTo>
                    <a:pt x="463" y="11437"/>
                  </a:lnTo>
                  <a:lnTo>
                    <a:pt x="463" y="11315"/>
                  </a:lnTo>
                  <a:lnTo>
                    <a:pt x="463" y="11193"/>
                  </a:lnTo>
                  <a:lnTo>
                    <a:pt x="512" y="10974"/>
                  </a:lnTo>
                  <a:lnTo>
                    <a:pt x="585" y="10974"/>
                  </a:lnTo>
                  <a:lnTo>
                    <a:pt x="634" y="10950"/>
                  </a:lnTo>
                  <a:lnTo>
                    <a:pt x="658" y="10901"/>
                  </a:lnTo>
                  <a:lnTo>
                    <a:pt x="658" y="10853"/>
                  </a:lnTo>
                  <a:lnTo>
                    <a:pt x="609" y="10658"/>
                  </a:lnTo>
                  <a:lnTo>
                    <a:pt x="585" y="10463"/>
                  </a:lnTo>
                  <a:lnTo>
                    <a:pt x="561" y="10074"/>
                  </a:lnTo>
                  <a:lnTo>
                    <a:pt x="585" y="9660"/>
                  </a:lnTo>
                  <a:lnTo>
                    <a:pt x="634" y="9271"/>
                  </a:lnTo>
                  <a:lnTo>
                    <a:pt x="731" y="8882"/>
                  </a:lnTo>
                  <a:lnTo>
                    <a:pt x="828" y="8492"/>
                  </a:lnTo>
                  <a:lnTo>
                    <a:pt x="1072" y="7714"/>
                  </a:lnTo>
                  <a:lnTo>
                    <a:pt x="1218" y="7227"/>
                  </a:lnTo>
                  <a:lnTo>
                    <a:pt x="1412" y="6740"/>
                  </a:lnTo>
                  <a:lnTo>
                    <a:pt x="1631" y="6302"/>
                  </a:lnTo>
                  <a:lnTo>
                    <a:pt x="1753" y="6108"/>
                  </a:lnTo>
                  <a:lnTo>
                    <a:pt x="1899" y="5913"/>
                  </a:lnTo>
                  <a:lnTo>
                    <a:pt x="2045" y="5743"/>
                  </a:lnTo>
                  <a:lnTo>
                    <a:pt x="2215" y="5572"/>
                  </a:lnTo>
                  <a:lnTo>
                    <a:pt x="2385" y="5402"/>
                  </a:lnTo>
                  <a:lnTo>
                    <a:pt x="2580" y="5280"/>
                  </a:lnTo>
                  <a:lnTo>
                    <a:pt x="2799" y="5159"/>
                  </a:lnTo>
                  <a:lnTo>
                    <a:pt x="3042" y="5061"/>
                  </a:lnTo>
                  <a:lnTo>
                    <a:pt x="3286" y="4964"/>
                  </a:lnTo>
                  <a:lnTo>
                    <a:pt x="3553" y="4891"/>
                  </a:lnTo>
                  <a:lnTo>
                    <a:pt x="3845" y="4842"/>
                  </a:lnTo>
                  <a:lnTo>
                    <a:pt x="4113" y="4818"/>
                  </a:lnTo>
                  <a:lnTo>
                    <a:pt x="4162" y="4842"/>
                  </a:lnTo>
                  <a:lnTo>
                    <a:pt x="4259" y="4818"/>
                  </a:lnTo>
                  <a:close/>
                  <a:moveTo>
                    <a:pt x="4259" y="0"/>
                  </a:moveTo>
                  <a:lnTo>
                    <a:pt x="4016" y="25"/>
                  </a:lnTo>
                  <a:lnTo>
                    <a:pt x="3797" y="98"/>
                  </a:lnTo>
                  <a:lnTo>
                    <a:pt x="3675" y="98"/>
                  </a:lnTo>
                  <a:lnTo>
                    <a:pt x="3578" y="146"/>
                  </a:lnTo>
                  <a:lnTo>
                    <a:pt x="3334" y="244"/>
                  </a:lnTo>
                  <a:lnTo>
                    <a:pt x="3140" y="390"/>
                  </a:lnTo>
                  <a:lnTo>
                    <a:pt x="2945" y="536"/>
                  </a:lnTo>
                  <a:lnTo>
                    <a:pt x="2799" y="682"/>
                  </a:lnTo>
                  <a:lnTo>
                    <a:pt x="2677" y="852"/>
                  </a:lnTo>
                  <a:lnTo>
                    <a:pt x="2556" y="1047"/>
                  </a:lnTo>
                  <a:lnTo>
                    <a:pt x="2458" y="1241"/>
                  </a:lnTo>
                  <a:lnTo>
                    <a:pt x="2385" y="1436"/>
                  </a:lnTo>
                  <a:lnTo>
                    <a:pt x="2337" y="1655"/>
                  </a:lnTo>
                  <a:lnTo>
                    <a:pt x="2288" y="1850"/>
                  </a:lnTo>
                  <a:lnTo>
                    <a:pt x="2264" y="2069"/>
                  </a:lnTo>
                  <a:lnTo>
                    <a:pt x="2264" y="2263"/>
                  </a:lnTo>
                  <a:lnTo>
                    <a:pt x="2288" y="2434"/>
                  </a:lnTo>
                  <a:lnTo>
                    <a:pt x="2312" y="2628"/>
                  </a:lnTo>
                  <a:lnTo>
                    <a:pt x="2361" y="2823"/>
                  </a:lnTo>
                  <a:lnTo>
                    <a:pt x="2434" y="2993"/>
                  </a:lnTo>
                  <a:lnTo>
                    <a:pt x="2507" y="3164"/>
                  </a:lnTo>
                  <a:lnTo>
                    <a:pt x="2604" y="3310"/>
                  </a:lnTo>
                  <a:lnTo>
                    <a:pt x="2702" y="3480"/>
                  </a:lnTo>
                  <a:lnTo>
                    <a:pt x="2823" y="3626"/>
                  </a:lnTo>
                  <a:lnTo>
                    <a:pt x="2945" y="3748"/>
                  </a:lnTo>
                  <a:lnTo>
                    <a:pt x="3067" y="3869"/>
                  </a:lnTo>
                  <a:lnTo>
                    <a:pt x="3213" y="3991"/>
                  </a:lnTo>
                  <a:lnTo>
                    <a:pt x="3383" y="4088"/>
                  </a:lnTo>
                  <a:lnTo>
                    <a:pt x="3553" y="4161"/>
                  </a:lnTo>
                  <a:lnTo>
                    <a:pt x="3724" y="4210"/>
                  </a:lnTo>
                  <a:lnTo>
                    <a:pt x="3894" y="4258"/>
                  </a:lnTo>
                  <a:lnTo>
                    <a:pt x="3894" y="4404"/>
                  </a:lnTo>
                  <a:lnTo>
                    <a:pt x="3553" y="4429"/>
                  </a:lnTo>
                  <a:lnTo>
                    <a:pt x="3261" y="4502"/>
                  </a:lnTo>
                  <a:lnTo>
                    <a:pt x="2969" y="4575"/>
                  </a:lnTo>
                  <a:lnTo>
                    <a:pt x="2702" y="4696"/>
                  </a:lnTo>
                  <a:lnTo>
                    <a:pt x="2458" y="4818"/>
                  </a:lnTo>
                  <a:lnTo>
                    <a:pt x="2239" y="4964"/>
                  </a:lnTo>
                  <a:lnTo>
                    <a:pt x="2020" y="5110"/>
                  </a:lnTo>
                  <a:lnTo>
                    <a:pt x="1826" y="5305"/>
                  </a:lnTo>
                  <a:lnTo>
                    <a:pt x="1655" y="5499"/>
                  </a:lnTo>
                  <a:lnTo>
                    <a:pt x="1485" y="5694"/>
                  </a:lnTo>
                  <a:lnTo>
                    <a:pt x="1339" y="5937"/>
                  </a:lnTo>
                  <a:lnTo>
                    <a:pt x="1193" y="6156"/>
                  </a:lnTo>
                  <a:lnTo>
                    <a:pt x="1072" y="6400"/>
                  </a:lnTo>
                  <a:lnTo>
                    <a:pt x="853" y="6935"/>
                  </a:lnTo>
                  <a:lnTo>
                    <a:pt x="658" y="7470"/>
                  </a:lnTo>
                  <a:lnTo>
                    <a:pt x="366" y="8492"/>
                  </a:lnTo>
                  <a:lnTo>
                    <a:pt x="244" y="9003"/>
                  </a:lnTo>
                  <a:lnTo>
                    <a:pt x="147" y="9514"/>
                  </a:lnTo>
                  <a:lnTo>
                    <a:pt x="123" y="9782"/>
                  </a:lnTo>
                  <a:lnTo>
                    <a:pt x="123" y="10098"/>
                  </a:lnTo>
                  <a:lnTo>
                    <a:pt x="147" y="10415"/>
                  </a:lnTo>
                  <a:lnTo>
                    <a:pt x="171" y="10561"/>
                  </a:lnTo>
                  <a:lnTo>
                    <a:pt x="220" y="10682"/>
                  </a:lnTo>
                  <a:lnTo>
                    <a:pt x="147" y="10755"/>
                  </a:lnTo>
                  <a:lnTo>
                    <a:pt x="74" y="10853"/>
                  </a:lnTo>
                  <a:lnTo>
                    <a:pt x="25" y="10974"/>
                  </a:lnTo>
                  <a:lnTo>
                    <a:pt x="1" y="11096"/>
                  </a:lnTo>
                  <a:lnTo>
                    <a:pt x="1" y="11339"/>
                  </a:lnTo>
                  <a:lnTo>
                    <a:pt x="25" y="11558"/>
                  </a:lnTo>
                  <a:lnTo>
                    <a:pt x="74" y="11704"/>
                  </a:lnTo>
                  <a:lnTo>
                    <a:pt x="123" y="11826"/>
                  </a:lnTo>
                  <a:lnTo>
                    <a:pt x="196" y="11972"/>
                  </a:lnTo>
                  <a:lnTo>
                    <a:pt x="269" y="12093"/>
                  </a:lnTo>
                  <a:lnTo>
                    <a:pt x="366" y="12191"/>
                  </a:lnTo>
                  <a:lnTo>
                    <a:pt x="488" y="12264"/>
                  </a:lnTo>
                  <a:lnTo>
                    <a:pt x="609" y="12337"/>
                  </a:lnTo>
                  <a:lnTo>
                    <a:pt x="755" y="12361"/>
                  </a:lnTo>
                  <a:lnTo>
                    <a:pt x="926" y="12385"/>
                  </a:lnTo>
                  <a:lnTo>
                    <a:pt x="1072" y="12361"/>
                  </a:lnTo>
                  <a:lnTo>
                    <a:pt x="1193" y="12312"/>
                  </a:lnTo>
                  <a:lnTo>
                    <a:pt x="1291" y="12264"/>
                  </a:lnTo>
                  <a:lnTo>
                    <a:pt x="1388" y="12166"/>
                  </a:lnTo>
                  <a:lnTo>
                    <a:pt x="1461" y="12069"/>
                  </a:lnTo>
                  <a:lnTo>
                    <a:pt x="1509" y="11947"/>
                  </a:lnTo>
                  <a:lnTo>
                    <a:pt x="1534" y="11802"/>
                  </a:lnTo>
                  <a:lnTo>
                    <a:pt x="1582" y="11510"/>
                  </a:lnTo>
                  <a:lnTo>
                    <a:pt x="1582" y="11218"/>
                  </a:lnTo>
                  <a:lnTo>
                    <a:pt x="1534" y="10950"/>
                  </a:lnTo>
                  <a:lnTo>
                    <a:pt x="1461" y="10707"/>
                  </a:lnTo>
                  <a:lnTo>
                    <a:pt x="1437" y="10658"/>
                  </a:lnTo>
                  <a:lnTo>
                    <a:pt x="1485" y="10536"/>
                  </a:lnTo>
                  <a:lnTo>
                    <a:pt x="1509" y="10488"/>
                  </a:lnTo>
                  <a:lnTo>
                    <a:pt x="1534" y="10269"/>
                  </a:lnTo>
                  <a:lnTo>
                    <a:pt x="1582" y="10025"/>
                  </a:lnTo>
                  <a:lnTo>
                    <a:pt x="1704" y="9539"/>
                  </a:lnTo>
                  <a:lnTo>
                    <a:pt x="1850" y="9028"/>
                  </a:lnTo>
                  <a:lnTo>
                    <a:pt x="2142" y="8103"/>
                  </a:lnTo>
                  <a:lnTo>
                    <a:pt x="2118" y="9344"/>
                  </a:lnTo>
                  <a:lnTo>
                    <a:pt x="2045" y="10585"/>
                  </a:lnTo>
                  <a:lnTo>
                    <a:pt x="1947" y="11826"/>
                  </a:lnTo>
                  <a:lnTo>
                    <a:pt x="1826" y="13067"/>
                  </a:lnTo>
                  <a:lnTo>
                    <a:pt x="1680" y="14648"/>
                  </a:lnTo>
                  <a:lnTo>
                    <a:pt x="1558" y="16254"/>
                  </a:lnTo>
                  <a:lnTo>
                    <a:pt x="1412" y="17860"/>
                  </a:lnTo>
                  <a:lnTo>
                    <a:pt x="1339" y="18663"/>
                  </a:lnTo>
                  <a:lnTo>
                    <a:pt x="1218" y="19442"/>
                  </a:lnTo>
                  <a:lnTo>
                    <a:pt x="1242" y="19564"/>
                  </a:lnTo>
                  <a:lnTo>
                    <a:pt x="1120" y="19612"/>
                  </a:lnTo>
                  <a:lnTo>
                    <a:pt x="1023" y="19661"/>
                  </a:lnTo>
                  <a:lnTo>
                    <a:pt x="950" y="19734"/>
                  </a:lnTo>
                  <a:lnTo>
                    <a:pt x="853" y="19831"/>
                  </a:lnTo>
                  <a:lnTo>
                    <a:pt x="731" y="20026"/>
                  </a:lnTo>
                  <a:lnTo>
                    <a:pt x="634" y="20245"/>
                  </a:lnTo>
                  <a:lnTo>
                    <a:pt x="634" y="20342"/>
                  </a:lnTo>
                  <a:lnTo>
                    <a:pt x="609" y="20464"/>
                  </a:lnTo>
                  <a:lnTo>
                    <a:pt x="634" y="20561"/>
                  </a:lnTo>
                  <a:lnTo>
                    <a:pt x="658" y="20683"/>
                  </a:lnTo>
                  <a:lnTo>
                    <a:pt x="731" y="20780"/>
                  </a:lnTo>
                  <a:lnTo>
                    <a:pt x="804" y="20853"/>
                  </a:lnTo>
                  <a:lnTo>
                    <a:pt x="901" y="20926"/>
                  </a:lnTo>
                  <a:lnTo>
                    <a:pt x="1023" y="20999"/>
                  </a:lnTo>
                  <a:lnTo>
                    <a:pt x="1145" y="21023"/>
                  </a:lnTo>
                  <a:lnTo>
                    <a:pt x="1266" y="21048"/>
                  </a:lnTo>
                  <a:lnTo>
                    <a:pt x="1558" y="21072"/>
                  </a:lnTo>
                  <a:lnTo>
                    <a:pt x="1874" y="21048"/>
                  </a:lnTo>
                  <a:lnTo>
                    <a:pt x="2191" y="20975"/>
                  </a:lnTo>
                  <a:lnTo>
                    <a:pt x="2483" y="20877"/>
                  </a:lnTo>
                  <a:lnTo>
                    <a:pt x="2775" y="20731"/>
                  </a:lnTo>
                  <a:lnTo>
                    <a:pt x="3042" y="20610"/>
                  </a:lnTo>
                  <a:lnTo>
                    <a:pt x="3261" y="20439"/>
                  </a:lnTo>
                  <a:lnTo>
                    <a:pt x="3334" y="20366"/>
                  </a:lnTo>
                  <a:lnTo>
                    <a:pt x="3359" y="20293"/>
                  </a:lnTo>
                  <a:lnTo>
                    <a:pt x="3383" y="20269"/>
                  </a:lnTo>
                  <a:lnTo>
                    <a:pt x="3456" y="20172"/>
                  </a:lnTo>
                  <a:lnTo>
                    <a:pt x="3480" y="20050"/>
                  </a:lnTo>
                  <a:lnTo>
                    <a:pt x="3529" y="19807"/>
                  </a:lnTo>
                  <a:lnTo>
                    <a:pt x="3699" y="18542"/>
                  </a:lnTo>
                  <a:lnTo>
                    <a:pt x="3870" y="16984"/>
                  </a:lnTo>
                  <a:lnTo>
                    <a:pt x="4040" y="15427"/>
                  </a:lnTo>
                  <a:lnTo>
                    <a:pt x="4064" y="15184"/>
                  </a:lnTo>
                  <a:lnTo>
                    <a:pt x="4089" y="15111"/>
                  </a:lnTo>
                  <a:lnTo>
                    <a:pt x="4089" y="15062"/>
                  </a:lnTo>
                  <a:lnTo>
                    <a:pt x="4186" y="14089"/>
                  </a:lnTo>
                  <a:lnTo>
                    <a:pt x="4186" y="14040"/>
                  </a:lnTo>
                  <a:lnTo>
                    <a:pt x="4186" y="13991"/>
                  </a:lnTo>
                  <a:lnTo>
                    <a:pt x="4186" y="13967"/>
                  </a:lnTo>
                  <a:lnTo>
                    <a:pt x="4210" y="13870"/>
                  </a:lnTo>
                  <a:lnTo>
                    <a:pt x="4308" y="14186"/>
                  </a:lnTo>
                  <a:lnTo>
                    <a:pt x="4454" y="14892"/>
                  </a:lnTo>
                  <a:lnTo>
                    <a:pt x="4575" y="15597"/>
                  </a:lnTo>
                  <a:lnTo>
                    <a:pt x="4673" y="16327"/>
                  </a:lnTo>
                  <a:lnTo>
                    <a:pt x="4721" y="17057"/>
                  </a:lnTo>
                  <a:lnTo>
                    <a:pt x="4843" y="18493"/>
                  </a:lnTo>
                  <a:lnTo>
                    <a:pt x="4916" y="19223"/>
                  </a:lnTo>
                  <a:lnTo>
                    <a:pt x="5013" y="19953"/>
                  </a:lnTo>
                  <a:lnTo>
                    <a:pt x="5038" y="20147"/>
                  </a:lnTo>
                  <a:lnTo>
                    <a:pt x="5111" y="20342"/>
                  </a:lnTo>
                  <a:lnTo>
                    <a:pt x="5208" y="20537"/>
                  </a:lnTo>
                  <a:lnTo>
                    <a:pt x="5354" y="20683"/>
                  </a:lnTo>
                  <a:lnTo>
                    <a:pt x="5500" y="20780"/>
                  </a:lnTo>
                  <a:lnTo>
                    <a:pt x="5670" y="20853"/>
                  </a:lnTo>
                  <a:lnTo>
                    <a:pt x="5865" y="20877"/>
                  </a:lnTo>
                  <a:lnTo>
                    <a:pt x="6084" y="20853"/>
                  </a:lnTo>
                  <a:lnTo>
                    <a:pt x="6303" y="20877"/>
                  </a:lnTo>
                  <a:lnTo>
                    <a:pt x="6522" y="20902"/>
                  </a:lnTo>
                  <a:lnTo>
                    <a:pt x="6741" y="20877"/>
                  </a:lnTo>
                  <a:lnTo>
                    <a:pt x="6936" y="20853"/>
                  </a:lnTo>
                  <a:lnTo>
                    <a:pt x="7155" y="20780"/>
                  </a:lnTo>
                  <a:lnTo>
                    <a:pt x="7325" y="20683"/>
                  </a:lnTo>
                  <a:lnTo>
                    <a:pt x="7495" y="20561"/>
                  </a:lnTo>
                  <a:lnTo>
                    <a:pt x="7666" y="20391"/>
                  </a:lnTo>
                  <a:lnTo>
                    <a:pt x="7714" y="20293"/>
                  </a:lnTo>
                  <a:lnTo>
                    <a:pt x="7739" y="20220"/>
                  </a:lnTo>
                  <a:lnTo>
                    <a:pt x="7739" y="20123"/>
                  </a:lnTo>
                  <a:lnTo>
                    <a:pt x="7739" y="20026"/>
                  </a:lnTo>
                  <a:lnTo>
                    <a:pt x="7739" y="19929"/>
                  </a:lnTo>
                  <a:lnTo>
                    <a:pt x="7690" y="19831"/>
                  </a:lnTo>
                  <a:lnTo>
                    <a:pt x="7666" y="19758"/>
                  </a:lnTo>
                  <a:lnTo>
                    <a:pt x="7593" y="19685"/>
                  </a:lnTo>
                  <a:lnTo>
                    <a:pt x="7495" y="19612"/>
                  </a:lnTo>
                  <a:lnTo>
                    <a:pt x="7374" y="19539"/>
                  </a:lnTo>
                  <a:lnTo>
                    <a:pt x="7130" y="19442"/>
                  </a:lnTo>
                  <a:lnTo>
                    <a:pt x="7130" y="19418"/>
                  </a:lnTo>
                  <a:lnTo>
                    <a:pt x="7057" y="19126"/>
                  </a:lnTo>
                  <a:lnTo>
                    <a:pt x="7009" y="18809"/>
                  </a:lnTo>
                  <a:lnTo>
                    <a:pt x="6984" y="18152"/>
                  </a:lnTo>
                  <a:lnTo>
                    <a:pt x="6936" y="16546"/>
                  </a:lnTo>
                  <a:lnTo>
                    <a:pt x="6863" y="15476"/>
                  </a:lnTo>
                  <a:lnTo>
                    <a:pt x="6765" y="14405"/>
                  </a:lnTo>
                  <a:lnTo>
                    <a:pt x="6668" y="13334"/>
                  </a:lnTo>
                  <a:lnTo>
                    <a:pt x="6595" y="12288"/>
                  </a:lnTo>
                  <a:lnTo>
                    <a:pt x="6571" y="10804"/>
                  </a:lnTo>
                  <a:lnTo>
                    <a:pt x="6546" y="9344"/>
                  </a:lnTo>
                  <a:lnTo>
                    <a:pt x="6546" y="8395"/>
                  </a:lnTo>
                  <a:lnTo>
                    <a:pt x="6644" y="8663"/>
                  </a:lnTo>
                  <a:lnTo>
                    <a:pt x="6765" y="8930"/>
                  </a:lnTo>
                  <a:lnTo>
                    <a:pt x="6814" y="9174"/>
                  </a:lnTo>
                  <a:lnTo>
                    <a:pt x="6887" y="9417"/>
                  </a:lnTo>
                  <a:lnTo>
                    <a:pt x="6936" y="9904"/>
                  </a:lnTo>
                  <a:lnTo>
                    <a:pt x="6984" y="10415"/>
                  </a:lnTo>
                  <a:lnTo>
                    <a:pt x="7057" y="10901"/>
                  </a:lnTo>
                  <a:lnTo>
                    <a:pt x="6960" y="11120"/>
                  </a:lnTo>
                  <a:lnTo>
                    <a:pt x="6911" y="11339"/>
                  </a:lnTo>
                  <a:lnTo>
                    <a:pt x="6887" y="11583"/>
                  </a:lnTo>
                  <a:lnTo>
                    <a:pt x="6936" y="11802"/>
                  </a:lnTo>
                  <a:lnTo>
                    <a:pt x="6960" y="11923"/>
                  </a:lnTo>
                  <a:lnTo>
                    <a:pt x="7009" y="12020"/>
                  </a:lnTo>
                  <a:lnTo>
                    <a:pt x="7057" y="12093"/>
                  </a:lnTo>
                  <a:lnTo>
                    <a:pt x="7130" y="12166"/>
                  </a:lnTo>
                  <a:lnTo>
                    <a:pt x="7228" y="12239"/>
                  </a:lnTo>
                  <a:lnTo>
                    <a:pt x="7325" y="12288"/>
                  </a:lnTo>
                  <a:lnTo>
                    <a:pt x="7447" y="12312"/>
                  </a:lnTo>
                  <a:lnTo>
                    <a:pt x="7714" y="12312"/>
                  </a:lnTo>
                  <a:lnTo>
                    <a:pt x="7860" y="12264"/>
                  </a:lnTo>
                  <a:lnTo>
                    <a:pt x="7982" y="12215"/>
                  </a:lnTo>
                  <a:lnTo>
                    <a:pt x="8104" y="12142"/>
                  </a:lnTo>
                  <a:lnTo>
                    <a:pt x="8201" y="12045"/>
                  </a:lnTo>
                  <a:lnTo>
                    <a:pt x="8298" y="11947"/>
                  </a:lnTo>
                  <a:lnTo>
                    <a:pt x="8371" y="11826"/>
                  </a:lnTo>
                  <a:lnTo>
                    <a:pt x="8444" y="11704"/>
                  </a:lnTo>
                  <a:lnTo>
                    <a:pt x="8517" y="11510"/>
                  </a:lnTo>
                  <a:lnTo>
                    <a:pt x="8542" y="11291"/>
                  </a:lnTo>
                  <a:lnTo>
                    <a:pt x="8517" y="11193"/>
                  </a:lnTo>
                  <a:lnTo>
                    <a:pt x="8493" y="11096"/>
                  </a:lnTo>
                  <a:lnTo>
                    <a:pt x="8469" y="10999"/>
                  </a:lnTo>
                  <a:lnTo>
                    <a:pt x="8396" y="10926"/>
                  </a:lnTo>
                  <a:lnTo>
                    <a:pt x="8469" y="10269"/>
                  </a:lnTo>
                  <a:lnTo>
                    <a:pt x="8493" y="9587"/>
                  </a:lnTo>
                  <a:lnTo>
                    <a:pt x="8469" y="8906"/>
                  </a:lnTo>
                  <a:lnTo>
                    <a:pt x="8396" y="8249"/>
                  </a:lnTo>
                  <a:lnTo>
                    <a:pt x="8323" y="7908"/>
                  </a:lnTo>
                  <a:lnTo>
                    <a:pt x="8250" y="7568"/>
                  </a:lnTo>
                  <a:lnTo>
                    <a:pt x="8177" y="7251"/>
                  </a:lnTo>
                  <a:lnTo>
                    <a:pt x="8079" y="6935"/>
                  </a:lnTo>
                  <a:lnTo>
                    <a:pt x="7958" y="6619"/>
                  </a:lnTo>
                  <a:lnTo>
                    <a:pt x="7812" y="6327"/>
                  </a:lnTo>
                  <a:lnTo>
                    <a:pt x="7666" y="6035"/>
                  </a:lnTo>
                  <a:lnTo>
                    <a:pt x="7495" y="5743"/>
                  </a:lnTo>
                  <a:lnTo>
                    <a:pt x="7349" y="5548"/>
                  </a:lnTo>
                  <a:lnTo>
                    <a:pt x="7203" y="5378"/>
                  </a:lnTo>
                  <a:lnTo>
                    <a:pt x="7057" y="5232"/>
                  </a:lnTo>
                  <a:lnTo>
                    <a:pt x="6887" y="5086"/>
                  </a:lnTo>
                  <a:lnTo>
                    <a:pt x="6717" y="4940"/>
                  </a:lnTo>
                  <a:lnTo>
                    <a:pt x="6522" y="4842"/>
                  </a:lnTo>
                  <a:lnTo>
                    <a:pt x="6327" y="4745"/>
                  </a:lnTo>
                  <a:lnTo>
                    <a:pt x="6133" y="4648"/>
                  </a:lnTo>
                  <a:lnTo>
                    <a:pt x="5719" y="4502"/>
                  </a:lnTo>
                  <a:lnTo>
                    <a:pt x="5305" y="4429"/>
                  </a:lnTo>
                  <a:lnTo>
                    <a:pt x="4867" y="4380"/>
                  </a:lnTo>
                  <a:lnTo>
                    <a:pt x="4405" y="4356"/>
                  </a:lnTo>
                  <a:lnTo>
                    <a:pt x="4405" y="4307"/>
                  </a:lnTo>
                  <a:lnTo>
                    <a:pt x="4405" y="4283"/>
                  </a:lnTo>
                  <a:lnTo>
                    <a:pt x="4600" y="4258"/>
                  </a:lnTo>
                  <a:lnTo>
                    <a:pt x="4794" y="4185"/>
                  </a:lnTo>
                  <a:lnTo>
                    <a:pt x="4965" y="4112"/>
                  </a:lnTo>
                  <a:lnTo>
                    <a:pt x="5159" y="4015"/>
                  </a:lnTo>
                  <a:lnTo>
                    <a:pt x="5305" y="3893"/>
                  </a:lnTo>
                  <a:lnTo>
                    <a:pt x="5451" y="3772"/>
                  </a:lnTo>
                  <a:lnTo>
                    <a:pt x="5597" y="3626"/>
                  </a:lnTo>
                  <a:lnTo>
                    <a:pt x="5719" y="3456"/>
                  </a:lnTo>
                  <a:lnTo>
                    <a:pt x="5841" y="3310"/>
                  </a:lnTo>
                  <a:lnTo>
                    <a:pt x="5938" y="3115"/>
                  </a:lnTo>
                  <a:lnTo>
                    <a:pt x="6035" y="2945"/>
                  </a:lnTo>
                  <a:lnTo>
                    <a:pt x="6108" y="2750"/>
                  </a:lnTo>
                  <a:lnTo>
                    <a:pt x="6181" y="2555"/>
                  </a:lnTo>
                  <a:lnTo>
                    <a:pt x="6230" y="2361"/>
                  </a:lnTo>
                  <a:lnTo>
                    <a:pt x="6254" y="2166"/>
                  </a:lnTo>
                  <a:lnTo>
                    <a:pt x="6279" y="1971"/>
                  </a:lnTo>
                  <a:lnTo>
                    <a:pt x="6254" y="1752"/>
                  </a:lnTo>
                  <a:lnTo>
                    <a:pt x="6230" y="1533"/>
                  </a:lnTo>
                  <a:lnTo>
                    <a:pt x="6157" y="1314"/>
                  </a:lnTo>
                  <a:lnTo>
                    <a:pt x="6060" y="1095"/>
                  </a:lnTo>
                  <a:lnTo>
                    <a:pt x="5962" y="925"/>
                  </a:lnTo>
                  <a:lnTo>
                    <a:pt x="5816" y="730"/>
                  </a:lnTo>
                  <a:lnTo>
                    <a:pt x="5670" y="584"/>
                  </a:lnTo>
                  <a:lnTo>
                    <a:pt x="5500" y="438"/>
                  </a:lnTo>
                  <a:lnTo>
                    <a:pt x="5305" y="292"/>
                  </a:lnTo>
                  <a:lnTo>
                    <a:pt x="5111" y="195"/>
                  </a:lnTo>
                  <a:lnTo>
                    <a:pt x="4892" y="98"/>
                  </a:lnTo>
                  <a:lnTo>
                    <a:pt x="4697" y="49"/>
                  </a:lnTo>
                  <a:lnTo>
                    <a:pt x="4478" y="25"/>
                  </a:lnTo>
                  <a:lnTo>
                    <a:pt x="425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80;p39">
              <a:extLst>
                <a:ext uri="{FF2B5EF4-FFF2-40B4-BE49-F238E27FC236}">
                  <a16:creationId xmlns:a16="http://schemas.microsoft.com/office/drawing/2014/main" id="{3373FA77-D774-4E61-B0DE-F413C0959917}"/>
                </a:ext>
              </a:extLst>
            </p:cNvPr>
            <p:cNvSpPr/>
            <p:nvPr/>
          </p:nvSpPr>
          <p:spPr>
            <a:xfrm>
              <a:off x="6541962" y="1121697"/>
              <a:ext cx="412086" cy="1016608"/>
            </a:xfrm>
            <a:custGeom>
              <a:avLst/>
              <a:gdLst/>
              <a:ahLst/>
              <a:cxnLst/>
              <a:rect l="l" t="t" r="r" b="b"/>
              <a:pathLst>
                <a:path w="8542" h="21073" extrusionOk="0">
                  <a:moveTo>
                    <a:pt x="4478" y="487"/>
                  </a:moveTo>
                  <a:lnTo>
                    <a:pt x="4673" y="536"/>
                  </a:lnTo>
                  <a:lnTo>
                    <a:pt x="4600" y="584"/>
                  </a:lnTo>
                  <a:lnTo>
                    <a:pt x="4527" y="657"/>
                  </a:lnTo>
                  <a:lnTo>
                    <a:pt x="4527" y="730"/>
                  </a:lnTo>
                  <a:lnTo>
                    <a:pt x="4527" y="755"/>
                  </a:lnTo>
                  <a:lnTo>
                    <a:pt x="4697" y="755"/>
                  </a:lnTo>
                  <a:lnTo>
                    <a:pt x="4819" y="730"/>
                  </a:lnTo>
                  <a:lnTo>
                    <a:pt x="4892" y="682"/>
                  </a:lnTo>
                  <a:lnTo>
                    <a:pt x="4965" y="633"/>
                  </a:lnTo>
                  <a:lnTo>
                    <a:pt x="5038" y="682"/>
                  </a:lnTo>
                  <a:lnTo>
                    <a:pt x="4965" y="730"/>
                  </a:lnTo>
                  <a:lnTo>
                    <a:pt x="4916" y="779"/>
                  </a:lnTo>
                  <a:lnTo>
                    <a:pt x="4819" y="925"/>
                  </a:lnTo>
                  <a:lnTo>
                    <a:pt x="4819" y="949"/>
                  </a:lnTo>
                  <a:lnTo>
                    <a:pt x="4843" y="974"/>
                  </a:lnTo>
                  <a:lnTo>
                    <a:pt x="4867" y="998"/>
                  </a:lnTo>
                  <a:lnTo>
                    <a:pt x="4892" y="974"/>
                  </a:lnTo>
                  <a:lnTo>
                    <a:pt x="5038" y="876"/>
                  </a:lnTo>
                  <a:lnTo>
                    <a:pt x="5111" y="828"/>
                  </a:lnTo>
                  <a:lnTo>
                    <a:pt x="5208" y="803"/>
                  </a:lnTo>
                  <a:lnTo>
                    <a:pt x="5330" y="901"/>
                  </a:lnTo>
                  <a:lnTo>
                    <a:pt x="5451" y="1022"/>
                  </a:lnTo>
                  <a:lnTo>
                    <a:pt x="5281" y="1120"/>
                  </a:lnTo>
                  <a:lnTo>
                    <a:pt x="5208" y="1193"/>
                  </a:lnTo>
                  <a:lnTo>
                    <a:pt x="5111" y="1266"/>
                  </a:lnTo>
                  <a:lnTo>
                    <a:pt x="4965" y="1436"/>
                  </a:lnTo>
                  <a:lnTo>
                    <a:pt x="4965" y="1460"/>
                  </a:lnTo>
                  <a:lnTo>
                    <a:pt x="4965" y="1485"/>
                  </a:lnTo>
                  <a:lnTo>
                    <a:pt x="5013" y="1485"/>
                  </a:lnTo>
                  <a:lnTo>
                    <a:pt x="5111" y="1436"/>
                  </a:lnTo>
                  <a:lnTo>
                    <a:pt x="5208" y="1387"/>
                  </a:lnTo>
                  <a:lnTo>
                    <a:pt x="5403" y="1314"/>
                  </a:lnTo>
                  <a:lnTo>
                    <a:pt x="5573" y="1217"/>
                  </a:lnTo>
                  <a:lnTo>
                    <a:pt x="5695" y="1412"/>
                  </a:lnTo>
                  <a:lnTo>
                    <a:pt x="5768" y="1631"/>
                  </a:lnTo>
                  <a:lnTo>
                    <a:pt x="5719" y="1631"/>
                  </a:lnTo>
                  <a:lnTo>
                    <a:pt x="5597" y="1679"/>
                  </a:lnTo>
                  <a:lnTo>
                    <a:pt x="5451" y="1728"/>
                  </a:lnTo>
                  <a:lnTo>
                    <a:pt x="5184" y="1874"/>
                  </a:lnTo>
                  <a:lnTo>
                    <a:pt x="4989" y="1996"/>
                  </a:lnTo>
                  <a:lnTo>
                    <a:pt x="4892" y="2069"/>
                  </a:lnTo>
                  <a:lnTo>
                    <a:pt x="4819" y="2166"/>
                  </a:lnTo>
                  <a:lnTo>
                    <a:pt x="4819" y="2190"/>
                  </a:lnTo>
                  <a:lnTo>
                    <a:pt x="4843" y="2215"/>
                  </a:lnTo>
                  <a:lnTo>
                    <a:pt x="4940" y="2239"/>
                  </a:lnTo>
                  <a:lnTo>
                    <a:pt x="5038" y="2239"/>
                  </a:lnTo>
                  <a:lnTo>
                    <a:pt x="5232" y="2166"/>
                  </a:lnTo>
                  <a:lnTo>
                    <a:pt x="5524" y="2069"/>
                  </a:lnTo>
                  <a:lnTo>
                    <a:pt x="5816" y="1947"/>
                  </a:lnTo>
                  <a:lnTo>
                    <a:pt x="5841" y="1947"/>
                  </a:lnTo>
                  <a:lnTo>
                    <a:pt x="5841" y="1971"/>
                  </a:lnTo>
                  <a:lnTo>
                    <a:pt x="5841" y="2142"/>
                  </a:lnTo>
                  <a:lnTo>
                    <a:pt x="5816" y="2312"/>
                  </a:lnTo>
                  <a:lnTo>
                    <a:pt x="5743" y="2312"/>
                  </a:lnTo>
                  <a:lnTo>
                    <a:pt x="5622" y="2361"/>
                  </a:lnTo>
                  <a:lnTo>
                    <a:pt x="5476" y="2385"/>
                  </a:lnTo>
                  <a:lnTo>
                    <a:pt x="5208" y="2434"/>
                  </a:lnTo>
                  <a:lnTo>
                    <a:pt x="4916" y="2507"/>
                  </a:lnTo>
                  <a:lnTo>
                    <a:pt x="4794" y="2555"/>
                  </a:lnTo>
                  <a:lnTo>
                    <a:pt x="4648" y="2604"/>
                  </a:lnTo>
                  <a:lnTo>
                    <a:pt x="4648" y="2653"/>
                  </a:lnTo>
                  <a:lnTo>
                    <a:pt x="4673" y="2653"/>
                  </a:lnTo>
                  <a:lnTo>
                    <a:pt x="5208" y="2701"/>
                  </a:lnTo>
                  <a:lnTo>
                    <a:pt x="5476" y="2701"/>
                  </a:lnTo>
                  <a:lnTo>
                    <a:pt x="5719" y="2653"/>
                  </a:lnTo>
                  <a:lnTo>
                    <a:pt x="5646" y="2847"/>
                  </a:lnTo>
                  <a:lnTo>
                    <a:pt x="5524" y="3042"/>
                  </a:lnTo>
                  <a:lnTo>
                    <a:pt x="4697" y="3042"/>
                  </a:lnTo>
                  <a:lnTo>
                    <a:pt x="4624" y="3018"/>
                  </a:lnTo>
                  <a:lnTo>
                    <a:pt x="4575" y="2993"/>
                  </a:lnTo>
                  <a:lnTo>
                    <a:pt x="4551" y="2993"/>
                  </a:lnTo>
                  <a:lnTo>
                    <a:pt x="4551" y="3018"/>
                  </a:lnTo>
                  <a:lnTo>
                    <a:pt x="4600" y="3091"/>
                  </a:lnTo>
                  <a:lnTo>
                    <a:pt x="4673" y="3164"/>
                  </a:lnTo>
                  <a:lnTo>
                    <a:pt x="4746" y="3212"/>
                  </a:lnTo>
                  <a:lnTo>
                    <a:pt x="4843" y="3261"/>
                  </a:lnTo>
                  <a:lnTo>
                    <a:pt x="5086" y="3310"/>
                  </a:lnTo>
                  <a:lnTo>
                    <a:pt x="5330" y="3310"/>
                  </a:lnTo>
                  <a:lnTo>
                    <a:pt x="5159" y="3456"/>
                  </a:lnTo>
                  <a:lnTo>
                    <a:pt x="4989" y="3577"/>
                  </a:lnTo>
                  <a:lnTo>
                    <a:pt x="4892" y="3529"/>
                  </a:lnTo>
                  <a:lnTo>
                    <a:pt x="4746" y="3504"/>
                  </a:lnTo>
                  <a:lnTo>
                    <a:pt x="4259" y="3504"/>
                  </a:lnTo>
                  <a:lnTo>
                    <a:pt x="4235" y="3529"/>
                  </a:lnTo>
                  <a:lnTo>
                    <a:pt x="4210" y="3577"/>
                  </a:lnTo>
                  <a:lnTo>
                    <a:pt x="4210" y="3626"/>
                  </a:lnTo>
                  <a:lnTo>
                    <a:pt x="4235" y="3699"/>
                  </a:lnTo>
                  <a:lnTo>
                    <a:pt x="4283" y="3748"/>
                  </a:lnTo>
                  <a:lnTo>
                    <a:pt x="4429" y="3796"/>
                  </a:lnTo>
                  <a:lnTo>
                    <a:pt x="4283" y="3821"/>
                  </a:lnTo>
                  <a:lnTo>
                    <a:pt x="3967" y="3821"/>
                  </a:lnTo>
                  <a:lnTo>
                    <a:pt x="3821" y="3772"/>
                  </a:lnTo>
                  <a:lnTo>
                    <a:pt x="3675" y="3723"/>
                  </a:lnTo>
                  <a:lnTo>
                    <a:pt x="3529" y="3650"/>
                  </a:lnTo>
                  <a:lnTo>
                    <a:pt x="3407" y="3577"/>
                  </a:lnTo>
                  <a:lnTo>
                    <a:pt x="3310" y="3456"/>
                  </a:lnTo>
                  <a:lnTo>
                    <a:pt x="3213" y="3358"/>
                  </a:lnTo>
                  <a:lnTo>
                    <a:pt x="3115" y="3237"/>
                  </a:lnTo>
                  <a:lnTo>
                    <a:pt x="2969" y="2945"/>
                  </a:lnTo>
                  <a:lnTo>
                    <a:pt x="2848" y="2653"/>
                  </a:lnTo>
                  <a:lnTo>
                    <a:pt x="2775" y="2361"/>
                  </a:lnTo>
                  <a:lnTo>
                    <a:pt x="2750" y="2069"/>
                  </a:lnTo>
                  <a:lnTo>
                    <a:pt x="2750" y="1898"/>
                  </a:lnTo>
                  <a:lnTo>
                    <a:pt x="2775" y="1728"/>
                  </a:lnTo>
                  <a:lnTo>
                    <a:pt x="2823" y="1558"/>
                  </a:lnTo>
                  <a:lnTo>
                    <a:pt x="2896" y="1412"/>
                  </a:lnTo>
                  <a:lnTo>
                    <a:pt x="3067" y="1120"/>
                  </a:lnTo>
                  <a:lnTo>
                    <a:pt x="3261" y="852"/>
                  </a:lnTo>
                  <a:lnTo>
                    <a:pt x="3359" y="755"/>
                  </a:lnTo>
                  <a:lnTo>
                    <a:pt x="3480" y="682"/>
                  </a:lnTo>
                  <a:lnTo>
                    <a:pt x="3699" y="560"/>
                  </a:lnTo>
                  <a:lnTo>
                    <a:pt x="3772" y="584"/>
                  </a:lnTo>
                  <a:lnTo>
                    <a:pt x="3845" y="560"/>
                  </a:lnTo>
                  <a:lnTo>
                    <a:pt x="4064" y="511"/>
                  </a:lnTo>
                  <a:lnTo>
                    <a:pt x="4259" y="487"/>
                  </a:lnTo>
                  <a:close/>
                  <a:moveTo>
                    <a:pt x="4600" y="4818"/>
                  </a:moveTo>
                  <a:lnTo>
                    <a:pt x="4940" y="4842"/>
                  </a:lnTo>
                  <a:lnTo>
                    <a:pt x="4746" y="4915"/>
                  </a:lnTo>
                  <a:lnTo>
                    <a:pt x="4600" y="5037"/>
                  </a:lnTo>
                  <a:lnTo>
                    <a:pt x="4600" y="5061"/>
                  </a:lnTo>
                  <a:lnTo>
                    <a:pt x="4600" y="5086"/>
                  </a:lnTo>
                  <a:lnTo>
                    <a:pt x="4624" y="5110"/>
                  </a:lnTo>
                  <a:lnTo>
                    <a:pt x="4648" y="5134"/>
                  </a:lnTo>
                  <a:lnTo>
                    <a:pt x="4770" y="5110"/>
                  </a:lnTo>
                  <a:lnTo>
                    <a:pt x="4867" y="5086"/>
                  </a:lnTo>
                  <a:lnTo>
                    <a:pt x="5086" y="5013"/>
                  </a:lnTo>
                  <a:lnTo>
                    <a:pt x="5305" y="4964"/>
                  </a:lnTo>
                  <a:lnTo>
                    <a:pt x="5403" y="4940"/>
                  </a:lnTo>
                  <a:lnTo>
                    <a:pt x="5500" y="4915"/>
                  </a:lnTo>
                  <a:lnTo>
                    <a:pt x="5573" y="4940"/>
                  </a:lnTo>
                  <a:lnTo>
                    <a:pt x="5719" y="4964"/>
                  </a:lnTo>
                  <a:lnTo>
                    <a:pt x="5695" y="4988"/>
                  </a:lnTo>
                  <a:lnTo>
                    <a:pt x="5427" y="5086"/>
                  </a:lnTo>
                  <a:lnTo>
                    <a:pt x="5281" y="5159"/>
                  </a:lnTo>
                  <a:lnTo>
                    <a:pt x="5232" y="5207"/>
                  </a:lnTo>
                  <a:lnTo>
                    <a:pt x="5184" y="5256"/>
                  </a:lnTo>
                  <a:lnTo>
                    <a:pt x="5208" y="5280"/>
                  </a:lnTo>
                  <a:lnTo>
                    <a:pt x="5281" y="5329"/>
                  </a:lnTo>
                  <a:lnTo>
                    <a:pt x="5403" y="5353"/>
                  </a:lnTo>
                  <a:lnTo>
                    <a:pt x="5524" y="5353"/>
                  </a:lnTo>
                  <a:lnTo>
                    <a:pt x="5622" y="5329"/>
                  </a:lnTo>
                  <a:lnTo>
                    <a:pt x="5938" y="5256"/>
                  </a:lnTo>
                  <a:lnTo>
                    <a:pt x="6254" y="5183"/>
                  </a:lnTo>
                  <a:lnTo>
                    <a:pt x="6425" y="5305"/>
                  </a:lnTo>
                  <a:lnTo>
                    <a:pt x="6254" y="5329"/>
                  </a:lnTo>
                  <a:lnTo>
                    <a:pt x="6035" y="5378"/>
                  </a:lnTo>
                  <a:lnTo>
                    <a:pt x="5841" y="5451"/>
                  </a:lnTo>
                  <a:lnTo>
                    <a:pt x="5743" y="5475"/>
                  </a:lnTo>
                  <a:lnTo>
                    <a:pt x="5670" y="5548"/>
                  </a:lnTo>
                  <a:lnTo>
                    <a:pt x="5573" y="5597"/>
                  </a:lnTo>
                  <a:lnTo>
                    <a:pt x="5500" y="5645"/>
                  </a:lnTo>
                  <a:lnTo>
                    <a:pt x="5476" y="5670"/>
                  </a:lnTo>
                  <a:lnTo>
                    <a:pt x="5500" y="5694"/>
                  </a:lnTo>
                  <a:lnTo>
                    <a:pt x="5573" y="5694"/>
                  </a:lnTo>
                  <a:lnTo>
                    <a:pt x="5622" y="5718"/>
                  </a:lnTo>
                  <a:lnTo>
                    <a:pt x="5670" y="5718"/>
                  </a:lnTo>
                  <a:lnTo>
                    <a:pt x="5743" y="5743"/>
                  </a:lnTo>
                  <a:lnTo>
                    <a:pt x="5889" y="5718"/>
                  </a:lnTo>
                  <a:lnTo>
                    <a:pt x="6035" y="5694"/>
                  </a:lnTo>
                  <a:lnTo>
                    <a:pt x="6230" y="5645"/>
                  </a:lnTo>
                  <a:lnTo>
                    <a:pt x="6400" y="5621"/>
                  </a:lnTo>
                  <a:lnTo>
                    <a:pt x="6571" y="5621"/>
                  </a:lnTo>
                  <a:lnTo>
                    <a:pt x="6668" y="5645"/>
                  </a:lnTo>
                  <a:lnTo>
                    <a:pt x="6741" y="5670"/>
                  </a:lnTo>
                  <a:lnTo>
                    <a:pt x="6668" y="5694"/>
                  </a:lnTo>
                  <a:lnTo>
                    <a:pt x="6498" y="5718"/>
                  </a:lnTo>
                  <a:lnTo>
                    <a:pt x="6352" y="5767"/>
                  </a:lnTo>
                  <a:lnTo>
                    <a:pt x="6206" y="5840"/>
                  </a:lnTo>
                  <a:lnTo>
                    <a:pt x="6133" y="5913"/>
                  </a:lnTo>
                  <a:lnTo>
                    <a:pt x="6108" y="5962"/>
                  </a:lnTo>
                  <a:lnTo>
                    <a:pt x="6084" y="6010"/>
                  </a:lnTo>
                  <a:lnTo>
                    <a:pt x="6108" y="6059"/>
                  </a:lnTo>
                  <a:lnTo>
                    <a:pt x="6133" y="6083"/>
                  </a:lnTo>
                  <a:lnTo>
                    <a:pt x="6181" y="6108"/>
                  </a:lnTo>
                  <a:lnTo>
                    <a:pt x="6279" y="6108"/>
                  </a:lnTo>
                  <a:lnTo>
                    <a:pt x="6400" y="6083"/>
                  </a:lnTo>
                  <a:lnTo>
                    <a:pt x="6619" y="6010"/>
                  </a:lnTo>
                  <a:lnTo>
                    <a:pt x="7130" y="6010"/>
                  </a:lnTo>
                  <a:lnTo>
                    <a:pt x="7203" y="6108"/>
                  </a:lnTo>
                  <a:lnTo>
                    <a:pt x="7276" y="6229"/>
                  </a:lnTo>
                  <a:lnTo>
                    <a:pt x="7106" y="6278"/>
                  </a:lnTo>
                  <a:lnTo>
                    <a:pt x="6936" y="6351"/>
                  </a:lnTo>
                  <a:lnTo>
                    <a:pt x="6790" y="6473"/>
                  </a:lnTo>
                  <a:lnTo>
                    <a:pt x="6668" y="6594"/>
                  </a:lnTo>
                  <a:lnTo>
                    <a:pt x="6668" y="6619"/>
                  </a:lnTo>
                  <a:lnTo>
                    <a:pt x="6887" y="6619"/>
                  </a:lnTo>
                  <a:lnTo>
                    <a:pt x="7082" y="6594"/>
                  </a:lnTo>
                  <a:lnTo>
                    <a:pt x="7471" y="6570"/>
                  </a:lnTo>
                  <a:lnTo>
                    <a:pt x="7544" y="6765"/>
                  </a:lnTo>
                  <a:lnTo>
                    <a:pt x="7130" y="6862"/>
                  </a:lnTo>
                  <a:lnTo>
                    <a:pt x="6984" y="6935"/>
                  </a:lnTo>
                  <a:lnTo>
                    <a:pt x="6936" y="6959"/>
                  </a:lnTo>
                  <a:lnTo>
                    <a:pt x="6911" y="6984"/>
                  </a:lnTo>
                  <a:lnTo>
                    <a:pt x="6960" y="7057"/>
                  </a:lnTo>
                  <a:lnTo>
                    <a:pt x="7033" y="7081"/>
                  </a:lnTo>
                  <a:lnTo>
                    <a:pt x="7106" y="7105"/>
                  </a:lnTo>
                  <a:lnTo>
                    <a:pt x="7203" y="7105"/>
                  </a:lnTo>
                  <a:lnTo>
                    <a:pt x="7422" y="7081"/>
                  </a:lnTo>
                  <a:lnTo>
                    <a:pt x="7641" y="7032"/>
                  </a:lnTo>
                  <a:lnTo>
                    <a:pt x="7714" y="7227"/>
                  </a:lnTo>
                  <a:lnTo>
                    <a:pt x="7544" y="7276"/>
                  </a:lnTo>
                  <a:lnTo>
                    <a:pt x="7349" y="7349"/>
                  </a:lnTo>
                  <a:lnTo>
                    <a:pt x="7203" y="7422"/>
                  </a:lnTo>
                  <a:lnTo>
                    <a:pt x="7155" y="7470"/>
                  </a:lnTo>
                  <a:lnTo>
                    <a:pt x="7106" y="7543"/>
                  </a:lnTo>
                  <a:lnTo>
                    <a:pt x="7106" y="7568"/>
                  </a:lnTo>
                  <a:lnTo>
                    <a:pt x="7106" y="7592"/>
                  </a:lnTo>
                  <a:lnTo>
                    <a:pt x="7130" y="7616"/>
                  </a:lnTo>
                  <a:lnTo>
                    <a:pt x="7155" y="7616"/>
                  </a:lnTo>
                  <a:lnTo>
                    <a:pt x="7228" y="7568"/>
                  </a:lnTo>
                  <a:lnTo>
                    <a:pt x="7325" y="7543"/>
                  </a:lnTo>
                  <a:lnTo>
                    <a:pt x="7495" y="7519"/>
                  </a:lnTo>
                  <a:lnTo>
                    <a:pt x="7763" y="7470"/>
                  </a:lnTo>
                  <a:lnTo>
                    <a:pt x="7836" y="7762"/>
                  </a:lnTo>
                  <a:lnTo>
                    <a:pt x="7812" y="7787"/>
                  </a:lnTo>
                  <a:lnTo>
                    <a:pt x="7568" y="7811"/>
                  </a:lnTo>
                  <a:lnTo>
                    <a:pt x="7349" y="7884"/>
                  </a:lnTo>
                  <a:lnTo>
                    <a:pt x="7301" y="7933"/>
                  </a:lnTo>
                  <a:lnTo>
                    <a:pt x="7301" y="7981"/>
                  </a:lnTo>
                  <a:lnTo>
                    <a:pt x="7301" y="8030"/>
                  </a:lnTo>
                  <a:lnTo>
                    <a:pt x="7349" y="8054"/>
                  </a:lnTo>
                  <a:lnTo>
                    <a:pt x="7447" y="8079"/>
                  </a:lnTo>
                  <a:lnTo>
                    <a:pt x="7568" y="8079"/>
                  </a:lnTo>
                  <a:lnTo>
                    <a:pt x="7763" y="8054"/>
                  </a:lnTo>
                  <a:lnTo>
                    <a:pt x="7885" y="8030"/>
                  </a:lnTo>
                  <a:lnTo>
                    <a:pt x="7933" y="8273"/>
                  </a:lnTo>
                  <a:lnTo>
                    <a:pt x="7690" y="8346"/>
                  </a:lnTo>
                  <a:lnTo>
                    <a:pt x="7593" y="8395"/>
                  </a:lnTo>
                  <a:lnTo>
                    <a:pt x="7495" y="8468"/>
                  </a:lnTo>
                  <a:lnTo>
                    <a:pt x="7495" y="8492"/>
                  </a:lnTo>
                  <a:lnTo>
                    <a:pt x="7739" y="8541"/>
                  </a:lnTo>
                  <a:lnTo>
                    <a:pt x="7958" y="8541"/>
                  </a:lnTo>
                  <a:lnTo>
                    <a:pt x="7982" y="8809"/>
                  </a:lnTo>
                  <a:lnTo>
                    <a:pt x="7860" y="8833"/>
                  </a:lnTo>
                  <a:lnTo>
                    <a:pt x="7739" y="8857"/>
                  </a:lnTo>
                  <a:lnTo>
                    <a:pt x="7641" y="8930"/>
                  </a:lnTo>
                  <a:lnTo>
                    <a:pt x="7568" y="9003"/>
                  </a:lnTo>
                  <a:lnTo>
                    <a:pt x="7544" y="9052"/>
                  </a:lnTo>
                  <a:lnTo>
                    <a:pt x="7568" y="9101"/>
                  </a:lnTo>
                  <a:lnTo>
                    <a:pt x="7690" y="9125"/>
                  </a:lnTo>
                  <a:lnTo>
                    <a:pt x="7787" y="9125"/>
                  </a:lnTo>
                  <a:lnTo>
                    <a:pt x="8006" y="9101"/>
                  </a:lnTo>
                  <a:lnTo>
                    <a:pt x="8006" y="9320"/>
                  </a:lnTo>
                  <a:lnTo>
                    <a:pt x="7933" y="9344"/>
                  </a:lnTo>
                  <a:lnTo>
                    <a:pt x="7860" y="9368"/>
                  </a:lnTo>
                  <a:lnTo>
                    <a:pt x="7787" y="9417"/>
                  </a:lnTo>
                  <a:lnTo>
                    <a:pt x="7666" y="9490"/>
                  </a:lnTo>
                  <a:lnTo>
                    <a:pt x="7641" y="9539"/>
                  </a:lnTo>
                  <a:lnTo>
                    <a:pt x="7666" y="9563"/>
                  </a:lnTo>
                  <a:lnTo>
                    <a:pt x="7787" y="9587"/>
                  </a:lnTo>
                  <a:lnTo>
                    <a:pt x="7933" y="9612"/>
                  </a:lnTo>
                  <a:lnTo>
                    <a:pt x="8031" y="9612"/>
                  </a:lnTo>
                  <a:lnTo>
                    <a:pt x="8031" y="9855"/>
                  </a:lnTo>
                  <a:lnTo>
                    <a:pt x="7909" y="9879"/>
                  </a:lnTo>
                  <a:lnTo>
                    <a:pt x="7787" y="9928"/>
                  </a:lnTo>
                  <a:lnTo>
                    <a:pt x="7690" y="10001"/>
                  </a:lnTo>
                  <a:lnTo>
                    <a:pt x="7666" y="10025"/>
                  </a:lnTo>
                  <a:lnTo>
                    <a:pt x="7666" y="10050"/>
                  </a:lnTo>
                  <a:lnTo>
                    <a:pt x="7714" y="10098"/>
                  </a:lnTo>
                  <a:lnTo>
                    <a:pt x="8031" y="10098"/>
                  </a:lnTo>
                  <a:lnTo>
                    <a:pt x="8006" y="10415"/>
                  </a:lnTo>
                  <a:lnTo>
                    <a:pt x="7885" y="10439"/>
                  </a:lnTo>
                  <a:lnTo>
                    <a:pt x="7739" y="10488"/>
                  </a:lnTo>
                  <a:lnTo>
                    <a:pt x="7714" y="10512"/>
                  </a:lnTo>
                  <a:lnTo>
                    <a:pt x="7714" y="10536"/>
                  </a:lnTo>
                  <a:lnTo>
                    <a:pt x="7739" y="10585"/>
                  </a:lnTo>
                  <a:lnTo>
                    <a:pt x="7763" y="10609"/>
                  </a:lnTo>
                  <a:lnTo>
                    <a:pt x="7885" y="10634"/>
                  </a:lnTo>
                  <a:lnTo>
                    <a:pt x="7982" y="10634"/>
                  </a:lnTo>
                  <a:lnTo>
                    <a:pt x="7958" y="10901"/>
                  </a:lnTo>
                  <a:lnTo>
                    <a:pt x="7909" y="10926"/>
                  </a:lnTo>
                  <a:lnTo>
                    <a:pt x="7860" y="10926"/>
                  </a:lnTo>
                  <a:lnTo>
                    <a:pt x="7812" y="10950"/>
                  </a:lnTo>
                  <a:lnTo>
                    <a:pt x="7787" y="10950"/>
                  </a:lnTo>
                  <a:lnTo>
                    <a:pt x="7787" y="10999"/>
                  </a:lnTo>
                  <a:lnTo>
                    <a:pt x="7860" y="11047"/>
                  </a:lnTo>
                  <a:lnTo>
                    <a:pt x="7933" y="11072"/>
                  </a:lnTo>
                  <a:lnTo>
                    <a:pt x="7958" y="11145"/>
                  </a:lnTo>
                  <a:lnTo>
                    <a:pt x="7982" y="11193"/>
                  </a:lnTo>
                  <a:lnTo>
                    <a:pt x="8079" y="11266"/>
                  </a:lnTo>
                  <a:lnTo>
                    <a:pt x="8055" y="11437"/>
                  </a:lnTo>
                  <a:lnTo>
                    <a:pt x="8006" y="11583"/>
                  </a:lnTo>
                  <a:lnTo>
                    <a:pt x="7933" y="11729"/>
                  </a:lnTo>
                  <a:lnTo>
                    <a:pt x="7812" y="11826"/>
                  </a:lnTo>
                  <a:lnTo>
                    <a:pt x="7690" y="11899"/>
                  </a:lnTo>
                  <a:lnTo>
                    <a:pt x="7520" y="11899"/>
                  </a:lnTo>
                  <a:lnTo>
                    <a:pt x="7447" y="11850"/>
                  </a:lnTo>
                  <a:lnTo>
                    <a:pt x="7398" y="11802"/>
                  </a:lnTo>
                  <a:lnTo>
                    <a:pt x="7325" y="11729"/>
                  </a:lnTo>
                  <a:lnTo>
                    <a:pt x="7301" y="11656"/>
                  </a:lnTo>
                  <a:lnTo>
                    <a:pt x="7276" y="11583"/>
                  </a:lnTo>
                  <a:lnTo>
                    <a:pt x="7276" y="11388"/>
                  </a:lnTo>
                  <a:lnTo>
                    <a:pt x="7301" y="11242"/>
                  </a:lnTo>
                  <a:lnTo>
                    <a:pt x="7398" y="11096"/>
                  </a:lnTo>
                  <a:lnTo>
                    <a:pt x="7422" y="11023"/>
                  </a:lnTo>
                  <a:lnTo>
                    <a:pt x="7447" y="10974"/>
                  </a:lnTo>
                  <a:lnTo>
                    <a:pt x="7447" y="10828"/>
                  </a:lnTo>
                  <a:lnTo>
                    <a:pt x="7374" y="10561"/>
                  </a:lnTo>
                  <a:lnTo>
                    <a:pt x="7301" y="10074"/>
                  </a:lnTo>
                  <a:lnTo>
                    <a:pt x="7252" y="9612"/>
                  </a:lnTo>
                  <a:lnTo>
                    <a:pt x="7179" y="9125"/>
                  </a:lnTo>
                  <a:lnTo>
                    <a:pt x="7106" y="8906"/>
                  </a:lnTo>
                  <a:lnTo>
                    <a:pt x="7033" y="8663"/>
                  </a:lnTo>
                  <a:lnTo>
                    <a:pt x="6765" y="7957"/>
                  </a:lnTo>
                  <a:lnTo>
                    <a:pt x="6449" y="7276"/>
                  </a:lnTo>
                  <a:lnTo>
                    <a:pt x="6400" y="7203"/>
                  </a:lnTo>
                  <a:lnTo>
                    <a:pt x="6352" y="7105"/>
                  </a:lnTo>
                  <a:lnTo>
                    <a:pt x="6327" y="7057"/>
                  </a:lnTo>
                  <a:lnTo>
                    <a:pt x="6206" y="7057"/>
                  </a:lnTo>
                  <a:lnTo>
                    <a:pt x="6157" y="7081"/>
                  </a:lnTo>
                  <a:lnTo>
                    <a:pt x="6133" y="7105"/>
                  </a:lnTo>
                  <a:lnTo>
                    <a:pt x="6133" y="7154"/>
                  </a:lnTo>
                  <a:lnTo>
                    <a:pt x="6133" y="7227"/>
                  </a:lnTo>
                  <a:lnTo>
                    <a:pt x="5987" y="7227"/>
                  </a:lnTo>
                  <a:lnTo>
                    <a:pt x="5816" y="7251"/>
                  </a:lnTo>
                  <a:lnTo>
                    <a:pt x="5743" y="7276"/>
                  </a:lnTo>
                  <a:lnTo>
                    <a:pt x="5670" y="7300"/>
                  </a:lnTo>
                  <a:lnTo>
                    <a:pt x="5646" y="7349"/>
                  </a:lnTo>
                  <a:lnTo>
                    <a:pt x="5646" y="7397"/>
                  </a:lnTo>
                  <a:lnTo>
                    <a:pt x="5670" y="7422"/>
                  </a:lnTo>
                  <a:lnTo>
                    <a:pt x="5695" y="7470"/>
                  </a:lnTo>
                  <a:lnTo>
                    <a:pt x="5743" y="7495"/>
                  </a:lnTo>
                  <a:lnTo>
                    <a:pt x="5816" y="7519"/>
                  </a:lnTo>
                  <a:lnTo>
                    <a:pt x="6133" y="7519"/>
                  </a:lnTo>
                  <a:lnTo>
                    <a:pt x="6133" y="7714"/>
                  </a:lnTo>
                  <a:lnTo>
                    <a:pt x="6084" y="7714"/>
                  </a:lnTo>
                  <a:lnTo>
                    <a:pt x="5768" y="7738"/>
                  </a:lnTo>
                  <a:lnTo>
                    <a:pt x="5597" y="7787"/>
                  </a:lnTo>
                  <a:lnTo>
                    <a:pt x="5451" y="7860"/>
                  </a:lnTo>
                  <a:lnTo>
                    <a:pt x="5427" y="7884"/>
                  </a:lnTo>
                  <a:lnTo>
                    <a:pt x="5451" y="7933"/>
                  </a:lnTo>
                  <a:lnTo>
                    <a:pt x="5573" y="7981"/>
                  </a:lnTo>
                  <a:lnTo>
                    <a:pt x="5719" y="8006"/>
                  </a:lnTo>
                  <a:lnTo>
                    <a:pt x="6157" y="8006"/>
                  </a:lnTo>
                  <a:lnTo>
                    <a:pt x="6157" y="8298"/>
                  </a:lnTo>
                  <a:lnTo>
                    <a:pt x="5962" y="8298"/>
                  </a:lnTo>
                  <a:lnTo>
                    <a:pt x="5792" y="8322"/>
                  </a:lnTo>
                  <a:lnTo>
                    <a:pt x="5646" y="8322"/>
                  </a:lnTo>
                  <a:lnTo>
                    <a:pt x="5500" y="8371"/>
                  </a:lnTo>
                  <a:lnTo>
                    <a:pt x="5354" y="8444"/>
                  </a:lnTo>
                  <a:lnTo>
                    <a:pt x="5232" y="8541"/>
                  </a:lnTo>
                  <a:lnTo>
                    <a:pt x="5232" y="8565"/>
                  </a:lnTo>
                  <a:lnTo>
                    <a:pt x="5232" y="8590"/>
                  </a:lnTo>
                  <a:lnTo>
                    <a:pt x="5378" y="8638"/>
                  </a:lnTo>
                  <a:lnTo>
                    <a:pt x="5524" y="8663"/>
                  </a:lnTo>
                  <a:lnTo>
                    <a:pt x="5987" y="8663"/>
                  </a:lnTo>
                  <a:lnTo>
                    <a:pt x="6157" y="8638"/>
                  </a:lnTo>
                  <a:lnTo>
                    <a:pt x="6157" y="8784"/>
                  </a:lnTo>
                  <a:lnTo>
                    <a:pt x="6084" y="8760"/>
                  </a:lnTo>
                  <a:lnTo>
                    <a:pt x="5987" y="8784"/>
                  </a:lnTo>
                  <a:lnTo>
                    <a:pt x="5816" y="8809"/>
                  </a:lnTo>
                  <a:lnTo>
                    <a:pt x="5549" y="8833"/>
                  </a:lnTo>
                  <a:lnTo>
                    <a:pt x="5403" y="8857"/>
                  </a:lnTo>
                  <a:lnTo>
                    <a:pt x="5281" y="8906"/>
                  </a:lnTo>
                  <a:lnTo>
                    <a:pt x="5257" y="8930"/>
                  </a:lnTo>
                  <a:lnTo>
                    <a:pt x="5281" y="8955"/>
                  </a:lnTo>
                  <a:lnTo>
                    <a:pt x="5403" y="9028"/>
                  </a:lnTo>
                  <a:lnTo>
                    <a:pt x="5549" y="9052"/>
                  </a:lnTo>
                  <a:lnTo>
                    <a:pt x="5670" y="9076"/>
                  </a:lnTo>
                  <a:lnTo>
                    <a:pt x="5816" y="9101"/>
                  </a:lnTo>
                  <a:lnTo>
                    <a:pt x="5987" y="9101"/>
                  </a:lnTo>
                  <a:lnTo>
                    <a:pt x="6084" y="9076"/>
                  </a:lnTo>
                  <a:lnTo>
                    <a:pt x="6181" y="9076"/>
                  </a:lnTo>
                  <a:lnTo>
                    <a:pt x="6181" y="9320"/>
                  </a:lnTo>
                  <a:lnTo>
                    <a:pt x="5962" y="9295"/>
                  </a:lnTo>
                  <a:lnTo>
                    <a:pt x="5743" y="9320"/>
                  </a:lnTo>
                  <a:lnTo>
                    <a:pt x="5500" y="9344"/>
                  </a:lnTo>
                  <a:lnTo>
                    <a:pt x="5378" y="9393"/>
                  </a:lnTo>
                  <a:lnTo>
                    <a:pt x="5281" y="9441"/>
                  </a:lnTo>
                  <a:lnTo>
                    <a:pt x="5257" y="9466"/>
                  </a:lnTo>
                  <a:lnTo>
                    <a:pt x="5257" y="9514"/>
                  </a:lnTo>
                  <a:lnTo>
                    <a:pt x="5305" y="9563"/>
                  </a:lnTo>
                  <a:lnTo>
                    <a:pt x="5378" y="9587"/>
                  </a:lnTo>
                  <a:lnTo>
                    <a:pt x="5476" y="9612"/>
                  </a:lnTo>
                  <a:lnTo>
                    <a:pt x="5914" y="9612"/>
                  </a:lnTo>
                  <a:lnTo>
                    <a:pt x="6181" y="9636"/>
                  </a:lnTo>
                  <a:lnTo>
                    <a:pt x="6157" y="9855"/>
                  </a:lnTo>
                  <a:lnTo>
                    <a:pt x="6060" y="9855"/>
                  </a:lnTo>
                  <a:lnTo>
                    <a:pt x="5670" y="9928"/>
                  </a:lnTo>
                  <a:lnTo>
                    <a:pt x="5500" y="9952"/>
                  </a:lnTo>
                  <a:lnTo>
                    <a:pt x="5427" y="10001"/>
                  </a:lnTo>
                  <a:lnTo>
                    <a:pt x="5403" y="10001"/>
                  </a:lnTo>
                  <a:lnTo>
                    <a:pt x="5378" y="10025"/>
                  </a:lnTo>
                  <a:lnTo>
                    <a:pt x="5378" y="10098"/>
                  </a:lnTo>
                  <a:lnTo>
                    <a:pt x="5403" y="10147"/>
                  </a:lnTo>
                  <a:lnTo>
                    <a:pt x="5451" y="10171"/>
                  </a:lnTo>
                  <a:lnTo>
                    <a:pt x="5500" y="10196"/>
                  </a:lnTo>
                  <a:lnTo>
                    <a:pt x="5622" y="10220"/>
                  </a:lnTo>
                  <a:lnTo>
                    <a:pt x="5743" y="10220"/>
                  </a:lnTo>
                  <a:lnTo>
                    <a:pt x="5938" y="10196"/>
                  </a:lnTo>
                  <a:lnTo>
                    <a:pt x="6133" y="10171"/>
                  </a:lnTo>
                  <a:lnTo>
                    <a:pt x="6157" y="10147"/>
                  </a:lnTo>
                  <a:lnTo>
                    <a:pt x="6157" y="10366"/>
                  </a:lnTo>
                  <a:lnTo>
                    <a:pt x="6011" y="10390"/>
                  </a:lnTo>
                  <a:lnTo>
                    <a:pt x="5889" y="10415"/>
                  </a:lnTo>
                  <a:lnTo>
                    <a:pt x="5573" y="10512"/>
                  </a:lnTo>
                  <a:lnTo>
                    <a:pt x="5403" y="10585"/>
                  </a:lnTo>
                  <a:lnTo>
                    <a:pt x="5354" y="10634"/>
                  </a:lnTo>
                  <a:lnTo>
                    <a:pt x="5354" y="10658"/>
                  </a:lnTo>
                  <a:lnTo>
                    <a:pt x="5403" y="10707"/>
                  </a:lnTo>
                  <a:lnTo>
                    <a:pt x="5451" y="10731"/>
                  </a:lnTo>
                  <a:lnTo>
                    <a:pt x="5573" y="10755"/>
                  </a:lnTo>
                  <a:lnTo>
                    <a:pt x="5841" y="10731"/>
                  </a:lnTo>
                  <a:lnTo>
                    <a:pt x="6157" y="10682"/>
                  </a:lnTo>
                  <a:lnTo>
                    <a:pt x="6157" y="10999"/>
                  </a:lnTo>
                  <a:lnTo>
                    <a:pt x="6133" y="10999"/>
                  </a:lnTo>
                  <a:lnTo>
                    <a:pt x="5938" y="11023"/>
                  </a:lnTo>
                  <a:lnTo>
                    <a:pt x="5743" y="11047"/>
                  </a:lnTo>
                  <a:lnTo>
                    <a:pt x="5549" y="11120"/>
                  </a:lnTo>
                  <a:lnTo>
                    <a:pt x="5378" y="11193"/>
                  </a:lnTo>
                  <a:lnTo>
                    <a:pt x="5354" y="11218"/>
                  </a:lnTo>
                  <a:lnTo>
                    <a:pt x="5354" y="11242"/>
                  </a:lnTo>
                  <a:lnTo>
                    <a:pt x="5354" y="11266"/>
                  </a:lnTo>
                  <a:lnTo>
                    <a:pt x="5378" y="11291"/>
                  </a:lnTo>
                  <a:lnTo>
                    <a:pt x="5573" y="11315"/>
                  </a:lnTo>
                  <a:lnTo>
                    <a:pt x="5768" y="11315"/>
                  </a:lnTo>
                  <a:lnTo>
                    <a:pt x="6133" y="11291"/>
                  </a:lnTo>
                  <a:lnTo>
                    <a:pt x="6157" y="11266"/>
                  </a:lnTo>
                  <a:lnTo>
                    <a:pt x="6157" y="11558"/>
                  </a:lnTo>
                  <a:lnTo>
                    <a:pt x="6011" y="11558"/>
                  </a:lnTo>
                  <a:lnTo>
                    <a:pt x="5841" y="11607"/>
                  </a:lnTo>
                  <a:lnTo>
                    <a:pt x="5573" y="11656"/>
                  </a:lnTo>
                  <a:lnTo>
                    <a:pt x="5330" y="11753"/>
                  </a:lnTo>
                  <a:lnTo>
                    <a:pt x="5305" y="11777"/>
                  </a:lnTo>
                  <a:lnTo>
                    <a:pt x="5305" y="11826"/>
                  </a:lnTo>
                  <a:lnTo>
                    <a:pt x="5330" y="11850"/>
                  </a:lnTo>
                  <a:lnTo>
                    <a:pt x="5378" y="11850"/>
                  </a:lnTo>
                  <a:lnTo>
                    <a:pt x="5622" y="11875"/>
                  </a:lnTo>
                  <a:lnTo>
                    <a:pt x="5865" y="11850"/>
                  </a:lnTo>
                  <a:lnTo>
                    <a:pt x="6011" y="11850"/>
                  </a:lnTo>
                  <a:lnTo>
                    <a:pt x="6084" y="11826"/>
                  </a:lnTo>
                  <a:lnTo>
                    <a:pt x="6157" y="11802"/>
                  </a:lnTo>
                  <a:lnTo>
                    <a:pt x="6157" y="12020"/>
                  </a:lnTo>
                  <a:lnTo>
                    <a:pt x="5962" y="12020"/>
                  </a:lnTo>
                  <a:lnTo>
                    <a:pt x="5743" y="12045"/>
                  </a:lnTo>
                  <a:lnTo>
                    <a:pt x="5549" y="12118"/>
                  </a:lnTo>
                  <a:lnTo>
                    <a:pt x="5476" y="12142"/>
                  </a:lnTo>
                  <a:lnTo>
                    <a:pt x="5378" y="12191"/>
                  </a:lnTo>
                  <a:lnTo>
                    <a:pt x="5378" y="12239"/>
                  </a:lnTo>
                  <a:lnTo>
                    <a:pt x="5378" y="12264"/>
                  </a:lnTo>
                  <a:lnTo>
                    <a:pt x="5476" y="12312"/>
                  </a:lnTo>
                  <a:lnTo>
                    <a:pt x="5549" y="12337"/>
                  </a:lnTo>
                  <a:lnTo>
                    <a:pt x="5743" y="12385"/>
                  </a:lnTo>
                  <a:lnTo>
                    <a:pt x="5962" y="12361"/>
                  </a:lnTo>
                  <a:lnTo>
                    <a:pt x="6157" y="12361"/>
                  </a:lnTo>
                  <a:lnTo>
                    <a:pt x="6157" y="12458"/>
                  </a:lnTo>
                  <a:lnTo>
                    <a:pt x="6157" y="12483"/>
                  </a:lnTo>
                  <a:lnTo>
                    <a:pt x="6011" y="12531"/>
                  </a:lnTo>
                  <a:lnTo>
                    <a:pt x="5889" y="12580"/>
                  </a:lnTo>
                  <a:lnTo>
                    <a:pt x="5622" y="12653"/>
                  </a:lnTo>
                  <a:lnTo>
                    <a:pt x="5500" y="12702"/>
                  </a:lnTo>
                  <a:lnTo>
                    <a:pt x="5403" y="12750"/>
                  </a:lnTo>
                  <a:lnTo>
                    <a:pt x="5378" y="12799"/>
                  </a:lnTo>
                  <a:lnTo>
                    <a:pt x="5378" y="12823"/>
                  </a:lnTo>
                  <a:lnTo>
                    <a:pt x="5403" y="12848"/>
                  </a:lnTo>
                  <a:lnTo>
                    <a:pt x="5500" y="12872"/>
                  </a:lnTo>
                  <a:lnTo>
                    <a:pt x="5622" y="12896"/>
                  </a:lnTo>
                  <a:lnTo>
                    <a:pt x="5743" y="12921"/>
                  </a:lnTo>
                  <a:lnTo>
                    <a:pt x="5865" y="12896"/>
                  </a:lnTo>
                  <a:lnTo>
                    <a:pt x="6011" y="12872"/>
                  </a:lnTo>
                  <a:lnTo>
                    <a:pt x="6181" y="12848"/>
                  </a:lnTo>
                  <a:lnTo>
                    <a:pt x="6181" y="13042"/>
                  </a:lnTo>
                  <a:lnTo>
                    <a:pt x="6108" y="13018"/>
                  </a:lnTo>
                  <a:lnTo>
                    <a:pt x="5962" y="13042"/>
                  </a:lnTo>
                  <a:lnTo>
                    <a:pt x="5841" y="13091"/>
                  </a:lnTo>
                  <a:lnTo>
                    <a:pt x="5719" y="13164"/>
                  </a:lnTo>
                  <a:lnTo>
                    <a:pt x="5573" y="13237"/>
                  </a:lnTo>
                  <a:lnTo>
                    <a:pt x="5549" y="13261"/>
                  </a:lnTo>
                  <a:lnTo>
                    <a:pt x="5573" y="13286"/>
                  </a:lnTo>
                  <a:lnTo>
                    <a:pt x="5597" y="13334"/>
                  </a:lnTo>
                  <a:lnTo>
                    <a:pt x="5622" y="13334"/>
                  </a:lnTo>
                  <a:lnTo>
                    <a:pt x="5743" y="13310"/>
                  </a:lnTo>
                  <a:lnTo>
                    <a:pt x="6157" y="13310"/>
                  </a:lnTo>
                  <a:lnTo>
                    <a:pt x="6206" y="13286"/>
                  </a:lnTo>
                  <a:lnTo>
                    <a:pt x="6206" y="13529"/>
                  </a:lnTo>
                  <a:lnTo>
                    <a:pt x="6035" y="13553"/>
                  </a:lnTo>
                  <a:lnTo>
                    <a:pt x="5865" y="13553"/>
                  </a:lnTo>
                  <a:lnTo>
                    <a:pt x="5719" y="13602"/>
                  </a:lnTo>
                  <a:lnTo>
                    <a:pt x="5573" y="13675"/>
                  </a:lnTo>
                  <a:lnTo>
                    <a:pt x="5524" y="13724"/>
                  </a:lnTo>
                  <a:lnTo>
                    <a:pt x="5476" y="13797"/>
                  </a:lnTo>
                  <a:lnTo>
                    <a:pt x="5476" y="13870"/>
                  </a:lnTo>
                  <a:lnTo>
                    <a:pt x="5476" y="13894"/>
                  </a:lnTo>
                  <a:lnTo>
                    <a:pt x="5500" y="13918"/>
                  </a:lnTo>
                  <a:lnTo>
                    <a:pt x="5646" y="13967"/>
                  </a:lnTo>
                  <a:lnTo>
                    <a:pt x="5792" y="13967"/>
                  </a:lnTo>
                  <a:lnTo>
                    <a:pt x="6108" y="13943"/>
                  </a:lnTo>
                  <a:lnTo>
                    <a:pt x="6254" y="13943"/>
                  </a:lnTo>
                  <a:lnTo>
                    <a:pt x="6279" y="14235"/>
                  </a:lnTo>
                  <a:lnTo>
                    <a:pt x="6011" y="14308"/>
                  </a:lnTo>
                  <a:lnTo>
                    <a:pt x="5841" y="14332"/>
                  </a:lnTo>
                  <a:lnTo>
                    <a:pt x="5670" y="14381"/>
                  </a:lnTo>
                  <a:lnTo>
                    <a:pt x="5622" y="14429"/>
                  </a:lnTo>
                  <a:lnTo>
                    <a:pt x="5597" y="14478"/>
                  </a:lnTo>
                  <a:lnTo>
                    <a:pt x="5622" y="14551"/>
                  </a:lnTo>
                  <a:lnTo>
                    <a:pt x="5670" y="14600"/>
                  </a:lnTo>
                  <a:lnTo>
                    <a:pt x="5719" y="14624"/>
                  </a:lnTo>
                  <a:lnTo>
                    <a:pt x="5792" y="14648"/>
                  </a:lnTo>
                  <a:lnTo>
                    <a:pt x="5962" y="14673"/>
                  </a:lnTo>
                  <a:lnTo>
                    <a:pt x="6133" y="14648"/>
                  </a:lnTo>
                  <a:lnTo>
                    <a:pt x="6303" y="14600"/>
                  </a:lnTo>
                  <a:lnTo>
                    <a:pt x="6303" y="14770"/>
                  </a:lnTo>
                  <a:lnTo>
                    <a:pt x="6133" y="14794"/>
                  </a:lnTo>
                  <a:lnTo>
                    <a:pt x="5962" y="14867"/>
                  </a:lnTo>
                  <a:lnTo>
                    <a:pt x="5841" y="14916"/>
                  </a:lnTo>
                  <a:lnTo>
                    <a:pt x="5719" y="14965"/>
                  </a:lnTo>
                  <a:lnTo>
                    <a:pt x="5646" y="15062"/>
                  </a:lnTo>
                  <a:lnTo>
                    <a:pt x="5597" y="15111"/>
                  </a:lnTo>
                  <a:lnTo>
                    <a:pt x="5573" y="15159"/>
                  </a:lnTo>
                  <a:lnTo>
                    <a:pt x="5573" y="15184"/>
                  </a:lnTo>
                  <a:lnTo>
                    <a:pt x="5597" y="15208"/>
                  </a:lnTo>
                  <a:lnTo>
                    <a:pt x="5670" y="15257"/>
                  </a:lnTo>
                  <a:lnTo>
                    <a:pt x="5768" y="15281"/>
                  </a:lnTo>
                  <a:lnTo>
                    <a:pt x="5962" y="15257"/>
                  </a:lnTo>
                  <a:lnTo>
                    <a:pt x="6352" y="15184"/>
                  </a:lnTo>
                  <a:lnTo>
                    <a:pt x="6376" y="15451"/>
                  </a:lnTo>
                  <a:lnTo>
                    <a:pt x="6133" y="15476"/>
                  </a:lnTo>
                  <a:lnTo>
                    <a:pt x="5865" y="15524"/>
                  </a:lnTo>
                  <a:lnTo>
                    <a:pt x="5743" y="15573"/>
                  </a:lnTo>
                  <a:lnTo>
                    <a:pt x="5646" y="15646"/>
                  </a:lnTo>
                  <a:lnTo>
                    <a:pt x="5622" y="15646"/>
                  </a:lnTo>
                  <a:lnTo>
                    <a:pt x="5622" y="15670"/>
                  </a:lnTo>
                  <a:lnTo>
                    <a:pt x="5695" y="15768"/>
                  </a:lnTo>
                  <a:lnTo>
                    <a:pt x="5792" y="15816"/>
                  </a:lnTo>
                  <a:lnTo>
                    <a:pt x="5889" y="15841"/>
                  </a:lnTo>
                  <a:lnTo>
                    <a:pt x="5987" y="15841"/>
                  </a:lnTo>
                  <a:lnTo>
                    <a:pt x="6206" y="15865"/>
                  </a:lnTo>
                  <a:lnTo>
                    <a:pt x="6400" y="15865"/>
                  </a:lnTo>
                  <a:lnTo>
                    <a:pt x="6400" y="15962"/>
                  </a:lnTo>
                  <a:lnTo>
                    <a:pt x="6133" y="16035"/>
                  </a:lnTo>
                  <a:lnTo>
                    <a:pt x="5938" y="16084"/>
                  </a:lnTo>
                  <a:lnTo>
                    <a:pt x="5792" y="16181"/>
                  </a:lnTo>
                  <a:lnTo>
                    <a:pt x="5768" y="16230"/>
                  </a:lnTo>
                  <a:lnTo>
                    <a:pt x="5768" y="16254"/>
                  </a:lnTo>
                  <a:lnTo>
                    <a:pt x="5816" y="16327"/>
                  </a:lnTo>
                  <a:lnTo>
                    <a:pt x="5889" y="16376"/>
                  </a:lnTo>
                  <a:lnTo>
                    <a:pt x="5987" y="16400"/>
                  </a:lnTo>
                  <a:lnTo>
                    <a:pt x="6181" y="16400"/>
                  </a:lnTo>
                  <a:lnTo>
                    <a:pt x="6425" y="16352"/>
                  </a:lnTo>
                  <a:lnTo>
                    <a:pt x="6449" y="16644"/>
                  </a:lnTo>
                  <a:lnTo>
                    <a:pt x="6230" y="16668"/>
                  </a:lnTo>
                  <a:lnTo>
                    <a:pt x="6035" y="16717"/>
                  </a:lnTo>
                  <a:lnTo>
                    <a:pt x="5962" y="16765"/>
                  </a:lnTo>
                  <a:lnTo>
                    <a:pt x="5865" y="16790"/>
                  </a:lnTo>
                  <a:lnTo>
                    <a:pt x="5841" y="16838"/>
                  </a:lnTo>
                  <a:lnTo>
                    <a:pt x="5841" y="16887"/>
                  </a:lnTo>
                  <a:lnTo>
                    <a:pt x="5841" y="16911"/>
                  </a:lnTo>
                  <a:lnTo>
                    <a:pt x="5889" y="16936"/>
                  </a:lnTo>
                  <a:lnTo>
                    <a:pt x="6084" y="16960"/>
                  </a:lnTo>
                  <a:lnTo>
                    <a:pt x="6279" y="16984"/>
                  </a:lnTo>
                  <a:lnTo>
                    <a:pt x="6449" y="16984"/>
                  </a:lnTo>
                  <a:lnTo>
                    <a:pt x="6449" y="17276"/>
                  </a:lnTo>
                  <a:lnTo>
                    <a:pt x="6206" y="17325"/>
                  </a:lnTo>
                  <a:lnTo>
                    <a:pt x="6011" y="17349"/>
                  </a:lnTo>
                  <a:lnTo>
                    <a:pt x="5938" y="17398"/>
                  </a:lnTo>
                  <a:lnTo>
                    <a:pt x="5865" y="17447"/>
                  </a:lnTo>
                  <a:lnTo>
                    <a:pt x="5841" y="17471"/>
                  </a:lnTo>
                  <a:lnTo>
                    <a:pt x="5841" y="17520"/>
                  </a:lnTo>
                  <a:lnTo>
                    <a:pt x="5841" y="17544"/>
                  </a:lnTo>
                  <a:lnTo>
                    <a:pt x="5865" y="17568"/>
                  </a:lnTo>
                  <a:lnTo>
                    <a:pt x="5987" y="17641"/>
                  </a:lnTo>
                  <a:lnTo>
                    <a:pt x="6133" y="17690"/>
                  </a:lnTo>
                  <a:lnTo>
                    <a:pt x="6303" y="17690"/>
                  </a:lnTo>
                  <a:lnTo>
                    <a:pt x="6449" y="17666"/>
                  </a:lnTo>
                  <a:lnTo>
                    <a:pt x="6449" y="17958"/>
                  </a:lnTo>
                  <a:lnTo>
                    <a:pt x="6303" y="17982"/>
                  </a:lnTo>
                  <a:lnTo>
                    <a:pt x="6181" y="18031"/>
                  </a:lnTo>
                  <a:lnTo>
                    <a:pt x="6011" y="18055"/>
                  </a:lnTo>
                  <a:lnTo>
                    <a:pt x="5914" y="18104"/>
                  </a:lnTo>
                  <a:lnTo>
                    <a:pt x="5841" y="18152"/>
                  </a:lnTo>
                  <a:lnTo>
                    <a:pt x="5816" y="18177"/>
                  </a:lnTo>
                  <a:lnTo>
                    <a:pt x="5816" y="18225"/>
                  </a:lnTo>
                  <a:lnTo>
                    <a:pt x="5841" y="18250"/>
                  </a:lnTo>
                  <a:lnTo>
                    <a:pt x="5865" y="18274"/>
                  </a:lnTo>
                  <a:lnTo>
                    <a:pt x="5987" y="18323"/>
                  </a:lnTo>
                  <a:lnTo>
                    <a:pt x="6157" y="18371"/>
                  </a:lnTo>
                  <a:lnTo>
                    <a:pt x="6303" y="18371"/>
                  </a:lnTo>
                  <a:lnTo>
                    <a:pt x="6449" y="18347"/>
                  </a:lnTo>
                  <a:lnTo>
                    <a:pt x="6473" y="18444"/>
                  </a:lnTo>
                  <a:lnTo>
                    <a:pt x="6303" y="18469"/>
                  </a:lnTo>
                  <a:lnTo>
                    <a:pt x="6157" y="18542"/>
                  </a:lnTo>
                  <a:lnTo>
                    <a:pt x="6035" y="18615"/>
                  </a:lnTo>
                  <a:lnTo>
                    <a:pt x="5914" y="18688"/>
                  </a:lnTo>
                  <a:lnTo>
                    <a:pt x="5889" y="18736"/>
                  </a:lnTo>
                  <a:lnTo>
                    <a:pt x="5889" y="18761"/>
                  </a:lnTo>
                  <a:lnTo>
                    <a:pt x="5914" y="18785"/>
                  </a:lnTo>
                  <a:lnTo>
                    <a:pt x="5962" y="18809"/>
                  </a:lnTo>
                  <a:lnTo>
                    <a:pt x="6108" y="18809"/>
                  </a:lnTo>
                  <a:lnTo>
                    <a:pt x="6279" y="18785"/>
                  </a:lnTo>
                  <a:lnTo>
                    <a:pt x="6498" y="18761"/>
                  </a:lnTo>
                  <a:lnTo>
                    <a:pt x="6522" y="18980"/>
                  </a:lnTo>
                  <a:lnTo>
                    <a:pt x="6376" y="19028"/>
                  </a:lnTo>
                  <a:lnTo>
                    <a:pt x="6254" y="19101"/>
                  </a:lnTo>
                  <a:lnTo>
                    <a:pt x="5987" y="19223"/>
                  </a:lnTo>
                  <a:lnTo>
                    <a:pt x="5962" y="19272"/>
                  </a:lnTo>
                  <a:lnTo>
                    <a:pt x="5962" y="19320"/>
                  </a:lnTo>
                  <a:lnTo>
                    <a:pt x="5987" y="19369"/>
                  </a:lnTo>
                  <a:lnTo>
                    <a:pt x="6011" y="19393"/>
                  </a:lnTo>
                  <a:lnTo>
                    <a:pt x="6425" y="19393"/>
                  </a:lnTo>
                  <a:lnTo>
                    <a:pt x="6595" y="19345"/>
                  </a:lnTo>
                  <a:lnTo>
                    <a:pt x="6619" y="19393"/>
                  </a:lnTo>
                  <a:lnTo>
                    <a:pt x="6571" y="19442"/>
                  </a:lnTo>
                  <a:lnTo>
                    <a:pt x="6522" y="19515"/>
                  </a:lnTo>
                  <a:lnTo>
                    <a:pt x="6254" y="19637"/>
                  </a:lnTo>
                  <a:lnTo>
                    <a:pt x="6230" y="19661"/>
                  </a:lnTo>
                  <a:lnTo>
                    <a:pt x="6206" y="19734"/>
                  </a:lnTo>
                  <a:lnTo>
                    <a:pt x="6230" y="19758"/>
                  </a:lnTo>
                  <a:lnTo>
                    <a:pt x="6279" y="19783"/>
                  </a:lnTo>
                  <a:lnTo>
                    <a:pt x="6595" y="19758"/>
                  </a:lnTo>
                  <a:lnTo>
                    <a:pt x="6668" y="19783"/>
                  </a:lnTo>
                  <a:lnTo>
                    <a:pt x="6887" y="19856"/>
                  </a:lnTo>
                  <a:lnTo>
                    <a:pt x="7106" y="19904"/>
                  </a:lnTo>
                  <a:lnTo>
                    <a:pt x="7203" y="19953"/>
                  </a:lnTo>
                  <a:lnTo>
                    <a:pt x="7252" y="20001"/>
                  </a:lnTo>
                  <a:lnTo>
                    <a:pt x="7276" y="20050"/>
                  </a:lnTo>
                  <a:lnTo>
                    <a:pt x="7276" y="20123"/>
                  </a:lnTo>
                  <a:lnTo>
                    <a:pt x="7252" y="20172"/>
                  </a:lnTo>
                  <a:lnTo>
                    <a:pt x="7203" y="20245"/>
                  </a:lnTo>
                  <a:lnTo>
                    <a:pt x="7057" y="20342"/>
                  </a:lnTo>
                  <a:lnTo>
                    <a:pt x="6936" y="20391"/>
                  </a:lnTo>
                  <a:lnTo>
                    <a:pt x="6814" y="20439"/>
                  </a:lnTo>
                  <a:lnTo>
                    <a:pt x="6692" y="20464"/>
                  </a:lnTo>
                  <a:lnTo>
                    <a:pt x="6571" y="20464"/>
                  </a:lnTo>
                  <a:lnTo>
                    <a:pt x="6303" y="20439"/>
                  </a:lnTo>
                  <a:lnTo>
                    <a:pt x="5889" y="20439"/>
                  </a:lnTo>
                  <a:lnTo>
                    <a:pt x="5768" y="20391"/>
                  </a:lnTo>
                  <a:lnTo>
                    <a:pt x="5670" y="20318"/>
                  </a:lnTo>
                  <a:lnTo>
                    <a:pt x="5597" y="20220"/>
                  </a:lnTo>
                  <a:lnTo>
                    <a:pt x="5524" y="20099"/>
                  </a:lnTo>
                  <a:lnTo>
                    <a:pt x="5476" y="19929"/>
                  </a:lnTo>
                  <a:lnTo>
                    <a:pt x="5403" y="19612"/>
                  </a:lnTo>
                  <a:lnTo>
                    <a:pt x="5354" y="19247"/>
                  </a:lnTo>
                  <a:lnTo>
                    <a:pt x="5330" y="18882"/>
                  </a:lnTo>
                  <a:lnTo>
                    <a:pt x="5305" y="18371"/>
                  </a:lnTo>
                  <a:lnTo>
                    <a:pt x="5184" y="16960"/>
                  </a:lnTo>
                  <a:lnTo>
                    <a:pt x="5111" y="16254"/>
                  </a:lnTo>
                  <a:lnTo>
                    <a:pt x="5038" y="15549"/>
                  </a:lnTo>
                  <a:lnTo>
                    <a:pt x="4965" y="15086"/>
                  </a:lnTo>
                  <a:lnTo>
                    <a:pt x="4867" y="14600"/>
                  </a:lnTo>
                  <a:lnTo>
                    <a:pt x="4624" y="13675"/>
                  </a:lnTo>
                  <a:lnTo>
                    <a:pt x="4527" y="13310"/>
                  </a:lnTo>
                  <a:lnTo>
                    <a:pt x="4454" y="13018"/>
                  </a:lnTo>
                  <a:lnTo>
                    <a:pt x="4405" y="12896"/>
                  </a:lnTo>
                  <a:lnTo>
                    <a:pt x="4356" y="12823"/>
                  </a:lnTo>
                  <a:lnTo>
                    <a:pt x="4356" y="12799"/>
                  </a:lnTo>
                  <a:lnTo>
                    <a:pt x="4332" y="12750"/>
                  </a:lnTo>
                  <a:lnTo>
                    <a:pt x="4283" y="12702"/>
                  </a:lnTo>
                  <a:lnTo>
                    <a:pt x="4235" y="12677"/>
                  </a:lnTo>
                  <a:lnTo>
                    <a:pt x="4186" y="12653"/>
                  </a:lnTo>
                  <a:lnTo>
                    <a:pt x="4113" y="12677"/>
                  </a:lnTo>
                  <a:lnTo>
                    <a:pt x="4040" y="12750"/>
                  </a:lnTo>
                  <a:lnTo>
                    <a:pt x="3991" y="12848"/>
                  </a:lnTo>
                  <a:lnTo>
                    <a:pt x="3918" y="13091"/>
                  </a:lnTo>
                  <a:lnTo>
                    <a:pt x="3870" y="13286"/>
                  </a:lnTo>
                  <a:lnTo>
                    <a:pt x="3772" y="13237"/>
                  </a:lnTo>
                  <a:lnTo>
                    <a:pt x="3675" y="13213"/>
                  </a:lnTo>
                  <a:lnTo>
                    <a:pt x="3626" y="13237"/>
                  </a:lnTo>
                  <a:lnTo>
                    <a:pt x="3602" y="13310"/>
                  </a:lnTo>
                  <a:lnTo>
                    <a:pt x="3626" y="13383"/>
                  </a:lnTo>
                  <a:lnTo>
                    <a:pt x="3675" y="13456"/>
                  </a:lnTo>
                  <a:lnTo>
                    <a:pt x="3748" y="13529"/>
                  </a:lnTo>
                  <a:lnTo>
                    <a:pt x="3821" y="13578"/>
                  </a:lnTo>
                  <a:lnTo>
                    <a:pt x="3797" y="13772"/>
                  </a:lnTo>
                  <a:lnTo>
                    <a:pt x="3651" y="13772"/>
                  </a:lnTo>
                  <a:lnTo>
                    <a:pt x="3505" y="13821"/>
                  </a:lnTo>
                  <a:lnTo>
                    <a:pt x="3480" y="13845"/>
                  </a:lnTo>
                  <a:lnTo>
                    <a:pt x="3505" y="13870"/>
                  </a:lnTo>
                  <a:lnTo>
                    <a:pt x="3651" y="13943"/>
                  </a:lnTo>
                  <a:lnTo>
                    <a:pt x="3772" y="14016"/>
                  </a:lnTo>
                  <a:lnTo>
                    <a:pt x="3724" y="14405"/>
                  </a:lnTo>
                  <a:lnTo>
                    <a:pt x="3505" y="14381"/>
                  </a:lnTo>
                  <a:lnTo>
                    <a:pt x="3407" y="14381"/>
                  </a:lnTo>
                  <a:lnTo>
                    <a:pt x="3310" y="14405"/>
                  </a:lnTo>
                  <a:lnTo>
                    <a:pt x="3286" y="14454"/>
                  </a:lnTo>
                  <a:lnTo>
                    <a:pt x="3286" y="14478"/>
                  </a:lnTo>
                  <a:lnTo>
                    <a:pt x="3286" y="14502"/>
                  </a:lnTo>
                  <a:lnTo>
                    <a:pt x="3383" y="14551"/>
                  </a:lnTo>
                  <a:lnTo>
                    <a:pt x="3480" y="14624"/>
                  </a:lnTo>
                  <a:lnTo>
                    <a:pt x="3675" y="14721"/>
                  </a:lnTo>
                  <a:lnTo>
                    <a:pt x="3675" y="14892"/>
                  </a:lnTo>
                  <a:lnTo>
                    <a:pt x="3480" y="14892"/>
                  </a:lnTo>
                  <a:lnTo>
                    <a:pt x="3286" y="14916"/>
                  </a:lnTo>
                  <a:lnTo>
                    <a:pt x="3213" y="14940"/>
                  </a:lnTo>
                  <a:lnTo>
                    <a:pt x="3140" y="14965"/>
                  </a:lnTo>
                  <a:lnTo>
                    <a:pt x="3115" y="15013"/>
                  </a:lnTo>
                  <a:lnTo>
                    <a:pt x="3115" y="15038"/>
                  </a:lnTo>
                  <a:lnTo>
                    <a:pt x="3140" y="15086"/>
                  </a:lnTo>
                  <a:lnTo>
                    <a:pt x="3188" y="15135"/>
                  </a:lnTo>
                  <a:lnTo>
                    <a:pt x="3310" y="15208"/>
                  </a:lnTo>
                  <a:lnTo>
                    <a:pt x="3456" y="15232"/>
                  </a:lnTo>
                  <a:lnTo>
                    <a:pt x="3626" y="15257"/>
                  </a:lnTo>
                  <a:lnTo>
                    <a:pt x="3578" y="15573"/>
                  </a:lnTo>
                  <a:lnTo>
                    <a:pt x="3334" y="15549"/>
                  </a:lnTo>
                  <a:lnTo>
                    <a:pt x="3018" y="15549"/>
                  </a:lnTo>
                  <a:lnTo>
                    <a:pt x="2921" y="15573"/>
                  </a:lnTo>
                  <a:lnTo>
                    <a:pt x="2896" y="15597"/>
                  </a:lnTo>
                  <a:lnTo>
                    <a:pt x="2896" y="15622"/>
                  </a:lnTo>
                  <a:lnTo>
                    <a:pt x="2945" y="15695"/>
                  </a:lnTo>
                  <a:lnTo>
                    <a:pt x="3018" y="15743"/>
                  </a:lnTo>
                  <a:lnTo>
                    <a:pt x="3164" y="15816"/>
                  </a:lnTo>
                  <a:lnTo>
                    <a:pt x="3359" y="15889"/>
                  </a:lnTo>
                  <a:lnTo>
                    <a:pt x="3553" y="15914"/>
                  </a:lnTo>
                  <a:lnTo>
                    <a:pt x="3529" y="16011"/>
                  </a:lnTo>
                  <a:lnTo>
                    <a:pt x="3261" y="16035"/>
                  </a:lnTo>
                  <a:lnTo>
                    <a:pt x="3115" y="16060"/>
                  </a:lnTo>
                  <a:lnTo>
                    <a:pt x="2994" y="16108"/>
                  </a:lnTo>
                  <a:lnTo>
                    <a:pt x="2969" y="16133"/>
                  </a:lnTo>
                  <a:lnTo>
                    <a:pt x="2969" y="16181"/>
                  </a:lnTo>
                  <a:lnTo>
                    <a:pt x="2969" y="16206"/>
                  </a:lnTo>
                  <a:lnTo>
                    <a:pt x="2994" y="16230"/>
                  </a:lnTo>
                  <a:lnTo>
                    <a:pt x="3115" y="16279"/>
                  </a:lnTo>
                  <a:lnTo>
                    <a:pt x="3237" y="16303"/>
                  </a:lnTo>
                  <a:lnTo>
                    <a:pt x="3480" y="16327"/>
                  </a:lnTo>
                  <a:lnTo>
                    <a:pt x="3432" y="16790"/>
                  </a:lnTo>
                  <a:lnTo>
                    <a:pt x="3261" y="16790"/>
                  </a:lnTo>
                  <a:lnTo>
                    <a:pt x="3115" y="16814"/>
                  </a:lnTo>
                  <a:lnTo>
                    <a:pt x="2872" y="16838"/>
                  </a:lnTo>
                  <a:lnTo>
                    <a:pt x="2775" y="16887"/>
                  </a:lnTo>
                  <a:lnTo>
                    <a:pt x="2677" y="16960"/>
                  </a:lnTo>
                  <a:lnTo>
                    <a:pt x="2653" y="17033"/>
                  </a:lnTo>
                  <a:lnTo>
                    <a:pt x="2677" y="17082"/>
                  </a:lnTo>
                  <a:lnTo>
                    <a:pt x="2702" y="17106"/>
                  </a:lnTo>
                  <a:lnTo>
                    <a:pt x="2799" y="17155"/>
                  </a:lnTo>
                  <a:lnTo>
                    <a:pt x="2896" y="17155"/>
                  </a:lnTo>
                  <a:lnTo>
                    <a:pt x="3091" y="17179"/>
                  </a:lnTo>
                  <a:lnTo>
                    <a:pt x="3383" y="17203"/>
                  </a:lnTo>
                  <a:lnTo>
                    <a:pt x="3359" y="17398"/>
                  </a:lnTo>
                  <a:lnTo>
                    <a:pt x="3188" y="17398"/>
                  </a:lnTo>
                  <a:lnTo>
                    <a:pt x="3042" y="17422"/>
                  </a:lnTo>
                  <a:lnTo>
                    <a:pt x="2750" y="17520"/>
                  </a:lnTo>
                  <a:lnTo>
                    <a:pt x="2702" y="17544"/>
                  </a:lnTo>
                  <a:lnTo>
                    <a:pt x="2677" y="17593"/>
                  </a:lnTo>
                  <a:lnTo>
                    <a:pt x="2702" y="17641"/>
                  </a:lnTo>
                  <a:lnTo>
                    <a:pt x="2750" y="17666"/>
                  </a:lnTo>
                  <a:lnTo>
                    <a:pt x="2896" y="17714"/>
                  </a:lnTo>
                  <a:lnTo>
                    <a:pt x="3018" y="17739"/>
                  </a:lnTo>
                  <a:lnTo>
                    <a:pt x="3310" y="17739"/>
                  </a:lnTo>
                  <a:lnTo>
                    <a:pt x="3310" y="17763"/>
                  </a:lnTo>
                  <a:lnTo>
                    <a:pt x="3286" y="17933"/>
                  </a:lnTo>
                  <a:lnTo>
                    <a:pt x="3018" y="17958"/>
                  </a:lnTo>
                  <a:lnTo>
                    <a:pt x="2799" y="17982"/>
                  </a:lnTo>
                  <a:lnTo>
                    <a:pt x="2702" y="18031"/>
                  </a:lnTo>
                  <a:lnTo>
                    <a:pt x="2629" y="18079"/>
                  </a:lnTo>
                  <a:lnTo>
                    <a:pt x="2604" y="18128"/>
                  </a:lnTo>
                  <a:lnTo>
                    <a:pt x="2604" y="18177"/>
                  </a:lnTo>
                  <a:lnTo>
                    <a:pt x="2653" y="18250"/>
                  </a:lnTo>
                  <a:lnTo>
                    <a:pt x="2702" y="18274"/>
                  </a:lnTo>
                  <a:lnTo>
                    <a:pt x="2775" y="18298"/>
                  </a:lnTo>
                  <a:lnTo>
                    <a:pt x="2848" y="18323"/>
                  </a:lnTo>
                  <a:lnTo>
                    <a:pt x="3018" y="18323"/>
                  </a:lnTo>
                  <a:lnTo>
                    <a:pt x="3164" y="18298"/>
                  </a:lnTo>
                  <a:lnTo>
                    <a:pt x="3237" y="18323"/>
                  </a:lnTo>
                  <a:lnTo>
                    <a:pt x="3213" y="18517"/>
                  </a:lnTo>
                  <a:lnTo>
                    <a:pt x="2848" y="18566"/>
                  </a:lnTo>
                  <a:lnTo>
                    <a:pt x="2677" y="18615"/>
                  </a:lnTo>
                  <a:lnTo>
                    <a:pt x="2604" y="18663"/>
                  </a:lnTo>
                  <a:lnTo>
                    <a:pt x="2531" y="18712"/>
                  </a:lnTo>
                  <a:lnTo>
                    <a:pt x="2507" y="18761"/>
                  </a:lnTo>
                  <a:lnTo>
                    <a:pt x="2507" y="18785"/>
                  </a:lnTo>
                  <a:lnTo>
                    <a:pt x="2531" y="18809"/>
                  </a:lnTo>
                  <a:lnTo>
                    <a:pt x="2556" y="18834"/>
                  </a:lnTo>
                  <a:lnTo>
                    <a:pt x="2702" y="18882"/>
                  </a:lnTo>
                  <a:lnTo>
                    <a:pt x="3164" y="18882"/>
                  </a:lnTo>
                  <a:lnTo>
                    <a:pt x="3115" y="19223"/>
                  </a:lnTo>
                  <a:lnTo>
                    <a:pt x="2799" y="19199"/>
                  </a:lnTo>
                  <a:lnTo>
                    <a:pt x="2677" y="19199"/>
                  </a:lnTo>
                  <a:lnTo>
                    <a:pt x="2580" y="19223"/>
                  </a:lnTo>
                  <a:lnTo>
                    <a:pt x="2483" y="19247"/>
                  </a:lnTo>
                  <a:lnTo>
                    <a:pt x="2410" y="19320"/>
                  </a:lnTo>
                  <a:lnTo>
                    <a:pt x="2410" y="19369"/>
                  </a:lnTo>
                  <a:lnTo>
                    <a:pt x="2410" y="19393"/>
                  </a:lnTo>
                  <a:lnTo>
                    <a:pt x="2483" y="19466"/>
                  </a:lnTo>
                  <a:lnTo>
                    <a:pt x="2580" y="19515"/>
                  </a:lnTo>
                  <a:lnTo>
                    <a:pt x="2702" y="19564"/>
                  </a:lnTo>
                  <a:lnTo>
                    <a:pt x="2799" y="19564"/>
                  </a:lnTo>
                  <a:lnTo>
                    <a:pt x="3042" y="19612"/>
                  </a:lnTo>
                  <a:lnTo>
                    <a:pt x="3018" y="19807"/>
                  </a:lnTo>
                  <a:lnTo>
                    <a:pt x="2896" y="19807"/>
                  </a:lnTo>
                  <a:lnTo>
                    <a:pt x="2556" y="19856"/>
                  </a:lnTo>
                  <a:lnTo>
                    <a:pt x="2483" y="19880"/>
                  </a:lnTo>
                  <a:lnTo>
                    <a:pt x="2434" y="19904"/>
                  </a:lnTo>
                  <a:lnTo>
                    <a:pt x="2337" y="20001"/>
                  </a:lnTo>
                  <a:lnTo>
                    <a:pt x="2312" y="20026"/>
                  </a:lnTo>
                  <a:lnTo>
                    <a:pt x="2337" y="20074"/>
                  </a:lnTo>
                  <a:lnTo>
                    <a:pt x="2434" y="20123"/>
                  </a:lnTo>
                  <a:lnTo>
                    <a:pt x="2531" y="20147"/>
                  </a:lnTo>
                  <a:lnTo>
                    <a:pt x="2726" y="20172"/>
                  </a:lnTo>
                  <a:lnTo>
                    <a:pt x="2507" y="20269"/>
                  </a:lnTo>
                  <a:lnTo>
                    <a:pt x="2288" y="20366"/>
                  </a:lnTo>
                  <a:lnTo>
                    <a:pt x="1801" y="20512"/>
                  </a:lnTo>
                  <a:lnTo>
                    <a:pt x="1655" y="20537"/>
                  </a:lnTo>
                  <a:lnTo>
                    <a:pt x="1485" y="20561"/>
                  </a:lnTo>
                  <a:lnTo>
                    <a:pt x="1315" y="20537"/>
                  </a:lnTo>
                  <a:lnTo>
                    <a:pt x="1145" y="20488"/>
                  </a:lnTo>
                  <a:lnTo>
                    <a:pt x="1120" y="20464"/>
                  </a:lnTo>
                  <a:lnTo>
                    <a:pt x="1096" y="20415"/>
                  </a:lnTo>
                  <a:lnTo>
                    <a:pt x="1096" y="20391"/>
                  </a:lnTo>
                  <a:lnTo>
                    <a:pt x="1096" y="20342"/>
                  </a:lnTo>
                  <a:lnTo>
                    <a:pt x="1145" y="20245"/>
                  </a:lnTo>
                  <a:lnTo>
                    <a:pt x="1242" y="20123"/>
                  </a:lnTo>
                  <a:lnTo>
                    <a:pt x="1485" y="19929"/>
                  </a:lnTo>
                  <a:lnTo>
                    <a:pt x="1631" y="19831"/>
                  </a:lnTo>
                  <a:lnTo>
                    <a:pt x="1680" y="19807"/>
                  </a:lnTo>
                  <a:lnTo>
                    <a:pt x="1704" y="19758"/>
                  </a:lnTo>
                  <a:lnTo>
                    <a:pt x="1704" y="19710"/>
                  </a:lnTo>
                  <a:lnTo>
                    <a:pt x="1704" y="19661"/>
                  </a:lnTo>
                  <a:lnTo>
                    <a:pt x="1728" y="19588"/>
                  </a:lnTo>
                  <a:lnTo>
                    <a:pt x="1826" y="18785"/>
                  </a:lnTo>
                  <a:lnTo>
                    <a:pt x="1923" y="18006"/>
                  </a:lnTo>
                  <a:lnTo>
                    <a:pt x="2045" y="16425"/>
                  </a:lnTo>
                  <a:lnTo>
                    <a:pt x="2142" y="14843"/>
                  </a:lnTo>
                  <a:lnTo>
                    <a:pt x="2264" y="13237"/>
                  </a:lnTo>
                  <a:lnTo>
                    <a:pt x="2410" y="11631"/>
                  </a:lnTo>
                  <a:lnTo>
                    <a:pt x="2531" y="10025"/>
                  </a:lnTo>
                  <a:lnTo>
                    <a:pt x="2556" y="9368"/>
                  </a:lnTo>
                  <a:lnTo>
                    <a:pt x="2580" y="8663"/>
                  </a:lnTo>
                  <a:lnTo>
                    <a:pt x="2580" y="8322"/>
                  </a:lnTo>
                  <a:lnTo>
                    <a:pt x="2580" y="7981"/>
                  </a:lnTo>
                  <a:lnTo>
                    <a:pt x="2531" y="7641"/>
                  </a:lnTo>
                  <a:lnTo>
                    <a:pt x="2483" y="7324"/>
                  </a:lnTo>
                  <a:lnTo>
                    <a:pt x="2483" y="7251"/>
                  </a:lnTo>
                  <a:lnTo>
                    <a:pt x="2458" y="7178"/>
                  </a:lnTo>
                  <a:lnTo>
                    <a:pt x="2434" y="7130"/>
                  </a:lnTo>
                  <a:lnTo>
                    <a:pt x="2410" y="7105"/>
                  </a:lnTo>
                  <a:lnTo>
                    <a:pt x="2337" y="7057"/>
                  </a:lnTo>
                  <a:lnTo>
                    <a:pt x="2239" y="7057"/>
                  </a:lnTo>
                  <a:lnTo>
                    <a:pt x="2166" y="7105"/>
                  </a:lnTo>
                  <a:lnTo>
                    <a:pt x="2020" y="7130"/>
                  </a:lnTo>
                  <a:lnTo>
                    <a:pt x="1899" y="7154"/>
                  </a:lnTo>
                  <a:lnTo>
                    <a:pt x="1826" y="7227"/>
                  </a:lnTo>
                  <a:lnTo>
                    <a:pt x="1801" y="7300"/>
                  </a:lnTo>
                  <a:lnTo>
                    <a:pt x="1801" y="7349"/>
                  </a:lnTo>
                  <a:lnTo>
                    <a:pt x="1801" y="7397"/>
                  </a:lnTo>
                  <a:lnTo>
                    <a:pt x="1874" y="7446"/>
                  </a:lnTo>
                  <a:lnTo>
                    <a:pt x="1923" y="7470"/>
                  </a:lnTo>
                  <a:lnTo>
                    <a:pt x="1899" y="7519"/>
                  </a:lnTo>
                  <a:lnTo>
                    <a:pt x="1704" y="7519"/>
                  </a:lnTo>
                  <a:lnTo>
                    <a:pt x="1631" y="7543"/>
                  </a:lnTo>
                  <a:lnTo>
                    <a:pt x="1558" y="7592"/>
                  </a:lnTo>
                  <a:lnTo>
                    <a:pt x="1534" y="7665"/>
                  </a:lnTo>
                  <a:lnTo>
                    <a:pt x="1534" y="7714"/>
                  </a:lnTo>
                  <a:lnTo>
                    <a:pt x="1558" y="7738"/>
                  </a:lnTo>
                  <a:lnTo>
                    <a:pt x="1631" y="7811"/>
                  </a:lnTo>
                  <a:lnTo>
                    <a:pt x="1753" y="7860"/>
                  </a:lnTo>
                  <a:lnTo>
                    <a:pt x="1728" y="7957"/>
                  </a:lnTo>
                  <a:lnTo>
                    <a:pt x="1582" y="7957"/>
                  </a:lnTo>
                  <a:lnTo>
                    <a:pt x="1461" y="8006"/>
                  </a:lnTo>
                  <a:lnTo>
                    <a:pt x="1412" y="8054"/>
                  </a:lnTo>
                  <a:lnTo>
                    <a:pt x="1388" y="8127"/>
                  </a:lnTo>
                  <a:lnTo>
                    <a:pt x="1412" y="8200"/>
                  </a:lnTo>
                  <a:lnTo>
                    <a:pt x="1461" y="8249"/>
                  </a:lnTo>
                  <a:lnTo>
                    <a:pt x="1534" y="8273"/>
                  </a:lnTo>
                  <a:lnTo>
                    <a:pt x="1631" y="8298"/>
                  </a:lnTo>
                  <a:lnTo>
                    <a:pt x="1582" y="8468"/>
                  </a:lnTo>
                  <a:lnTo>
                    <a:pt x="1437" y="8468"/>
                  </a:lnTo>
                  <a:lnTo>
                    <a:pt x="1364" y="8517"/>
                  </a:lnTo>
                  <a:lnTo>
                    <a:pt x="1291" y="8541"/>
                  </a:lnTo>
                  <a:lnTo>
                    <a:pt x="1291" y="8590"/>
                  </a:lnTo>
                  <a:lnTo>
                    <a:pt x="1291" y="8638"/>
                  </a:lnTo>
                  <a:lnTo>
                    <a:pt x="1339" y="8687"/>
                  </a:lnTo>
                  <a:lnTo>
                    <a:pt x="1388" y="8736"/>
                  </a:lnTo>
                  <a:lnTo>
                    <a:pt x="1509" y="8760"/>
                  </a:lnTo>
                  <a:lnTo>
                    <a:pt x="1485" y="8833"/>
                  </a:lnTo>
                  <a:lnTo>
                    <a:pt x="1461" y="8930"/>
                  </a:lnTo>
                  <a:lnTo>
                    <a:pt x="1315" y="8955"/>
                  </a:lnTo>
                  <a:lnTo>
                    <a:pt x="1242" y="8979"/>
                  </a:lnTo>
                  <a:lnTo>
                    <a:pt x="1193" y="9028"/>
                  </a:lnTo>
                  <a:lnTo>
                    <a:pt x="1169" y="9076"/>
                  </a:lnTo>
                  <a:lnTo>
                    <a:pt x="1169" y="9149"/>
                  </a:lnTo>
                  <a:lnTo>
                    <a:pt x="1218" y="9198"/>
                  </a:lnTo>
                  <a:lnTo>
                    <a:pt x="1242" y="9222"/>
                  </a:lnTo>
                  <a:lnTo>
                    <a:pt x="1364" y="9271"/>
                  </a:lnTo>
                  <a:lnTo>
                    <a:pt x="1364" y="9295"/>
                  </a:lnTo>
                  <a:lnTo>
                    <a:pt x="1315" y="9320"/>
                  </a:lnTo>
                  <a:lnTo>
                    <a:pt x="1169" y="9344"/>
                  </a:lnTo>
                  <a:lnTo>
                    <a:pt x="1096" y="9393"/>
                  </a:lnTo>
                  <a:lnTo>
                    <a:pt x="1047" y="9441"/>
                  </a:lnTo>
                  <a:lnTo>
                    <a:pt x="1023" y="9539"/>
                  </a:lnTo>
                  <a:lnTo>
                    <a:pt x="1047" y="9563"/>
                  </a:lnTo>
                  <a:lnTo>
                    <a:pt x="1072" y="9612"/>
                  </a:lnTo>
                  <a:lnTo>
                    <a:pt x="1120" y="9636"/>
                  </a:lnTo>
                  <a:lnTo>
                    <a:pt x="1169" y="9660"/>
                  </a:lnTo>
                  <a:lnTo>
                    <a:pt x="1291" y="9660"/>
                  </a:lnTo>
                  <a:lnTo>
                    <a:pt x="1266" y="9733"/>
                  </a:lnTo>
                  <a:lnTo>
                    <a:pt x="1145" y="9733"/>
                  </a:lnTo>
                  <a:lnTo>
                    <a:pt x="1072" y="9758"/>
                  </a:lnTo>
                  <a:lnTo>
                    <a:pt x="1023" y="9806"/>
                  </a:lnTo>
                  <a:lnTo>
                    <a:pt x="999" y="9879"/>
                  </a:lnTo>
                  <a:lnTo>
                    <a:pt x="1023" y="9952"/>
                  </a:lnTo>
                  <a:lnTo>
                    <a:pt x="1120" y="10001"/>
                  </a:lnTo>
                  <a:lnTo>
                    <a:pt x="1218" y="10025"/>
                  </a:lnTo>
                  <a:lnTo>
                    <a:pt x="1169" y="10269"/>
                  </a:lnTo>
                  <a:lnTo>
                    <a:pt x="1096" y="10244"/>
                  </a:lnTo>
                  <a:lnTo>
                    <a:pt x="1023" y="10269"/>
                  </a:lnTo>
                  <a:lnTo>
                    <a:pt x="974" y="10293"/>
                  </a:lnTo>
                  <a:lnTo>
                    <a:pt x="926" y="10342"/>
                  </a:lnTo>
                  <a:lnTo>
                    <a:pt x="926" y="10390"/>
                  </a:lnTo>
                  <a:lnTo>
                    <a:pt x="926" y="10439"/>
                  </a:lnTo>
                  <a:lnTo>
                    <a:pt x="950" y="10488"/>
                  </a:lnTo>
                  <a:lnTo>
                    <a:pt x="999" y="10536"/>
                  </a:lnTo>
                  <a:lnTo>
                    <a:pt x="1096" y="10609"/>
                  </a:lnTo>
                  <a:lnTo>
                    <a:pt x="1072" y="10634"/>
                  </a:lnTo>
                  <a:lnTo>
                    <a:pt x="1047" y="10682"/>
                  </a:lnTo>
                  <a:lnTo>
                    <a:pt x="1047" y="10755"/>
                  </a:lnTo>
                  <a:lnTo>
                    <a:pt x="1047" y="10804"/>
                  </a:lnTo>
                  <a:lnTo>
                    <a:pt x="1145" y="11096"/>
                  </a:lnTo>
                  <a:lnTo>
                    <a:pt x="1169" y="11291"/>
                  </a:lnTo>
                  <a:lnTo>
                    <a:pt x="1193" y="11461"/>
                  </a:lnTo>
                  <a:lnTo>
                    <a:pt x="1193" y="11631"/>
                  </a:lnTo>
                  <a:lnTo>
                    <a:pt x="1120" y="11777"/>
                  </a:lnTo>
                  <a:lnTo>
                    <a:pt x="1096" y="11826"/>
                  </a:lnTo>
                  <a:lnTo>
                    <a:pt x="1023" y="11875"/>
                  </a:lnTo>
                  <a:lnTo>
                    <a:pt x="950" y="11923"/>
                  </a:lnTo>
                  <a:lnTo>
                    <a:pt x="780" y="11923"/>
                  </a:lnTo>
                  <a:lnTo>
                    <a:pt x="707" y="11875"/>
                  </a:lnTo>
                  <a:lnTo>
                    <a:pt x="658" y="11826"/>
                  </a:lnTo>
                  <a:lnTo>
                    <a:pt x="609" y="11753"/>
                  </a:lnTo>
                  <a:lnTo>
                    <a:pt x="512" y="11607"/>
                  </a:lnTo>
                  <a:lnTo>
                    <a:pt x="463" y="11437"/>
                  </a:lnTo>
                  <a:lnTo>
                    <a:pt x="463" y="11315"/>
                  </a:lnTo>
                  <a:lnTo>
                    <a:pt x="463" y="11193"/>
                  </a:lnTo>
                  <a:lnTo>
                    <a:pt x="512" y="10974"/>
                  </a:lnTo>
                  <a:lnTo>
                    <a:pt x="585" y="10974"/>
                  </a:lnTo>
                  <a:lnTo>
                    <a:pt x="634" y="10950"/>
                  </a:lnTo>
                  <a:lnTo>
                    <a:pt x="658" y="10901"/>
                  </a:lnTo>
                  <a:lnTo>
                    <a:pt x="658" y="10853"/>
                  </a:lnTo>
                  <a:lnTo>
                    <a:pt x="609" y="10658"/>
                  </a:lnTo>
                  <a:lnTo>
                    <a:pt x="585" y="10463"/>
                  </a:lnTo>
                  <a:lnTo>
                    <a:pt x="561" y="10074"/>
                  </a:lnTo>
                  <a:lnTo>
                    <a:pt x="585" y="9660"/>
                  </a:lnTo>
                  <a:lnTo>
                    <a:pt x="634" y="9271"/>
                  </a:lnTo>
                  <a:lnTo>
                    <a:pt x="731" y="8882"/>
                  </a:lnTo>
                  <a:lnTo>
                    <a:pt x="828" y="8492"/>
                  </a:lnTo>
                  <a:lnTo>
                    <a:pt x="1072" y="7714"/>
                  </a:lnTo>
                  <a:lnTo>
                    <a:pt x="1218" y="7227"/>
                  </a:lnTo>
                  <a:lnTo>
                    <a:pt x="1412" y="6740"/>
                  </a:lnTo>
                  <a:lnTo>
                    <a:pt x="1631" y="6302"/>
                  </a:lnTo>
                  <a:lnTo>
                    <a:pt x="1753" y="6108"/>
                  </a:lnTo>
                  <a:lnTo>
                    <a:pt x="1899" y="5913"/>
                  </a:lnTo>
                  <a:lnTo>
                    <a:pt x="2045" y="5743"/>
                  </a:lnTo>
                  <a:lnTo>
                    <a:pt x="2215" y="5572"/>
                  </a:lnTo>
                  <a:lnTo>
                    <a:pt x="2385" y="5402"/>
                  </a:lnTo>
                  <a:lnTo>
                    <a:pt x="2580" y="5280"/>
                  </a:lnTo>
                  <a:lnTo>
                    <a:pt x="2799" y="5159"/>
                  </a:lnTo>
                  <a:lnTo>
                    <a:pt x="3042" y="5061"/>
                  </a:lnTo>
                  <a:lnTo>
                    <a:pt x="3286" y="4964"/>
                  </a:lnTo>
                  <a:lnTo>
                    <a:pt x="3553" y="4891"/>
                  </a:lnTo>
                  <a:lnTo>
                    <a:pt x="3845" y="4842"/>
                  </a:lnTo>
                  <a:lnTo>
                    <a:pt x="4113" y="4818"/>
                  </a:lnTo>
                  <a:lnTo>
                    <a:pt x="4162" y="4842"/>
                  </a:lnTo>
                  <a:lnTo>
                    <a:pt x="4259" y="4818"/>
                  </a:lnTo>
                  <a:close/>
                  <a:moveTo>
                    <a:pt x="4259" y="0"/>
                  </a:moveTo>
                  <a:lnTo>
                    <a:pt x="4016" y="25"/>
                  </a:lnTo>
                  <a:lnTo>
                    <a:pt x="3797" y="98"/>
                  </a:lnTo>
                  <a:lnTo>
                    <a:pt x="3675" y="98"/>
                  </a:lnTo>
                  <a:lnTo>
                    <a:pt x="3578" y="146"/>
                  </a:lnTo>
                  <a:lnTo>
                    <a:pt x="3334" y="244"/>
                  </a:lnTo>
                  <a:lnTo>
                    <a:pt x="3140" y="390"/>
                  </a:lnTo>
                  <a:lnTo>
                    <a:pt x="2945" y="536"/>
                  </a:lnTo>
                  <a:lnTo>
                    <a:pt x="2799" y="682"/>
                  </a:lnTo>
                  <a:lnTo>
                    <a:pt x="2677" y="852"/>
                  </a:lnTo>
                  <a:lnTo>
                    <a:pt x="2556" y="1047"/>
                  </a:lnTo>
                  <a:lnTo>
                    <a:pt x="2458" y="1241"/>
                  </a:lnTo>
                  <a:lnTo>
                    <a:pt x="2385" y="1436"/>
                  </a:lnTo>
                  <a:lnTo>
                    <a:pt x="2337" y="1655"/>
                  </a:lnTo>
                  <a:lnTo>
                    <a:pt x="2288" y="1850"/>
                  </a:lnTo>
                  <a:lnTo>
                    <a:pt x="2264" y="2069"/>
                  </a:lnTo>
                  <a:lnTo>
                    <a:pt x="2264" y="2263"/>
                  </a:lnTo>
                  <a:lnTo>
                    <a:pt x="2288" y="2434"/>
                  </a:lnTo>
                  <a:lnTo>
                    <a:pt x="2312" y="2628"/>
                  </a:lnTo>
                  <a:lnTo>
                    <a:pt x="2361" y="2823"/>
                  </a:lnTo>
                  <a:lnTo>
                    <a:pt x="2434" y="2993"/>
                  </a:lnTo>
                  <a:lnTo>
                    <a:pt x="2507" y="3164"/>
                  </a:lnTo>
                  <a:lnTo>
                    <a:pt x="2604" y="3310"/>
                  </a:lnTo>
                  <a:lnTo>
                    <a:pt x="2702" y="3480"/>
                  </a:lnTo>
                  <a:lnTo>
                    <a:pt x="2823" y="3626"/>
                  </a:lnTo>
                  <a:lnTo>
                    <a:pt x="2945" y="3748"/>
                  </a:lnTo>
                  <a:lnTo>
                    <a:pt x="3067" y="3869"/>
                  </a:lnTo>
                  <a:lnTo>
                    <a:pt x="3213" y="3991"/>
                  </a:lnTo>
                  <a:lnTo>
                    <a:pt x="3383" y="4088"/>
                  </a:lnTo>
                  <a:lnTo>
                    <a:pt x="3553" y="4161"/>
                  </a:lnTo>
                  <a:lnTo>
                    <a:pt x="3724" y="4210"/>
                  </a:lnTo>
                  <a:lnTo>
                    <a:pt x="3894" y="4258"/>
                  </a:lnTo>
                  <a:lnTo>
                    <a:pt x="3894" y="4404"/>
                  </a:lnTo>
                  <a:lnTo>
                    <a:pt x="3553" y="4429"/>
                  </a:lnTo>
                  <a:lnTo>
                    <a:pt x="3261" y="4502"/>
                  </a:lnTo>
                  <a:lnTo>
                    <a:pt x="2969" y="4575"/>
                  </a:lnTo>
                  <a:lnTo>
                    <a:pt x="2702" y="4696"/>
                  </a:lnTo>
                  <a:lnTo>
                    <a:pt x="2458" y="4818"/>
                  </a:lnTo>
                  <a:lnTo>
                    <a:pt x="2239" y="4964"/>
                  </a:lnTo>
                  <a:lnTo>
                    <a:pt x="2020" y="5110"/>
                  </a:lnTo>
                  <a:lnTo>
                    <a:pt x="1826" y="5305"/>
                  </a:lnTo>
                  <a:lnTo>
                    <a:pt x="1655" y="5499"/>
                  </a:lnTo>
                  <a:lnTo>
                    <a:pt x="1485" y="5694"/>
                  </a:lnTo>
                  <a:lnTo>
                    <a:pt x="1339" y="5937"/>
                  </a:lnTo>
                  <a:lnTo>
                    <a:pt x="1193" y="6156"/>
                  </a:lnTo>
                  <a:lnTo>
                    <a:pt x="1072" y="6400"/>
                  </a:lnTo>
                  <a:lnTo>
                    <a:pt x="853" y="6935"/>
                  </a:lnTo>
                  <a:lnTo>
                    <a:pt x="658" y="7470"/>
                  </a:lnTo>
                  <a:lnTo>
                    <a:pt x="366" y="8492"/>
                  </a:lnTo>
                  <a:lnTo>
                    <a:pt x="244" y="9003"/>
                  </a:lnTo>
                  <a:lnTo>
                    <a:pt x="147" y="9514"/>
                  </a:lnTo>
                  <a:lnTo>
                    <a:pt x="123" y="9782"/>
                  </a:lnTo>
                  <a:lnTo>
                    <a:pt x="123" y="10098"/>
                  </a:lnTo>
                  <a:lnTo>
                    <a:pt x="147" y="10415"/>
                  </a:lnTo>
                  <a:lnTo>
                    <a:pt x="171" y="10561"/>
                  </a:lnTo>
                  <a:lnTo>
                    <a:pt x="220" y="10682"/>
                  </a:lnTo>
                  <a:lnTo>
                    <a:pt x="147" y="10755"/>
                  </a:lnTo>
                  <a:lnTo>
                    <a:pt x="74" y="10853"/>
                  </a:lnTo>
                  <a:lnTo>
                    <a:pt x="25" y="10974"/>
                  </a:lnTo>
                  <a:lnTo>
                    <a:pt x="1" y="11096"/>
                  </a:lnTo>
                  <a:lnTo>
                    <a:pt x="1" y="11339"/>
                  </a:lnTo>
                  <a:lnTo>
                    <a:pt x="25" y="11558"/>
                  </a:lnTo>
                  <a:lnTo>
                    <a:pt x="74" y="11704"/>
                  </a:lnTo>
                  <a:lnTo>
                    <a:pt x="123" y="11826"/>
                  </a:lnTo>
                  <a:lnTo>
                    <a:pt x="196" y="11972"/>
                  </a:lnTo>
                  <a:lnTo>
                    <a:pt x="269" y="12093"/>
                  </a:lnTo>
                  <a:lnTo>
                    <a:pt x="366" y="12191"/>
                  </a:lnTo>
                  <a:lnTo>
                    <a:pt x="488" y="12264"/>
                  </a:lnTo>
                  <a:lnTo>
                    <a:pt x="609" y="12337"/>
                  </a:lnTo>
                  <a:lnTo>
                    <a:pt x="755" y="12361"/>
                  </a:lnTo>
                  <a:lnTo>
                    <a:pt x="926" y="12385"/>
                  </a:lnTo>
                  <a:lnTo>
                    <a:pt x="1072" y="12361"/>
                  </a:lnTo>
                  <a:lnTo>
                    <a:pt x="1193" y="12312"/>
                  </a:lnTo>
                  <a:lnTo>
                    <a:pt x="1291" y="12264"/>
                  </a:lnTo>
                  <a:lnTo>
                    <a:pt x="1388" y="12166"/>
                  </a:lnTo>
                  <a:lnTo>
                    <a:pt x="1461" y="12069"/>
                  </a:lnTo>
                  <a:lnTo>
                    <a:pt x="1509" y="11947"/>
                  </a:lnTo>
                  <a:lnTo>
                    <a:pt x="1534" y="11802"/>
                  </a:lnTo>
                  <a:lnTo>
                    <a:pt x="1582" y="11510"/>
                  </a:lnTo>
                  <a:lnTo>
                    <a:pt x="1582" y="11218"/>
                  </a:lnTo>
                  <a:lnTo>
                    <a:pt x="1534" y="10950"/>
                  </a:lnTo>
                  <a:lnTo>
                    <a:pt x="1461" y="10707"/>
                  </a:lnTo>
                  <a:lnTo>
                    <a:pt x="1437" y="10658"/>
                  </a:lnTo>
                  <a:lnTo>
                    <a:pt x="1485" y="10536"/>
                  </a:lnTo>
                  <a:lnTo>
                    <a:pt x="1509" y="10488"/>
                  </a:lnTo>
                  <a:lnTo>
                    <a:pt x="1534" y="10269"/>
                  </a:lnTo>
                  <a:lnTo>
                    <a:pt x="1582" y="10025"/>
                  </a:lnTo>
                  <a:lnTo>
                    <a:pt x="1704" y="9539"/>
                  </a:lnTo>
                  <a:lnTo>
                    <a:pt x="1850" y="9028"/>
                  </a:lnTo>
                  <a:lnTo>
                    <a:pt x="2142" y="8103"/>
                  </a:lnTo>
                  <a:lnTo>
                    <a:pt x="2118" y="9344"/>
                  </a:lnTo>
                  <a:lnTo>
                    <a:pt x="2045" y="10585"/>
                  </a:lnTo>
                  <a:lnTo>
                    <a:pt x="1947" y="11826"/>
                  </a:lnTo>
                  <a:lnTo>
                    <a:pt x="1826" y="13067"/>
                  </a:lnTo>
                  <a:lnTo>
                    <a:pt x="1680" y="14648"/>
                  </a:lnTo>
                  <a:lnTo>
                    <a:pt x="1558" y="16254"/>
                  </a:lnTo>
                  <a:lnTo>
                    <a:pt x="1412" y="17860"/>
                  </a:lnTo>
                  <a:lnTo>
                    <a:pt x="1339" y="18663"/>
                  </a:lnTo>
                  <a:lnTo>
                    <a:pt x="1218" y="19442"/>
                  </a:lnTo>
                  <a:lnTo>
                    <a:pt x="1242" y="19564"/>
                  </a:lnTo>
                  <a:lnTo>
                    <a:pt x="1120" y="19612"/>
                  </a:lnTo>
                  <a:lnTo>
                    <a:pt x="1023" y="19661"/>
                  </a:lnTo>
                  <a:lnTo>
                    <a:pt x="950" y="19734"/>
                  </a:lnTo>
                  <a:lnTo>
                    <a:pt x="853" y="19831"/>
                  </a:lnTo>
                  <a:lnTo>
                    <a:pt x="731" y="20026"/>
                  </a:lnTo>
                  <a:lnTo>
                    <a:pt x="634" y="20245"/>
                  </a:lnTo>
                  <a:lnTo>
                    <a:pt x="634" y="20342"/>
                  </a:lnTo>
                  <a:lnTo>
                    <a:pt x="609" y="20464"/>
                  </a:lnTo>
                  <a:lnTo>
                    <a:pt x="634" y="20561"/>
                  </a:lnTo>
                  <a:lnTo>
                    <a:pt x="658" y="20683"/>
                  </a:lnTo>
                  <a:lnTo>
                    <a:pt x="731" y="20780"/>
                  </a:lnTo>
                  <a:lnTo>
                    <a:pt x="804" y="20853"/>
                  </a:lnTo>
                  <a:lnTo>
                    <a:pt x="901" y="20926"/>
                  </a:lnTo>
                  <a:lnTo>
                    <a:pt x="1023" y="20999"/>
                  </a:lnTo>
                  <a:lnTo>
                    <a:pt x="1145" y="21023"/>
                  </a:lnTo>
                  <a:lnTo>
                    <a:pt x="1266" y="21048"/>
                  </a:lnTo>
                  <a:lnTo>
                    <a:pt x="1558" y="21072"/>
                  </a:lnTo>
                  <a:lnTo>
                    <a:pt x="1874" y="21048"/>
                  </a:lnTo>
                  <a:lnTo>
                    <a:pt x="2191" y="20975"/>
                  </a:lnTo>
                  <a:lnTo>
                    <a:pt x="2483" y="20877"/>
                  </a:lnTo>
                  <a:lnTo>
                    <a:pt x="2775" y="20731"/>
                  </a:lnTo>
                  <a:lnTo>
                    <a:pt x="3042" y="20610"/>
                  </a:lnTo>
                  <a:lnTo>
                    <a:pt x="3261" y="20439"/>
                  </a:lnTo>
                  <a:lnTo>
                    <a:pt x="3334" y="20366"/>
                  </a:lnTo>
                  <a:lnTo>
                    <a:pt x="3359" y="20293"/>
                  </a:lnTo>
                  <a:lnTo>
                    <a:pt x="3383" y="20269"/>
                  </a:lnTo>
                  <a:lnTo>
                    <a:pt x="3456" y="20172"/>
                  </a:lnTo>
                  <a:lnTo>
                    <a:pt x="3480" y="20050"/>
                  </a:lnTo>
                  <a:lnTo>
                    <a:pt x="3529" y="19807"/>
                  </a:lnTo>
                  <a:lnTo>
                    <a:pt x="3699" y="18542"/>
                  </a:lnTo>
                  <a:lnTo>
                    <a:pt x="3870" y="16984"/>
                  </a:lnTo>
                  <a:lnTo>
                    <a:pt x="4040" y="15427"/>
                  </a:lnTo>
                  <a:lnTo>
                    <a:pt x="4064" y="15184"/>
                  </a:lnTo>
                  <a:lnTo>
                    <a:pt x="4089" y="15111"/>
                  </a:lnTo>
                  <a:lnTo>
                    <a:pt x="4089" y="15062"/>
                  </a:lnTo>
                  <a:lnTo>
                    <a:pt x="4186" y="14089"/>
                  </a:lnTo>
                  <a:lnTo>
                    <a:pt x="4186" y="14040"/>
                  </a:lnTo>
                  <a:lnTo>
                    <a:pt x="4186" y="13991"/>
                  </a:lnTo>
                  <a:lnTo>
                    <a:pt x="4186" y="13967"/>
                  </a:lnTo>
                  <a:lnTo>
                    <a:pt x="4210" y="13870"/>
                  </a:lnTo>
                  <a:lnTo>
                    <a:pt x="4308" y="14186"/>
                  </a:lnTo>
                  <a:lnTo>
                    <a:pt x="4454" y="14892"/>
                  </a:lnTo>
                  <a:lnTo>
                    <a:pt x="4575" y="15597"/>
                  </a:lnTo>
                  <a:lnTo>
                    <a:pt x="4673" y="16327"/>
                  </a:lnTo>
                  <a:lnTo>
                    <a:pt x="4721" y="17057"/>
                  </a:lnTo>
                  <a:lnTo>
                    <a:pt x="4843" y="18493"/>
                  </a:lnTo>
                  <a:lnTo>
                    <a:pt x="4916" y="19223"/>
                  </a:lnTo>
                  <a:lnTo>
                    <a:pt x="5013" y="19953"/>
                  </a:lnTo>
                  <a:lnTo>
                    <a:pt x="5038" y="20147"/>
                  </a:lnTo>
                  <a:lnTo>
                    <a:pt x="5111" y="20342"/>
                  </a:lnTo>
                  <a:lnTo>
                    <a:pt x="5208" y="20537"/>
                  </a:lnTo>
                  <a:lnTo>
                    <a:pt x="5354" y="20683"/>
                  </a:lnTo>
                  <a:lnTo>
                    <a:pt x="5500" y="20780"/>
                  </a:lnTo>
                  <a:lnTo>
                    <a:pt x="5670" y="20853"/>
                  </a:lnTo>
                  <a:lnTo>
                    <a:pt x="5865" y="20877"/>
                  </a:lnTo>
                  <a:lnTo>
                    <a:pt x="6084" y="20853"/>
                  </a:lnTo>
                  <a:lnTo>
                    <a:pt x="6303" y="20877"/>
                  </a:lnTo>
                  <a:lnTo>
                    <a:pt x="6522" y="20902"/>
                  </a:lnTo>
                  <a:lnTo>
                    <a:pt x="6741" y="20877"/>
                  </a:lnTo>
                  <a:lnTo>
                    <a:pt x="6936" y="20853"/>
                  </a:lnTo>
                  <a:lnTo>
                    <a:pt x="7155" y="20780"/>
                  </a:lnTo>
                  <a:lnTo>
                    <a:pt x="7325" y="20683"/>
                  </a:lnTo>
                  <a:lnTo>
                    <a:pt x="7495" y="20561"/>
                  </a:lnTo>
                  <a:lnTo>
                    <a:pt x="7666" y="20391"/>
                  </a:lnTo>
                  <a:lnTo>
                    <a:pt x="7714" y="20293"/>
                  </a:lnTo>
                  <a:lnTo>
                    <a:pt x="7739" y="20220"/>
                  </a:lnTo>
                  <a:lnTo>
                    <a:pt x="7739" y="20123"/>
                  </a:lnTo>
                  <a:lnTo>
                    <a:pt x="7739" y="20026"/>
                  </a:lnTo>
                  <a:lnTo>
                    <a:pt x="7739" y="19929"/>
                  </a:lnTo>
                  <a:lnTo>
                    <a:pt x="7690" y="19831"/>
                  </a:lnTo>
                  <a:lnTo>
                    <a:pt x="7666" y="19758"/>
                  </a:lnTo>
                  <a:lnTo>
                    <a:pt x="7593" y="19685"/>
                  </a:lnTo>
                  <a:lnTo>
                    <a:pt x="7495" y="19612"/>
                  </a:lnTo>
                  <a:lnTo>
                    <a:pt x="7374" y="19539"/>
                  </a:lnTo>
                  <a:lnTo>
                    <a:pt x="7130" y="19442"/>
                  </a:lnTo>
                  <a:lnTo>
                    <a:pt x="7130" y="19418"/>
                  </a:lnTo>
                  <a:lnTo>
                    <a:pt x="7057" y="19126"/>
                  </a:lnTo>
                  <a:lnTo>
                    <a:pt x="7009" y="18809"/>
                  </a:lnTo>
                  <a:lnTo>
                    <a:pt x="6984" y="18152"/>
                  </a:lnTo>
                  <a:lnTo>
                    <a:pt x="6936" y="16546"/>
                  </a:lnTo>
                  <a:lnTo>
                    <a:pt x="6863" y="15476"/>
                  </a:lnTo>
                  <a:lnTo>
                    <a:pt x="6765" y="14405"/>
                  </a:lnTo>
                  <a:lnTo>
                    <a:pt x="6668" y="13334"/>
                  </a:lnTo>
                  <a:lnTo>
                    <a:pt x="6595" y="12288"/>
                  </a:lnTo>
                  <a:lnTo>
                    <a:pt x="6571" y="10804"/>
                  </a:lnTo>
                  <a:lnTo>
                    <a:pt x="6546" y="9344"/>
                  </a:lnTo>
                  <a:lnTo>
                    <a:pt x="6546" y="8395"/>
                  </a:lnTo>
                  <a:lnTo>
                    <a:pt x="6644" y="8663"/>
                  </a:lnTo>
                  <a:lnTo>
                    <a:pt x="6765" y="8930"/>
                  </a:lnTo>
                  <a:lnTo>
                    <a:pt x="6814" y="9174"/>
                  </a:lnTo>
                  <a:lnTo>
                    <a:pt x="6887" y="9417"/>
                  </a:lnTo>
                  <a:lnTo>
                    <a:pt x="6936" y="9904"/>
                  </a:lnTo>
                  <a:lnTo>
                    <a:pt x="6984" y="10415"/>
                  </a:lnTo>
                  <a:lnTo>
                    <a:pt x="7057" y="10901"/>
                  </a:lnTo>
                  <a:lnTo>
                    <a:pt x="6960" y="11120"/>
                  </a:lnTo>
                  <a:lnTo>
                    <a:pt x="6911" y="11339"/>
                  </a:lnTo>
                  <a:lnTo>
                    <a:pt x="6887" y="11583"/>
                  </a:lnTo>
                  <a:lnTo>
                    <a:pt x="6936" y="11802"/>
                  </a:lnTo>
                  <a:lnTo>
                    <a:pt x="6960" y="11923"/>
                  </a:lnTo>
                  <a:lnTo>
                    <a:pt x="7009" y="12020"/>
                  </a:lnTo>
                  <a:lnTo>
                    <a:pt x="7057" y="12093"/>
                  </a:lnTo>
                  <a:lnTo>
                    <a:pt x="7130" y="12166"/>
                  </a:lnTo>
                  <a:lnTo>
                    <a:pt x="7228" y="12239"/>
                  </a:lnTo>
                  <a:lnTo>
                    <a:pt x="7325" y="12288"/>
                  </a:lnTo>
                  <a:lnTo>
                    <a:pt x="7447" y="12312"/>
                  </a:lnTo>
                  <a:lnTo>
                    <a:pt x="7714" y="12312"/>
                  </a:lnTo>
                  <a:lnTo>
                    <a:pt x="7860" y="12264"/>
                  </a:lnTo>
                  <a:lnTo>
                    <a:pt x="7982" y="12215"/>
                  </a:lnTo>
                  <a:lnTo>
                    <a:pt x="8104" y="12142"/>
                  </a:lnTo>
                  <a:lnTo>
                    <a:pt x="8201" y="12045"/>
                  </a:lnTo>
                  <a:lnTo>
                    <a:pt x="8298" y="11947"/>
                  </a:lnTo>
                  <a:lnTo>
                    <a:pt x="8371" y="11826"/>
                  </a:lnTo>
                  <a:lnTo>
                    <a:pt x="8444" y="11704"/>
                  </a:lnTo>
                  <a:lnTo>
                    <a:pt x="8517" y="11510"/>
                  </a:lnTo>
                  <a:lnTo>
                    <a:pt x="8542" y="11291"/>
                  </a:lnTo>
                  <a:lnTo>
                    <a:pt x="8517" y="11193"/>
                  </a:lnTo>
                  <a:lnTo>
                    <a:pt x="8493" y="11096"/>
                  </a:lnTo>
                  <a:lnTo>
                    <a:pt x="8469" y="10999"/>
                  </a:lnTo>
                  <a:lnTo>
                    <a:pt x="8396" y="10926"/>
                  </a:lnTo>
                  <a:lnTo>
                    <a:pt x="8469" y="10269"/>
                  </a:lnTo>
                  <a:lnTo>
                    <a:pt x="8493" y="9587"/>
                  </a:lnTo>
                  <a:lnTo>
                    <a:pt x="8469" y="8906"/>
                  </a:lnTo>
                  <a:lnTo>
                    <a:pt x="8396" y="8249"/>
                  </a:lnTo>
                  <a:lnTo>
                    <a:pt x="8323" y="7908"/>
                  </a:lnTo>
                  <a:lnTo>
                    <a:pt x="8250" y="7568"/>
                  </a:lnTo>
                  <a:lnTo>
                    <a:pt x="8177" y="7251"/>
                  </a:lnTo>
                  <a:lnTo>
                    <a:pt x="8079" y="6935"/>
                  </a:lnTo>
                  <a:lnTo>
                    <a:pt x="7958" y="6619"/>
                  </a:lnTo>
                  <a:lnTo>
                    <a:pt x="7812" y="6327"/>
                  </a:lnTo>
                  <a:lnTo>
                    <a:pt x="7666" y="6035"/>
                  </a:lnTo>
                  <a:lnTo>
                    <a:pt x="7495" y="5743"/>
                  </a:lnTo>
                  <a:lnTo>
                    <a:pt x="7349" y="5548"/>
                  </a:lnTo>
                  <a:lnTo>
                    <a:pt x="7203" y="5378"/>
                  </a:lnTo>
                  <a:lnTo>
                    <a:pt x="7057" y="5232"/>
                  </a:lnTo>
                  <a:lnTo>
                    <a:pt x="6887" y="5086"/>
                  </a:lnTo>
                  <a:lnTo>
                    <a:pt x="6717" y="4940"/>
                  </a:lnTo>
                  <a:lnTo>
                    <a:pt x="6522" y="4842"/>
                  </a:lnTo>
                  <a:lnTo>
                    <a:pt x="6327" y="4745"/>
                  </a:lnTo>
                  <a:lnTo>
                    <a:pt x="6133" y="4648"/>
                  </a:lnTo>
                  <a:lnTo>
                    <a:pt x="5719" y="4502"/>
                  </a:lnTo>
                  <a:lnTo>
                    <a:pt x="5305" y="4429"/>
                  </a:lnTo>
                  <a:lnTo>
                    <a:pt x="4867" y="4380"/>
                  </a:lnTo>
                  <a:lnTo>
                    <a:pt x="4405" y="4356"/>
                  </a:lnTo>
                  <a:lnTo>
                    <a:pt x="4405" y="4307"/>
                  </a:lnTo>
                  <a:lnTo>
                    <a:pt x="4405" y="4283"/>
                  </a:lnTo>
                  <a:lnTo>
                    <a:pt x="4600" y="4258"/>
                  </a:lnTo>
                  <a:lnTo>
                    <a:pt x="4794" y="4185"/>
                  </a:lnTo>
                  <a:lnTo>
                    <a:pt x="4965" y="4112"/>
                  </a:lnTo>
                  <a:lnTo>
                    <a:pt x="5159" y="4015"/>
                  </a:lnTo>
                  <a:lnTo>
                    <a:pt x="5305" y="3893"/>
                  </a:lnTo>
                  <a:lnTo>
                    <a:pt x="5451" y="3772"/>
                  </a:lnTo>
                  <a:lnTo>
                    <a:pt x="5597" y="3626"/>
                  </a:lnTo>
                  <a:lnTo>
                    <a:pt x="5719" y="3456"/>
                  </a:lnTo>
                  <a:lnTo>
                    <a:pt x="5841" y="3310"/>
                  </a:lnTo>
                  <a:lnTo>
                    <a:pt x="5938" y="3115"/>
                  </a:lnTo>
                  <a:lnTo>
                    <a:pt x="6035" y="2945"/>
                  </a:lnTo>
                  <a:lnTo>
                    <a:pt x="6108" y="2750"/>
                  </a:lnTo>
                  <a:lnTo>
                    <a:pt x="6181" y="2555"/>
                  </a:lnTo>
                  <a:lnTo>
                    <a:pt x="6230" y="2361"/>
                  </a:lnTo>
                  <a:lnTo>
                    <a:pt x="6254" y="2166"/>
                  </a:lnTo>
                  <a:lnTo>
                    <a:pt x="6279" y="1971"/>
                  </a:lnTo>
                  <a:lnTo>
                    <a:pt x="6254" y="1752"/>
                  </a:lnTo>
                  <a:lnTo>
                    <a:pt x="6230" y="1533"/>
                  </a:lnTo>
                  <a:lnTo>
                    <a:pt x="6157" y="1314"/>
                  </a:lnTo>
                  <a:lnTo>
                    <a:pt x="6060" y="1095"/>
                  </a:lnTo>
                  <a:lnTo>
                    <a:pt x="5962" y="925"/>
                  </a:lnTo>
                  <a:lnTo>
                    <a:pt x="5816" y="730"/>
                  </a:lnTo>
                  <a:lnTo>
                    <a:pt x="5670" y="584"/>
                  </a:lnTo>
                  <a:lnTo>
                    <a:pt x="5500" y="438"/>
                  </a:lnTo>
                  <a:lnTo>
                    <a:pt x="5305" y="292"/>
                  </a:lnTo>
                  <a:lnTo>
                    <a:pt x="5111" y="195"/>
                  </a:lnTo>
                  <a:lnTo>
                    <a:pt x="4892" y="98"/>
                  </a:lnTo>
                  <a:lnTo>
                    <a:pt x="4697" y="49"/>
                  </a:lnTo>
                  <a:lnTo>
                    <a:pt x="4478" y="25"/>
                  </a:lnTo>
                  <a:lnTo>
                    <a:pt x="425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2180;p39">
              <a:extLst>
                <a:ext uri="{FF2B5EF4-FFF2-40B4-BE49-F238E27FC236}">
                  <a16:creationId xmlns:a16="http://schemas.microsoft.com/office/drawing/2014/main" id="{2C6695A8-668C-4E61-BC76-CC365842F668}"/>
                </a:ext>
              </a:extLst>
            </p:cNvPr>
            <p:cNvSpPr/>
            <p:nvPr/>
          </p:nvSpPr>
          <p:spPr>
            <a:xfrm>
              <a:off x="5849806" y="1121697"/>
              <a:ext cx="412086" cy="1016608"/>
            </a:xfrm>
            <a:custGeom>
              <a:avLst/>
              <a:gdLst/>
              <a:ahLst/>
              <a:cxnLst/>
              <a:rect l="l" t="t" r="r" b="b"/>
              <a:pathLst>
                <a:path w="8542" h="21073" extrusionOk="0">
                  <a:moveTo>
                    <a:pt x="4478" y="487"/>
                  </a:moveTo>
                  <a:lnTo>
                    <a:pt x="4673" y="536"/>
                  </a:lnTo>
                  <a:lnTo>
                    <a:pt x="4600" y="584"/>
                  </a:lnTo>
                  <a:lnTo>
                    <a:pt x="4527" y="657"/>
                  </a:lnTo>
                  <a:lnTo>
                    <a:pt x="4527" y="730"/>
                  </a:lnTo>
                  <a:lnTo>
                    <a:pt x="4527" y="755"/>
                  </a:lnTo>
                  <a:lnTo>
                    <a:pt x="4697" y="755"/>
                  </a:lnTo>
                  <a:lnTo>
                    <a:pt x="4819" y="730"/>
                  </a:lnTo>
                  <a:lnTo>
                    <a:pt x="4892" y="682"/>
                  </a:lnTo>
                  <a:lnTo>
                    <a:pt x="4965" y="633"/>
                  </a:lnTo>
                  <a:lnTo>
                    <a:pt x="5038" y="682"/>
                  </a:lnTo>
                  <a:lnTo>
                    <a:pt x="4965" y="730"/>
                  </a:lnTo>
                  <a:lnTo>
                    <a:pt x="4916" y="779"/>
                  </a:lnTo>
                  <a:lnTo>
                    <a:pt x="4819" y="925"/>
                  </a:lnTo>
                  <a:lnTo>
                    <a:pt x="4819" y="949"/>
                  </a:lnTo>
                  <a:lnTo>
                    <a:pt x="4843" y="974"/>
                  </a:lnTo>
                  <a:lnTo>
                    <a:pt x="4867" y="998"/>
                  </a:lnTo>
                  <a:lnTo>
                    <a:pt x="4892" y="974"/>
                  </a:lnTo>
                  <a:lnTo>
                    <a:pt x="5038" y="876"/>
                  </a:lnTo>
                  <a:lnTo>
                    <a:pt x="5111" y="828"/>
                  </a:lnTo>
                  <a:lnTo>
                    <a:pt x="5208" y="803"/>
                  </a:lnTo>
                  <a:lnTo>
                    <a:pt x="5330" y="901"/>
                  </a:lnTo>
                  <a:lnTo>
                    <a:pt x="5451" y="1022"/>
                  </a:lnTo>
                  <a:lnTo>
                    <a:pt x="5281" y="1120"/>
                  </a:lnTo>
                  <a:lnTo>
                    <a:pt x="5208" y="1193"/>
                  </a:lnTo>
                  <a:lnTo>
                    <a:pt x="5111" y="1266"/>
                  </a:lnTo>
                  <a:lnTo>
                    <a:pt x="4965" y="1436"/>
                  </a:lnTo>
                  <a:lnTo>
                    <a:pt x="4965" y="1460"/>
                  </a:lnTo>
                  <a:lnTo>
                    <a:pt x="4965" y="1485"/>
                  </a:lnTo>
                  <a:lnTo>
                    <a:pt x="5013" y="1485"/>
                  </a:lnTo>
                  <a:lnTo>
                    <a:pt x="5111" y="1436"/>
                  </a:lnTo>
                  <a:lnTo>
                    <a:pt x="5208" y="1387"/>
                  </a:lnTo>
                  <a:lnTo>
                    <a:pt x="5403" y="1314"/>
                  </a:lnTo>
                  <a:lnTo>
                    <a:pt x="5573" y="1217"/>
                  </a:lnTo>
                  <a:lnTo>
                    <a:pt x="5695" y="1412"/>
                  </a:lnTo>
                  <a:lnTo>
                    <a:pt x="5768" y="1631"/>
                  </a:lnTo>
                  <a:lnTo>
                    <a:pt x="5719" y="1631"/>
                  </a:lnTo>
                  <a:lnTo>
                    <a:pt x="5597" y="1679"/>
                  </a:lnTo>
                  <a:lnTo>
                    <a:pt x="5451" y="1728"/>
                  </a:lnTo>
                  <a:lnTo>
                    <a:pt x="5184" y="1874"/>
                  </a:lnTo>
                  <a:lnTo>
                    <a:pt x="4989" y="1996"/>
                  </a:lnTo>
                  <a:lnTo>
                    <a:pt x="4892" y="2069"/>
                  </a:lnTo>
                  <a:lnTo>
                    <a:pt x="4819" y="2166"/>
                  </a:lnTo>
                  <a:lnTo>
                    <a:pt x="4819" y="2190"/>
                  </a:lnTo>
                  <a:lnTo>
                    <a:pt x="4843" y="2215"/>
                  </a:lnTo>
                  <a:lnTo>
                    <a:pt x="4940" y="2239"/>
                  </a:lnTo>
                  <a:lnTo>
                    <a:pt x="5038" y="2239"/>
                  </a:lnTo>
                  <a:lnTo>
                    <a:pt x="5232" y="2166"/>
                  </a:lnTo>
                  <a:lnTo>
                    <a:pt x="5524" y="2069"/>
                  </a:lnTo>
                  <a:lnTo>
                    <a:pt x="5816" y="1947"/>
                  </a:lnTo>
                  <a:lnTo>
                    <a:pt x="5841" y="1947"/>
                  </a:lnTo>
                  <a:lnTo>
                    <a:pt x="5841" y="1971"/>
                  </a:lnTo>
                  <a:lnTo>
                    <a:pt x="5841" y="2142"/>
                  </a:lnTo>
                  <a:lnTo>
                    <a:pt x="5816" y="2312"/>
                  </a:lnTo>
                  <a:lnTo>
                    <a:pt x="5743" y="2312"/>
                  </a:lnTo>
                  <a:lnTo>
                    <a:pt x="5622" y="2361"/>
                  </a:lnTo>
                  <a:lnTo>
                    <a:pt x="5476" y="2385"/>
                  </a:lnTo>
                  <a:lnTo>
                    <a:pt x="5208" y="2434"/>
                  </a:lnTo>
                  <a:lnTo>
                    <a:pt x="4916" y="2507"/>
                  </a:lnTo>
                  <a:lnTo>
                    <a:pt x="4794" y="2555"/>
                  </a:lnTo>
                  <a:lnTo>
                    <a:pt x="4648" y="2604"/>
                  </a:lnTo>
                  <a:lnTo>
                    <a:pt x="4648" y="2653"/>
                  </a:lnTo>
                  <a:lnTo>
                    <a:pt x="4673" y="2653"/>
                  </a:lnTo>
                  <a:lnTo>
                    <a:pt x="5208" y="2701"/>
                  </a:lnTo>
                  <a:lnTo>
                    <a:pt x="5476" y="2701"/>
                  </a:lnTo>
                  <a:lnTo>
                    <a:pt x="5719" y="2653"/>
                  </a:lnTo>
                  <a:lnTo>
                    <a:pt x="5646" y="2847"/>
                  </a:lnTo>
                  <a:lnTo>
                    <a:pt x="5524" y="3042"/>
                  </a:lnTo>
                  <a:lnTo>
                    <a:pt x="4697" y="3042"/>
                  </a:lnTo>
                  <a:lnTo>
                    <a:pt x="4624" y="3018"/>
                  </a:lnTo>
                  <a:lnTo>
                    <a:pt x="4575" y="2993"/>
                  </a:lnTo>
                  <a:lnTo>
                    <a:pt x="4551" y="2993"/>
                  </a:lnTo>
                  <a:lnTo>
                    <a:pt x="4551" y="3018"/>
                  </a:lnTo>
                  <a:lnTo>
                    <a:pt x="4600" y="3091"/>
                  </a:lnTo>
                  <a:lnTo>
                    <a:pt x="4673" y="3164"/>
                  </a:lnTo>
                  <a:lnTo>
                    <a:pt x="4746" y="3212"/>
                  </a:lnTo>
                  <a:lnTo>
                    <a:pt x="4843" y="3261"/>
                  </a:lnTo>
                  <a:lnTo>
                    <a:pt x="5086" y="3310"/>
                  </a:lnTo>
                  <a:lnTo>
                    <a:pt x="5330" y="3310"/>
                  </a:lnTo>
                  <a:lnTo>
                    <a:pt x="5159" y="3456"/>
                  </a:lnTo>
                  <a:lnTo>
                    <a:pt x="4989" y="3577"/>
                  </a:lnTo>
                  <a:lnTo>
                    <a:pt x="4892" y="3529"/>
                  </a:lnTo>
                  <a:lnTo>
                    <a:pt x="4746" y="3504"/>
                  </a:lnTo>
                  <a:lnTo>
                    <a:pt x="4259" y="3504"/>
                  </a:lnTo>
                  <a:lnTo>
                    <a:pt x="4235" y="3529"/>
                  </a:lnTo>
                  <a:lnTo>
                    <a:pt x="4210" y="3577"/>
                  </a:lnTo>
                  <a:lnTo>
                    <a:pt x="4210" y="3626"/>
                  </a:lnTo>
                  <a:lnTo>
                    <a:pt x="4235" y="3699"/>
                  </a:lnTo>
                  <a:lnTo>
                    <a:pt x="4283" y="3748"/>
                  </a:lnTo>
                  <a:lnTo>
                    <a:pt x="4429" y="3796"/>
                  </a:lnTo>
                  <a:lnTo>
                    <a:pt x="4283" y="3821"/>
                  </a:lnTo>
                  <a:lnTo>
                    <a:pt x="3967" y="3821"/>
                  </a:lnTo>
                  <a:lnTo>
                    <a:pt x="3821" y="3772"/>
                  </a:lnTo>
                  <a:lnTo>
                    <a:pt x="3675" y="3723"/>
                  </a:lnTo>
                  <a:lnTo>
                    <a:pt x="3529" y="3650"/>
                  </a:lnTo>
                  <a:lnTo>
                    <a:pt x="3407" y="3577"/>
                  </a:lnTo>
                  <a:lnTo>
                    <a:pt x="3310" y="3456"/>
                  </a:lnTo>
                  <a:lnTo>
                    <a:pt x="3213" y="3358"/>
                  </a:lnTo>
                  <a:lnTo>
                    <a:pt x="3115" y="3237"/>
                  </a:lnTo>
                  <a:lnTo>
                    <a:pt x="2969" y="2945"/>
                  </a:lnTo>
                  <a:lnTo>
                    <a:pt x="2848" y="2653"/>
                  </a:lnTo>
                  <a:lnTo>
                    <a:pt x="2775" y="2361"/>
                  </a:lnTo>
                  <a:lnTo>
                    <a:pt x="2750" y="2069"/>
                  </a:lnTo>
                  <a:lnTo>
                    <a:pt x="2750" y="1898"/>
                  </a:lnTo>
                  <a:lnTo>
                    <a:pt x="2775" y="1728"/>
                  </a:lnTo>
                  <a:lnTo>
                    <a:pt x="2823" y="1558"/>
                  </a:lnTo>
                  <a:lnTo>
                    <a:pt x="2896" y="1412"/>
                  </a:lnTo>
                  <a:lnTo>
                    <a:pt x="3067" y="1120"/>
                  </a:lnTo>
                  <a:lnTo>
                    <a:pt x="3261" y="852"/>
                  </a:lnTo>
                  <a:lnTo>
                    <a:pt x="3359" y="755"/>
                  </a:lnTo>
                  <a:lnTo>
                    <a:pt x="3480" y="682"/>
                  </a:lnTo>
                  <a:lnTo>
                    <a:pt x="3699" y="560"/>
                  </a:lnTo>
                  <a:lnTo>
                    <a:pt x="3772" y="584"/>
                  </a:lnTo>
                  <a:lnTo>
                    <a:pt x="3845" y="560"/>
                  </a:lnTo>
                  <a:lnTo>
                    <a:pt x="4064" y="511"/>
                  </a:lnTo>
                  <a:lnTo>
                    <a:pt x="4259" y="487"/>
                  </a:lnTo>
                  <a:close/>
                  <a:moveTo>
                    <a:pt x="4600" y="4818"/>
                  </a:moveTo>
                  <a:lnTo>
                    <a:pt x="4940" y="4842"/>
                  </a:lnTo>
                  <a:lnTo>
                    <a:pt x="4746" y="4915"/>
                  </a:lnTo>
                  <a:lnTo>
                    <a:pt x="4600" y="5037"/>
                  </a:lnTo>
                  <a:lnTo>
                    <a:pt x="4600" y="5061"/>
                  </a:lnTo>
                  <a:lnTo>
                    <a:pt x="4600" y="5086"/>
                  </a:lnTo>
                  <a:lnTo>
                    <a:pt x="4624" y="5110"/>
                  </a:lnTo>
                  <a:lnTo>
                    <a:pt x="4648" y="5134"/>
                  </a:lnTo>
                  <a:lnTo>
                    <a:pt x="4770" y="5110"/>
                  </a:lnTo>
                  <a:lnTo>
                    <a:pt x="4867" y="5086"/>
                  </a:lnTo>
                  <a:lnTo>
                    <a:pt x="5086" y="5013"/>
                  </a:lnTo>
                  <a:lnTo>
                    <a:pt x="5305" y="4964"/>
                  </a:lnTo>
                  <a:lnTo>
                    <a:pt x="5403" y="4940"/>
                  </a:lnTo>
                  <a:lnTo>
                    <a:pt x="5500" y="4915"/>
                  </a:lnTo>
                  <a:lnTo>
                    <a:pt x="5573" y="4940"/>
                  </a:lnTo>
                  <a:lnTo>
                    <a:pt x="5719" y="4964"/>
                  </a:lnTo>
                  <a:lnTo>
                    <a:pt x="5695" y="4988"/>
                  </a:lnTo>
                  <a:lnTo>
                    <a:pt x="5427" y="5086"/>
                  </a:lnTo>
                  <a:lnTo>
                    <a:pt x="5281" y="5159"/>
                  </a:lnTo>
                  <a:lnTo>
                    <a:pt x="5232" y="5207"/>
                  </a:lnTo>
                  <a:lnTo>
                    <a:pt x="5184" y="5256"/>
                  </a:lnTo>
                  <a:lnTo>
                    <a:pt x="5208" y="5280"/>
                  </a:lnTo>
                  <a:lnTo>
                    <a:pt x="5281" y="5329"/>
                  </a:lnTo>
                  <a:lnTo>
                    <a:pt x="5403" y="5353"/>
                  </a:lnTo>
                  <a:lnTo>
                    <a:pt x="5524" y="5353"/>
                  </a:lnTo>
                  <a:lnTo>
                    <a:pt x="5622" y="5329"/>
                  </a:lnTo>
                  <a:lnTo>
                    <a:pt x="5938" y="5256"/>
                  </a:lnTo>
                  <a:lnTo>
                    <a:pt x="6254" y="5183"/>
                  </a:lnTo>
                  <a:lnTo>
                    <a:pt x="6425" y="5305"/>
                  </a:lnTo>
                  <a:lnTo>
                    <a:pt x="6254" y="5329"/>
                  </a:lnTo>
                  <a:lnTo>
                    <a:pt x="6035" y="5378"/>
                  </a:lnTo>
                  <a:lnTo>
                    <a:pt x="5841" y="5451"/>
                  </a:lnTo>
                  <a:lnTo>
                    <a:pt x="5743" y="5475"/>
                  </a:lnTo>
                  <a:lnTo>
                    <a:pt x="5670" y="5548"/>
                  </a:lnTo>
                  <a:lnTo>
                    <a:pt x="5573" y="5597"/>
                  </a:lnTo>
                  <a:lnTo>
                    <a:pt x="5500" y="5645"/>
                  </a:lnTo>
                  <a:lnTo>
                    <a:pt x="5476" y="5670"/>
                  </a:lnTo>
                  <a:lnTo>
                    <a:pt x="5500" y="5694"/>
                  </a:lnTo>
                  <a:lnTo>
                    <a:pt x="5573" y="5694"/>
                  </a:lnTo>
                  <a:lnTo>
                    <a:pt x="5622" y="5718"/>
                  </a:lnTo>
                  <a:lnTo>
                    <a:pt x="5670" y="5718"/>
                  </a:lnTo>
                  <a:lnTo>
                    <a:pt x="5743" y="5743"/>
                  </a:lnTo>
                  <a:lnTo>
                    <a:pt x="5889" y="5718"/>
                  </a:lnTo>
                  <a:lnTo>
                    <a:pt x="6035" y="5694"/>
                  </a:lnTo>
                  <a:lnTo>
                    <a:pt x="6230" y="5645"/>
                  </a:lnTo>
                  <a:lnTo>
                    <a:pt x="6400" y="5621"/>
                  </a:lnTo>
                  <a:lnTo>
                    <a:pt x="6571" y="5621"/>
                  </a:lnTo>
                  <a:lnTo>
                    <a:pt x="6668" y="5645"/>
                  </a:lnTo>
                  <a:lnTo>
                    <a:pt x="6741" y="5670"/>
                  </a:lnTo>
                  <a:lnTo>
                    <a:pt x="6668" y="5694"/>
                  </a:lnTo>
                  <a:lnTo>
                    <a:pt x="6498" y="5718"/>
                  </a:lnTo>
                  <a:lnTo>
                    <a:pt x="6352" y="5767"/>
                  </a:lnTo>
                  <a:lnTo>
                    <a:pt x="6206" y="5840"/>
                  </a:lnTo>
                  <a:lnTo>
                    <a:pt x="6133" y="5913"/>
                  </a:lnTo>
                  <a:lnTo>
                    <a:pt x="6108" y="5962"/>
                  </a:lnTo>
                  <a:lnTo>
                    <a:pt x="6084" y="6010"/>
                  </a:lnTo>
                  <a:lnTo>
                    <a:pt x="6108" y="6059"/>
                  </a:lnTo>
                  <a:lnTo>
                    <a:pt x="6133" y="6083"/>
                  </a:lnTo>
                  <a:lnTo>
                    <a:pt x="6181" y="6108"/>
                  </a:lnTo>
                  <a:lnTo>
                    <a:pt x="6279" y="6108"/>
                  </a:lnTo>
                  <a:lnTo>
                    <a:pt x="6400" y="6083"/>
                  </a:lnTo>
                  <a:lnTo>
                    <a:pt x="6619" y="6010"/>
                  </a:lnTo>
                  <a:lnTo>
                    <a:pt x="7130" y="6010"/>
                  </a:lnTo>
                  <a:lnTo>
                    <a:pt x="7203" y="6108"/>
                  </a:lnTo>
                  <a:lnTo>
                    <a:pt x="7276" y="6229"/>
                  </a:lnTo>
                  <a:lnTo>
                    <a:pt x="7106" y="6278"/>
                  </a:lnTo>
                  <a:lnTo>
                    <a:pt x="6936" y="6351"/>
                  </a:lnTo>
                  <a:lnTo>
                    <a:pt x="6790" y="6473"/>
                  </a:lnTo>
                  <a:lnTo>
                    <a:pt x="6668" y="6594"/>
                  </a:lnTo>
                  <a:lnTo>
                    <a:pt x="6668" y="6619"/>
                  </a:lnTo>
                  <a:lnTo>
                    <a:pt x="6887" y="6619"/>
                  </a:lnTo>
                  <a:lnTo>
                    <a:pt x="7082" y="6594"/>
                  </a:lnTo>
                  <a:lnTo>
                    <a:pt x="7471" y="6570"/>
                  </a:lnTo>
                  <a:lnTo>
                    <a:pt x="7544" y="6765"/>
                  </a:lnTo>
                  <a:lnTo>
                    <a:pt x="7130" y="6862"/>
                  </a:lnTo>
                  <a:lnTo>
                    <a:pt x="6984" y="6935"/>
                  </a:lnTo>
                  <a:lnTo>
                    <a:pt x="6936" y="6959"/>
                  </a:lnTo>
                  <a:lnTo>
                    <a:pt x="6911" y="6984"/>
                  </a:lnTo>
                  <a:lnTo>
                    <a:pt x="6960" y="7057"/>
                  </a:lnTo>
                  <a:lnTo>
                    <a:pt x="7033" y="7081"/>
                  </a:lnTo>
                  <a:lnTo>
                    <a:pt x="7106" y="7105"/>
                  </a:lnTo>
                  <a:lnTo>
                    <a:pt x="7203" y="7105"/>
                  </a:lnTo>
                  <a:lnTo>
                    <a:pt x="7422" y="7081"/>
                  </a:lnTo>
                  <a:lnTo>
                    <a:pt x="7641" y="7032"/>
                  </a:lnTo>
                  <a:lnTo>
                    <a:pt x="7714" y="7227"/>
                  </a:lnTo>
                  <a:lnTo>
                    <a:pt x="7544" y="7276"/>
                  </a:lnTo>
                  <a:lnTo>
                    <a:pt x="7349" y="7349"/>
                  </a:lnTo>
                  <a:lnTo>
                    <a:pt x="7203" y="7422"/>
                  </a:lnTo>
                  <a:lnTo>
                    <a:pt x="7155" y="7470"/>
                  </a:lnTo>
                  <a:lnTo>
                    <a:pt x="7106" y="7543"/>
                  </a:lnTo>
                  <a:lnTo>
                    <a:pt x="7106" y="7568"/>
                  </a:lnTo>
                  <a:lnTo>
                    <a:pt x="7106" y="7592"/>
                  </a:lnTo>
                  <a:lnTo>
                    <a:pt x="7130" y="7616"/>
                  </a:lnTo>
                  <a:lnTo>
                    <a:pt x="7155" y="7616"/>
                  </a:lnTo>
                  <a:lnTo>
                    <a:pt x="7228" y="7568"/>
                  </a:lnTo>
                  <a:lnTo>
                    <a:pt x="7325" y="7543"/>
                  </a:lnTo>
                  <a:lnTo>
                    <a:pt x="7495" y="7519"/>
                  </a:lnTo>
                  <a:lnTo>
                    <a:pt x="7763" y="7470"/>
                  </a:lnTo>
                  <a:lnTo>
                    <a:pt x="7836" y="7762"/>
                  </a:lnTo>
                  <a:lnTo>
                    <a:pt x="7812" y="7787"/>
                  </a:lnTo>
                  <a:lnTo>
                    <a:pt x="7568" y="7811"/>
                  </a:lnTo>
                  <a:lnTo>
                    <a:pt x="7349" y="7884"/>
                  </a:lnTo>
                  <a:lnTo>
                    <a:pt x="7301" y="7933"/>
                  </a:lnTo>
                  <a:lnTo>
                    <a:pt x="7301" y="7981"/>
                  </a:lnTo>
                  <a:lnTo>
                    <a:pt x="7301" y="8030"/>
                  </a:lnTo>
                  <a:lnTo>
                    <a:pt x="7349" y="8054"/>
                  </a:lnTo>
                  <a:lnTo>
                    <a:pt x="7447" y="8079"/>
                  </a:lnTo>
                  <a:lnTo>
                    <a:pt x="7568" y="8079"/>
                  </a:lnTo>
                  <a:lnTo>
                    <a:pt x="7763" y="8054"/>
                  </a:lnTo>
                  <a:lnTo>
                    <a:pt x="7885" y="8030"/>
                  </a:lnTo>
                  <a:lnTo>
                    <a:pt x="7933" y="8273"/>
                  </a:lnTo>
                  <a:lnTo>
                    <a:pt x="7690" y="8346"/>
                  </a:lnTo>
                  <a:lnTo>
                    <a:pt x="7593" y="8395"/>
                  </a:lnTo>
                  <a:lnTo>
                    <a:pt x="7495" y="8468"/>
                  </a:lnTo>
                  <a:lnTo>
                    <a:pt x="7495" y="8492"/>
                  </a:lnTo>
                  <a:lnTo>
                    <a:pt x="7739" y="8541"/>
                  </a:lnTo>
                  <a:lnTo>
                    <a:pt x="7958" y="8541"/>
                  </a:lnTo>
                  <a:lnTo>
                    <a:pt x="7982" y="8809"/>
                  </a:lnTo>
                  <a:lnTo>
                    <a:pt x="7860" y="8833"/>
                  </a:lnTo>
                  <a:lnTo>
                    <a:pt x="7739" y="8857"/>
                  </a:lnTo>
                  <a:lnTo>
                    <a:pt x="7641" y="8930"/>
                  </a:lnTo>
                  <a:lnTo>
                    <a:pt x="7568" y="9003"/>
                  </a:lnTo>
                  <a:lnTo>
                    <a:pt x="7544" y="9052"/>
                  </a:lnTo>
                  <a:lnTo>
                    <a:pt x="7568" y="9101"/>
                  </a:lnTo>
                  <a:lnTo>
                    <a:pt x="7690" y="9125"/>
                  </a:lnTo>
                  <a:lnTo>
                    <a:pt x="7787" y="9125"/>
                  </a:lnTo>
                  <a:lnTo>
                    <a:pt x="8006" y="9101"/>
                  </a:lnTo>
                  <a:lnTo>
                    <a:pt x="8006" y="9320"/>
                  </a:lnTo>
                  <a:lnTo>
                    <a:pt x="7933" y="9344"/>
                  </a:lnTo>
                  <a:lnTo>
                    <a:pt x="7860" y="9368"/>
                  </a:lnTo>
                  <a:lnTo>
                    <a:pt x="7787" y="9417"/>
                  </a:lnTo>
                  <a:lnTo>
                    <a:pt x="7666" y="9490"/>
                  </a:lnTo>
                  <a:lnTo>
                    <a:pt x="7641" y="9539"/>
                  </a:lnTo>
                  <a:lnTo>
                    <a:pt x="7666" y="9563"/>
                  </a:lnTo>
                  <a:lnTo>
                    <a:pt x="7787" y="9587"/>
                  </a:lnTo>
                  <a:lnTo>
                    <a:pt x="7933" y="9612"/>
                  </a:lnTo>
                  <a:lnTo>
                    <a:pt x="8031" y="9612"/>
                  </a:lnTo>
                  <a:lnTo>
                    <a:pt x="8031" y="9855"/>
                  </a:lnTo>
                  <a:lnTo>
                    <a:pt x="7909" y="9879"/>
                  </a:lnTo>
                  <a:lnTo>
                    <a:pt x="7787" y="9928"/>
                  </a:lnTo>
                  <a:lnTo>
                    <a:pt x="7690" y="10001"/>
                  </a:lnTo>
                  <a:lnTo>
                    <a:pt x="7666" y="10025"/>
                  </a:lnTo>
                  <a:lnTo>
                    <a:pt x="7666" y="10050"/>
                  </a:lnTo>
                  <a:lnTo>
                    <a:pt x="7714" y="10098"/>
                  </a:lnTo>
                  <a:lnTo>
                    <a:pt x="8031" y="10098"/>
                  </a:lnTo>
                  <a:lnTo>
                    <a:pt x="8006" y="10415"/>
                  </a:lnTo>
                  <a:lnTo>
                    <a:pt x="7885" y="10439"/>
                  </a:lnTo>
                  <a:lnTo>
                    <a:pt x="7739" y="10488"/>
                  </a:lnTo>
                  <a:lnTo>
                    <a:pt x="7714" y="10512"/>
                  </a:lnTo>
                  <a:lnTo>
                    <a:pt x="7714" y="10536"/>
                  </a:lnTo>
                  <a:lnTo>
                    <a:pt x="7739" y="10585"/>
                  </a:lnTo>
                  <a:lnTo>
                    <a:pt x="7763" y="10609"/>
                  </a:lnTo>
                  <a:lnTo>
                    <a:pt x="7885" y="10634"/>
                  </a:lnTo>
                  <a:lnTo>
                    <a:pt x="7982" y="10634"/>
                  </a:lnTo>
                  <a:lnTo>
                    <a:pt x="7958" y="10901"/>
                  </a:lnTo>
                  <a:lnTo>
                    <a:pt x="7909" y="10926"/>
                  </a:lnTo>
                  <a:lnTo>
                    <a:pt x="7860" y="10926"/>
                  </a:lnTo>
                  <a:lnTo>
                    <a:pt x="7812" y="10950"/>
                  </a:lnTo>
                  <a:lnTo>
                    <a:pt x="7787" y="10950"/>
                  </a:lnTo>
                  <a:lnTo>
                    <a:pt x="7787" y="10999"/>
                  </a:lnTo>
                  <a:lnTo>
                    <a:pt x="7860" y="11047"/>
                  </a:lnTo>
                  <a:lnTo>
                    <a:pt x="7933" y="11072"/>
                  </a:lnTo>
                  <a:lnTo>
                    <a:pt x="7958" y="11145"/>
                  </a:lnTo>
                  <a:lnTo>
                    <a:pt x="7982" y="11193"/>
                  </a:lnTo>
                  <a:lnTo>
                    <a:pt x="8079" y="11266"/>
                  </a:lnTo>
                  <a:lnTo>
                    <a:pt x="8055" y="11437"/>
                  </a:lnTo>
                  <a:lnTo>
                    <a:pt x="8006" y="11583"/>
                  </a:lnTo>
                  <a:lnTo>
                    <a:pt x="7933" y="11729"/>
                  </a:lnTo>
                  <a:lnTo>
                    <a:pt x="7812" y="11826"/>
                  </a:lnTo>
                  <a:lnTo>
                    <a:pt x="7690" y="11899"/>
                  </a:lnTo>
                  <a:lnTo>
                    <a:pt x="7520" y="11899"/>
                  </a:lnTo>
                  <a:lnTo>
                    <a:pt x="7447" y="11850"/>
                  </a:lnTo>
                  <a:lnTo>
                    <a:pt x="7398" y="11802"/>
                  </a:lnTo>
                  <a:lnTo>
                    <a:pt x="7325" y="11729"/>
                  </a:lnTo>
                  <a:lnTo>
                    <a:pt x="7301" y="11656"/>
                  </a:lnTo>
                  <a:lnTo>
                    <a:pt x="7276" y="11583"/>
                  </a:lnTo>
                  <a:lnTo>
                    <a:pt x="7276" y="11388"/>
                  </a:lnTo>
                  <a:lnTo>
                    <a:pt x="7301" y="11242"/>
                  </a:lnTo>
                  <a:lnTo>
                    <a:pt x="7398" y="11096"/>
                  </a:lnTo>
                  <a:lnTo>
                    <a:pt x="7422" y="11023"/>
                  </a:lnTo>
                  <a:lnTo>
                    <a:pt x="7447" y="10974"/>
                  </a:lnTo>
                  <a:lnTo>
                    <a:pt x="7447" y="10828"/>
                  </a:lnTo>
                  <a:lnTo>
                    <a:pt x="7374" y="10561"/>
                  </a:lnTo>
                  <a:lnTo>
                    <a:pt x="7301" y="10074"/>
                  </a:lnTo>
                  <a:lnTo>
                    <a:pt x="7252" y="9612"/>
                  </a:lnTo>
                  <a:lnTo>
                    <a:pt x="7179" y="9125"/>
                  </a:lnTo>
                  <a:lnTo>
                    <a:pt x="7106" y="8906"/>
                  </a:lnTo>
                  <a:lnTo>
                    <a:pt x="7033" y="8663"/>
                  </a:lnTo>
                  <a:lnTo>
                    <a:pt x="6765" y="7957"/>
                  </a:lnTo>
                  <a:lnTo>
                    <a:pt x="6449" y="7276"/>
                  </a:lnTo>
                  <a:lnTo>
                    <a:pt x="6400" y="7203"/>
                  </a:lnTo>
                  <a:lnTo>
                    <a:pt x="6352" y="7105"/>
                  </a:lnTo>
                  <a:lnTo>
                    <a:pt x="6327" y="7057"/>
                  </a:lnTo>
                  <a:lnTo>
                    <a:pt x="6206" y="7057"/>
                  </a:lnTo>
                  <a:lnTo>
                    <a:pt x="6157" y="7081"/>
                  </a:lnTo>
                  <a:lnTo>
                    <a:pt x="6133" y="7105"/>
                  </a:lnTo>
                  <a:lnTo>
                    <a:pt x="6133" y="7154"/>
                  </a:lnTo>
                  <a:lnTo>
                    <a:pt x="6133" y="7227"/>
                  </a:lnTo>
                  <a:lnTo>
                    <a:pt x="5987" y="7227"/>
                  </a:lnTo>
                  <a:lnTo>
                    <a:pt x="5816" y="7251"/>
                  </a:lnTo>
                  <a:lnTo>
                    <a:pt x="5743" y="7276"/>
                  </a:lnTo>
                  <a:lnTo>
                    <a:pt x="5670" y="7300"/>
                  </a:lnTo>
                  <a:lnTo>
                    <a:pt x="5646" y="7349"/>
                  </a:lnTo>
                  <a:lnTo>
                    <a:pt x="5646" y="7397"/>
                  </a:lnTo>
                  <a:lnTo>
                    <a:pt x="5670" y="7422"/>
                  </a:lnTo>
                  <a:lnTo>
                    <a:pt x="5695" y="7470"/>
                  </a:lnTo>
                  <a:lnTo>
                    <a:pt x="5743" y="7495"/>
                  </a:lnTo>
                  <a:lnTo>
                    <a:pt x="5816" y="7519"/>
                  </a:lnTo>
                  <a:lnTo>
                    <a:pt x="6133" y="7519"/>
                  </a:lnTo>
                  <a:lnTo>
                    <a:pt x="6133" y="7714"/>
                  </a:lnTo>
                  <a:lnTo>
                    <a:pt x="6084" y="7714"/>
                  </a:lnTo>
                  <a:lnTo>
                    <a:pt x="5768" y="7738"/>
                  </a:lnTo>
                  <a:lnTo>
                    <a:pt x="5597" y="7787"/>
                  </a:lnTo>
                  <a:lnTo>
                    <a:pt x="5451" y="7860"/>
                  </a:lnTo>
                  <a:lnTo>
                    <a:pt x="5427" y="7884"/>
                  </a:lnTo>
                  <a:lnTo>
                    <a:pt x="5451" y="7933"/>
                  </a:lnTo>
                  <a:lnTo>
                    <a:pt x="5573" y="7981"/>
                  </a:lnTo>
                  <a:lnTo>
                    <a:pt x="5719" y="8006"/>
                  </a:lnTo>
                  <a:lnTo>
                    <a:pt x="6157" y="8006"/>
                  </a:lnTo>
                  <a:lnTo>
                    <a:pt x="6157" y="8298"/>
                  </a:lnTo>
                  <a:lnTo>
                    <a:pt x="5962" y="8298"/>
                  </a:lnTo>
                  <a:lnTo>
                    <a:pt x="5792" y="8322"/>
                  </a:lnTo>
                  <a:lnTo>
                    <a:pt x="5646" y="8322"/>
                  </a:lnTo>
                  <a:lnTo>
                    <a:pt x="5500" y="8371"/>
                  </a:lnTo>
                  <a:lnTo>
                    <a:pt x="5354" y="8444"/>
                  </a:lnTo>
                  <a:lnTo>
                    <a:pt x="5232" y="8541"/>
                  </a:lnTo>
                  <a:lnTo>
                    <a:pt x="5232" y="8565"/>
                  </a:lnTo>
                  <a:lnTo>
                    <a:pt x="5232" y="8590"/>
                  </a:lnTo>
                  <a:lnTo>
                    <a:pt x="5378" y="8638"/>
                  </a:lnTo>
                  <a:lnTo>
                    <a:pt x="5524" y="8663"/>
                  </a:lnTo>
                  <a:lnTo>
                    <a:pt x="5987" y="8663"/>
                  </a:lnTo>
                  <a:lnTo>
                    <a:pt x="6157" y="8638"/>
                  </a:lnTo>
                  <a:lnTo>
                    <a:pt x="6157" y="8784"/>
                  </a:lnTo>
                  <a:lnTo>
                    <a:pt x="6084" y="8760"/>
                  </a:lnTo>
                  <a:lnTo>
                    <a:pt x="5987" y="8784"/>
                  </a:lnTo>
                  <a:lnTo>
                    <a:pt x="5816" y="8809"/>
                  </a:lnTo>
                  <a:lnTo>
                    <a:pt x="5549" y="8833"/>
                  </a:lnTo>
                  <a:lnTo>
                    <a:pt x="5403" y="8857"/>
                  </a:lnTo>
                  <a:lnTo>
                    <a:pt x="5281" y="8906"/>
                  </a:lnTo>
                  <a:lnTo>
                    <a:pt x="5257" y="8930"/>
                  </a:lnTo>
                  <a:lnTo>
                    <a:pt x="5281" y="8955"/>
                  </a:lnTo>
                  <a:lnTo>
                    <a:pt x="5403" y="9028"/>
                  </a:lnTo>
                  <a:lnTo>
                    <a:pt x="5549" y="9052"/>
                  </a:lnTo>
                  <a:lnTo>
                    <a:pt x="5670" y="9076"/>
                  </a:lnTo>
                  <a:lnTo>
                    <a:pt x="5816" y="9101"/>
                  </a:lnTo>
                  <a:lnTo>
                    <a:pt x="5987" y="9101"/>
                  </a:lnTo>
                  <a:lnTo>
                    <a:pt x="6084" y="9076"/>
                  </a:lnTo>
                  <a:lnTo>
                    <a:pt x="6181" y="9076"/>
                  </a:lnTo>
                  <a:lnTo>
                    <a:pt x="6181" y="9320"/>
                  </a:lnTo>
                  <a:lnTo>
                    <a:pt x="5962" y="9295"/>
                  </a:lnTo>
                  <a:lnTo>
                    <a:pt x="5743" y="9320"/>
                  </a:lnTo>
                  <a:lnTo>
                    <a:pt x="5500" y="9344"/>
                  </a:lnTo>
                  <a:lnTo>
                    <a:pt x="5378" y="9393"/>
                  </a:lnTo>
                  <a:lnTo>
                    <a:pt x="5281" y="9441"/>
                  </a:lnTo>
                  <a:lnTo>
                    <a:pt x="5257" y="9466"/>
                  </a:lnTo>
                  <a:lnTo>
                    <a:pt x="5257" y="9514"/>
                  </a:lnTo>
                  <a:lnTo>
                    <a:pt x="5305" y="9563"/>
                  </a:lnTo>
                  <a:lnTo>
                    <a:pt x="5378" y="9587"/>
                  </a:lnTo>
                  <a:lnTo>
                    <a:pt x="5476" y="9612"/>
                  </a:lnTo>
                  <a:lnTo>
                    <a:pt x="5914" y="9612"/>
                  </a:lnTo>
                  <a:lnTo>
                    <a:pt x="6181" y="9636"/>
                  </a:lnTo>
                  <a:lnTo>
                    <a:pt x="6157" y="9855"/>
                  </a:lnTo>
                  <a:lnTo>
                    <a:pt x="6060" y="9855"/>
                  </a:lnTo>
                  <a:lnTo>
                    <a:pt x="5670" y="9928"/>
                  </a:lnTo>
                  <a:lnTo>
                    <a:pt x="5500" y="9952"/>
                  </a:lnTo>
                  <a:lnTo>
                    <a:pt x="5427" y="10001"/>
                  </a:lnTo>
                  <a:lnTo>
                    <a:pt x="5403" y="10001"/>
                  </a:lnTo>
                  <a:lnTo>
                    <a:pt x="5378" y="10025"/>
                  </a:lnTo>
                  <a:lnTo>
                    <a:pt x="5378" y="10098"/>
                  </a:lnTo>
                  <a:lnTo>
                    <a:pt x="5403" y="10147"/>
                  </a:lnTo>
                  <a:lnTo>
                    <a:pt x="5451" y="10171"/>
                  </a:lnTo>
                  <a:lnTo>
                    <a:pt x="5500" y="10196"/>
                  </a:lnTo>
                  <a:lnTo>
                    <a:pt x="5622" y="10220"/>
                  </a:lnTo>
                  <a:lnTo>
                    <a:pt x="5743" y="10220"/>
                  </a:lnTo>
                  <a:lnTo>
                    <a:pt x="5938" y="10196"/>
                  </a:lnTo>
                  <a:lnTo>
                    <a:pt x="6133" y="10171"/>
                  </a:lnTo>
                  <a:lnTo>
                    <a:pt x="6157" y="10147"/>
                  </a:lnTo>
                  <a:lnTo>
                    <a:pt x="6157" y="10366"/>
                  </a:lnTo>
                  <a:lnTo>
                    <a:pt x="6011" y="10390"/>
                  </a:lnTo>
                  <a:lnTo>
                    <a:pt x="5889" y="10415"/>
                  </a:lnTo>
                  <a:lnTo>
                    <a:pt x="5573" y="10512"/>
                  </a:lnTo>
                  <a:lnTo>
                    <a:pt x="5403" y="10585"/>
                  </a:lnTo>
                  <a:lnTo>
                    <a:pt x="5354" y="10634"/>
                  </a:lnTo>
                  <a:lnTo>
                    <a:pt x="5354" y="10658"/>
                  </a:lnTo>
                  <a:lnTo>
                    <a:pt x="5403" y="10707"/>
                  </a:lnTo>
                  <a:lnTo>
                    <a:pt x="5451" y="10731"/>
                  </a:lnTo>
                  <a:lnTo>
                    <a:pt x="5573" y="10755"/>
                  </a:lnTo>
                  <a:lnTo>
                    <a:pt x="5841" y="10731"/>
                  </a:lnTo>
                  <a:lnTo>
                    <a:pt x="6157" y="10682"/>
                  </a:lnTo>
                  <a:lnTo>
                    <a:pt x="6157" y="10999"/>
                  </a:lnTo>
                  <a:lnTo>
                    <a:pt x="6133" y="10999"/>
                  </a:lnTo>
                  <a:lnTo>
                    <a:pt x="5938" y="11023"/>
                  </a:lnTo>
                  <a:lnTo>
                    <a:pt x="5743" y="11047"/>
                  </a:lnTo>
                  <a:lnTo>
                    <a:pt x="5549" y="11120"/>
                  </a:lnTo>
                  <a:lnTo>
                    <a:pt x="5378" y="11193"/>
                  </a:lnTo>
                  <a:lnTo>
                    <a:pt x="5354" y="11218"/>
                  </a:lnTo>
                  <a:lnTo>
                    <a:pt x="5354" y="11242"/>
                  </a:lnTo>
                  <a:lnTo>
                    <a:pt x="5354" y="11266"/>
                  </a:lnTo>
                  <a:lnTo>
                    <a:pt x="5378" y="11291"/>
                  </a:lnTo>
                  <a:lnTo>
                    <a:pt x="5573" y="11315"/>
                  </a:lnTo>
                  <a:lnTo>
                    <a:pt x="5768" y="11315"/>
                  </a:lnTo>
                  <a:lnTo>
                    <a:pt x="6133" y="11291"/>
                  </a:lnTo>
                  <a:lnTo>
                    <a:pt x="6157" y="11266"/>
                  </a:lnTo>
                  <a:lnTo>
                    <a:pt x="6157" y="11558"/>
                  </a:lnTo>
                  <a:lnTo>
                    <a:pt x="6011" y="11558"/>
                  </a:lnTo>
                  <a:lnTo>
                    <a:pt x="5841" y="11607"/>
                  </a:lnTo>
                  <a:lnTo>
                    <a:pt x="5573" y="11656"/>
                  </a:lnTo>
                  <a:lnTo>
                    <a:pt x="5330" y="11753"/>
                  </a:lnTo>
                  <a:lnTo>
                    <a:pt x="5305" y="11777"/>
                  </a:lnTo>
                  <a:lnTo>
                    <a:pt x="5305" y="11826"/>
                  </a:lnTo>
                  <a:lnTo>
                    <a:pt x="5330" y="11850"/>
                  </a:lnTo>
                  <a:lnTo>
                    <a:pt x="5378" y="11850"/>
                  </a:lnTo>
                  <a:lnTo>
                    <a:pt x="5622" y="11875"/>
                  </a:lnTo>
                  <a:lnTo>
                    <a:pt x="5865" y="11850"/>
                  </a:lnTo>
                  <a:lnTo>
                    <a:pt x="6011" y="11850"/>
                  </a:lnTo>
                  <a:lnTo>
                    <a:pt x="6084" y="11826"/>
                  </a:lnTo>
                  <a:lnTo>
                    <a:pt x="6157" y="11802"/>
                  </a:lnTo>
                  <a:lnTo>
                    <a:pt x="6157" y="12020"/>
                  </a:lnTo>
                  <a:lnTo>
                    <a:pt x="5962" y="12020"/>
                  </a:lnTo>
                  <a:lnTo>
                    <a:pt x="5743" y="12045"/>
                  </a:lnTo>
                  <a:lnTo>
                    <a:pt x="5549" y="12118"/>
                  </a:lnTo>
                  <a:lnTo>
                    <a:pt x="5476" y="12142"/>
                  </a:lnTo>
                  <a:lnTo>
                    <a:pt x="5378" y="12191"/>
                  </a:lnTo>
                  <a:lnTo>
                    <a:pt x="5378" y="12239"/>
                  </a:lnTo>
                  <a:lnTo>
                    <a:pt x="5378" y="12264"/>
                  </a:lnTo>
                  <a:lnTo>
                    <a:pt x="5476" y="12312"/>
                  </a:lnTo>
                  <a:lnTo>
                    <a:pt x="5549" y="12337"/>
                  </a:lnTo>
                  <a:lnTo>
                    <a:pt x="5743" y="12385"/>
                  </a:lnTo>
                  <a:lnTo>
                    <a:pt x="5962" y="12361"/>
                  </a:lnTo>
                  <a:lnTo>
                    <a:pt x="6157" y="12361"/>
                  </a:lnTo>
                  <a:lnTo>
                    <a:pt x="6157" y="12458"/>
                  </a:lnTo>
                  <a:lnTo>
                    <a:pt x="6157" y="12483"/>
                  </a:lnTo>
                  <a:lnTo>
                    <a:pt x="6011" y="12531"/>
                  </a:lnTo>
                  <a:lnTo>
                    <a:pt x="5889" y="12580"/>
                  </a:lnTo>
                  <a:lnTo>
                    <a:pt x="5622" y="12653"/>
                  </a:lnTo>
                  <a:lnTo>
                    <a:pt x="5500" y="12702"/>
                  </a:lnTo>
                  <a:lnTo>
                    <a:pt x="5403" y="12750"/>
                  </a:lnTo>
                  <a:lnTo>
                    <a:pt x="5378" y="12799"/>
                  </a:lnTo>
                  <a:lnTo>
                    <a:pt x="5378" y="12823"/>
                  </a:lnTo>
                  <a:lnTo>
                    <a:pt x="5403" y="12848"/>
                  </a:lnTo>
                  <a:lnTo>
                    <a:pt x="5500" y="12872"/>
                  </a:lnTo>
                  <a:lnTo>
                    <a:pt x="5622" y="12896"/>
                  </a:lnTo>
                  <a:lnTo>
                    <a:pt x="5743" y="12921"/>
                  </a:lnTo>
                  <a:lnTo>
                    <a:pt x="5865" y="12896"/>
                  </a:lnTo>
                  <a:lnTo>
                    <a:pt x="6011" y="12872"/>
                  </a:lnTo>
                  <a:lnTo>
                    <a:pt x="6181" y="12848"/>
                  </a:lnTo>
                  <a:lnTo>
                    <a:pt x="6181" y="13042"/>
                  </a:lnTo>
                  <a:lnTo>
                    <a:pt x="6108" y="13018"/>
                  </a:lnTo>
                  <a:lnTo>
                    <a:pt x="5962" y="13042"/>
                  </a:lnTo>
                  <a:lnTo>
                    <a:pt x="5841" y="13091"/>
                  </a:lnTo>
                  <a:lnTo>
                    <a:pt x="5719" y="13164"/>
                  </a:lnTo>
                  <a:lnTo>
                    <a:pt x="5573" y="13237"/>
                  </a:lnTo>
                  <a:lnTo>
                    <a:pt x="5549" y="13261"/>
                  </a:lnTo>
                  <a:lnTo>
                    <a:pt x="5573" y="13286"/>
                  </a:lnTo>
                  <a:lnTo>
                    <a:pt x="5597" y="13334"/>
                  </a:lnTo>
                  <a:lnTo>
                    <a:pt x="5622" y="13334"/>
                  </a:lnTo>
                  <a:lnTo>
                    <a:pt x="5743" y="13310"/>
                  </a:lnTo>
                  <a:lnTo>
                    <a:pt x="6157" y="13310"/>
                  </a:lnTo>
                  <a:lnTo>
                    <a:pt x="6206" y="13286"/>
                  </a:lnTo>
                  <a:lnTo>
                    <a:pt x="6206" y="13529"/>
                  </a:lnTo>
                  <a:lnTo>
                    <a:pt x="6035" y="13553"/>
                  </a:lnTo>
                  <a:lnTo>
                    <a:pt x="5865" y="13553"/>
                  </a:lnTo>
                  <a:lnTo>
                    <a:pt x="5719" y="13602"/>
                  </a:lnTo>
                  <a:lnTo>
                    <a:pt x="5573" y="13675"/>
                  </a:lnTo>
                  <a:lnTo>
                    <a:pt x="5524" y="13724"/>
                  </a:lnTo>
                  <a:lnTo>
                    <a:pt x="5476" y="13797"/>
                  </a:lnTo>
                  <a:lnTo>
                    <a:pt x="5476" y="13870"/>
                  </a:lnTo>
                  <a:lnTo>
                    <a:pt x="5476" y="13894"/>
                  </a:lnTo>
                  <a:lnTo>
                    <a:pt x="5500" y="13918"/>
                  </a:lnTo>
                  <a:lnTo>
                    <a:pt x="5646" y="13967"/>
                  </a:lnTo>
                  <a:lnTo>
                    <a:pt x="5792" y="13967"/>
                  </a:lnTo>
                  <a:lnTo>
                    <a:pt x="6108" y="13943"/>
                  </a:lnTo>
                  <a:lnTo>
                    <a:pt x="6254" y="13943"/>
                  </a:lnTo>
                  <a:lnTo>
                    <a:pt x="6279" y="14235"/>
                  </a:lnTo>
                  <a:lnTo>
                    <a:pt x="6011" y="14308"/>
                  </a:lnTo>
                  <a:lnTo>
                    <a:pt x="5841" y="14332"/>
                  </a:lnTo>
                  <a:lnTo>
                    <a:pt x="5670" y="14381"/>
                  </a:lnTo>
                  <a:lnTo>
                    <a:pt x="5622" y="14429"/>
                  </a:lnTo>
                  <a:lnTo>
                    <a:pt x="5597" y="14478"/>
                  </a:lnTo>
                  <a:lnTo>
                    <a:pt x="5622" y="14551"/>
                  </a:lnTo>
                  <a:lnTo>
                    <a:pt x="5670" y="14600"/>
                  </a:lnTo>
                  <a:lnTo>
                    <a:pt x="5719" y="14624"/>
                  </a:lnTo>
                  <a:lnTo>
                    <a:pt x="5792" y="14648"/>
                  </a:lnTo>
                  <a:lnTo>
                    <a:pt x="5962" y="14673"/>
                  </a:lnTo>
                  <a:lnTo>
                    <a:pt x="6133" y="14648"/>
                  </a:lnTo>
                  <a:lnTo>
                    <a:pt x="6303" y="14600"/>
                  </a:lnTo>
                  <a:lnTo>
                    <a:pt x="6303" y="14770"/>
                  </a:lnTo>
                  <a:lnTo>
                    <a:pt x="6133" y="14794"/>
                  </a:lnTo>
                  <a:lnTo>
                    <a:pt x="5962" y="14867"/>
                  </a:lnTo>
                  <a:lnTo>
                    <a:pt x="5841" y="14916"/>
                  </a:lnTo>
                  <a:lnTo>
                    <a:pt x="5719" y="14965"/>
                  </a:lnTo>
                  <a:lnTo>
                    <a:pt x="5646" y="15062"/>
                  </a:lnTo>
                  <a:lnTo>
                    <a:pt x="5597" y="15111"/>
                  </a:lnTo>
                  <a:lnTo>
                    <a:pt x="5573" y="15159"/>
                  </a:lnTo>
                  <a:lnTo>
                    <a:pt x="5573" y="15184"/>
                  </a:lnTo>
                  <a:lnTo>
                    <a:pt x="5597" y="15208"/>
                  </a:lnTo>
                  <a:lnTo>
                    <a:pt x="5670" y="15257"/>
                  </a:lnTo>
                  <a:lnTo>
                    <a:pt x="5768" y="15281"/>
                  </a:lnTo>
                  <a:lnTo>
                    <a:pt x="5962" y="15257"/>
                  </a:lnTo>
                  <a:lnTo>
                    <a:pt x="6352" y="15184"/>
                  </a:lnTo>
                  <a:lnTo>
                    <a:pt x="6376" y="15451"/>
                  </a:lnTo>
                  <a:lnTo>
                    <a:pt x="6133" y="15476"/>
                  </a:lnTo>
                  <a:lnTo>
                    <a:pt x="5865" y="15524"/>
                  </a:lnTo>
                  <a:lnTo>
                    <a:pt x="5743" y="15573"/>
                  </a:lnTo>
                  <a:lnTo>
                    <a:pt x="5646" y="15646"/>
                  </a:lnTo>
                  <a:lnTo>
                    <a:pt x="5622" y="15646"/>
                  </a:lnTo>
                  <a:lnTo>
                    <a:pt x="5622" y="15670"/>
                  </a:lnTo>
                  <a:lnTo>
                    <a:pt x="5695" y="15768"/>
                  </a:lnTo>
                  <a:lnTo>
                    <a:pt x="5792" y="15816"/>
                  </a:lnTo>
                  <a:lnTo>
                    <a:pt x="5889" y="15841"/>
                  </a:lnTo>
                  <a:lnTo>
                    <a:pt x="5987" y="15841"/>
                  </a:lnTo>
                  <a:lnTo>
                    <a:pt x="6206" y="15865"/>
                  </a:lnTo>
                  <a:lnTo>
                    <a:pt x="6400" y="15865"/>
                  </a:lnTo>
                  <a:lnTo>
                    <a:pt x="6400" y="15962"/>
                  </a:lnTo>
                  <a:lnTo>
                    <a:pt x="6133" y="16035"/>
                  </a:lnTo>
                  <a:lnTo>
                    <a:pt x="5938" y="16084"/>
                  </a:lnTo>
                  <a:lnTo>
                    <a:pt x="5792" y="16181"/>
                  </a:lnTo>
                  <a:lnTo>
                    <a:pt x="5768" y="16230"/>
                  </a:lnTo>
                  <a:lnTo>
                    <a:pt x="5768" y="16254"/>
                  </a:lnTo>
                  <a:lnTo>
                    <a:pt x="5816" y="16327"/>
                  </a:lnTo>
                  <a:lnTo>
                    <a:pt x="5889" y="16376"/>
                  </a:lnTo>
                  <a:lnTo>
                    <a:pt x="5987" y="16400"/>
                  </a:lnTo>
                  <a:lnTo>
                    <a:pt x="6181" y="16400"/>
                  </a:lnTo>
                  <a:lnTo>
                    <a:pt x="6425" y="16352"/>
                  </a:lnTo>
                  <a:lnTo>
                    <a:pt x="6449" y="16644"/>
                  </a:lnTo>
                  <a:lnTo>
                    <a:pt x="6230" y="16668"/>
                  </a:lnTo>
                  <a:lnTo>
                    <a:pt x="6035" y="16717"/>
                  </a:lnTo>
                  <a:lnTo>
                    <a:pt x="5962" y="16765"/>
                  </a:lnTo>
                  <a:lnTo>
                    <a:pt x="5865" y="16790"/>
                  </a:lnTo>
                  <a:lnTo>
                    <a:pt x="5841" y="16838"/>
                  </a:lnTo>
                  <a:lnTo>
                    <a:pt x="5841" y="16887"/>
                  </a:lnTo>
                  <a:lnTo>
                    <a:pt x="5841" y="16911"/>
                  </a:lnTo>
                  <a:lnTo>
                    <a:pt x="5889" y="16936"/>
                  </a:lnTo>
                  <a:lnTo>
                    <a:pt x="6084" y="16960"/>
                  </a:lnTo>
                  <a:lnTo>
                    <a:pt x="6279" y="16984"/>
                  </a:lnTo>
                  <a:lnTo>
                    <a:pt x="6449" y="16984"/>
                  </a:lnTo>
                  <a:lnTo>
                    <a:pt x="6449" y="17276"/>
                  </a:lnTo>
                  <a:lnTo>
                    <a:pt x="6206" y="17325"/>
                  </a:lnTo>
                  <a:lnTo>
                    <a:pt x="6011" y="17349"/>
                  </a:lnTo>
                  <a:lnTo>
                    <a:pt x="5938" y="17398"/>
                  </a:lnTo>
                  <a:lnTo>
                    <a:pt x="5865" y="17447"/>
                  </a:lnTo>
                  <a:lnTo>
                    <a:pt x="5841" y="17471"/>
                  </a:lnTo>
                  <a:lnTo>
                    <a:pt x="5841" y="17520"/>
                  </a:lnTo>
                  <a:lnTo>
                    <a:pt x="5841" y="17544"/>
                  </a:lnTo>
                  <a:lnTo>
                    <a:pt x="5865" y="17568"/>
                  </a:lnTo>
                  <a:lnTo>
                    <a:pt x="5987" y="17641"/>
                  </a:lnTo>
                  <a:lnTo>
                    <a:pt x="6133" y="17690"/>
                  </a:lnTo>
                  <a:lnTo>
                    <a:pt x="6303" y="17690"/>
                  </a:lnTo>
                  <a:lnTo>
                    <a:pt x="6449" y="17666"/>
                  </a:lnTo>
                  <a:lnTo>
                    <a:pt x="6449" y="17958"/>
                  </a:lnTo>
                  <a:lnTo>
                    <a:pt x="6303" y="17982"/>
                  </a:lnTo>
                  <a:lnTo>
                    <a:pt x="6181" y="18031"/>
                  </a:lnTo>
                  <a:lnTo>
                    <a:pt x="6011" y="18055"/>
                  </a:lnTo>
                  <a:lnTo>
                    <a:pt x="5914" y="18104"/>
                  </a:lnTo>
                  <a:lnTo>
                    <a:pt x="5841" y="18152"/>
                  </a:lnTo>
                  <a:lnTo>
                    <a:pt x="5816" y="18177"/>
                  </a:lnTo>
                  <a:lnTo>
                    <a:pt x="5816" y="18225"/>
                  </a:lnTo>
                  <a:lnTo>
                    <a:pt x="5841" y="18250"/>
                  </a:lnTo>
                  <a:lnTo>
                    <a:pt x="5865" y="18274"/>
                  </a:lnTo>
                  <a:lnTo>
                    <a:pt x="5987" y="18323"/>
                  </a:lnTo>
                  <a:lnTo>
                    <a:pt x="6157" y="18371"/>
                  </a:lnTo>
                  <a:lnTo>
                    <a:pt x="6303" y="18371"/>
                  </a:lnTo>
                  <a:lnTo>
                    <a:pt x="6449" y="18347"/>
                  </a:lnTo>
                  <a:lnTo>
                    <a:pt x="6473" y="18444"/>
                  </a:lnTo>
                  <a:lnTo>
                    <a:pt x="6303" y="18469"/>
                  </a:lnTo>
                  <a:lnTo>
                    <a:pt x="6157" y="18542"/>
                  </a:lnTo>
                  <a:lnTo>
                    <a:pt x="6035" y="18615"/>
                  </a:lnTo>
                  <a:lnTo>
                    <a:pt x="5914" y="18688"/>
                  </a:lnTo>
                  <a:lnTo>
                    <a:pt x="5889" y="18736"/>
                  </a:lnTo>
                  <a:lnTo>
                    <a:pt x="5889" y="18761"/>
                  </a:lnTo>
                  <a:lnTo>
                    <a:pt x="5914" y="18785"/>
                  </a:lnTo>
                  <a:lnTo>
                    <a:pt x="5962" y="18809"/>
                  </a:lnTo>
                  <a:lnTo>
                    <a:pt x="6108" y="18809"/>
                  </a:lnTo>
                  <a:lnTo>
                    <a:pt x="6279" y="18785"/>
                  </a:lnTo>
                  <a:lnTo>
                    <a:pt x="6498" y="18761"/>
                  </a:lnTo>
                  <a:lnTo>
                    <a:pt x="6522" y="18980"/>
                  </a:lnTo>
                  <a:lnTo>
                    <a:pt x="6376" y="19028"/>
                  </a:lnTo>
                  <a:lnTo>
                    <a:pt x="6254" y="19101"/>
                  </a:lnTo>
                  <a:lnTo>
                    <a:pt x="5987" y="19223"/>
                  </a:lnTo>
                  <a:lnTo>
                    <a:pt x="5962" y="19272"/>
                  </a:lnTo>
                  <a:lnTo>
                    <a:pt x="5962" y="19320"/>
                  </a:lnTo>
                  <a:lnTo>
                    <a:pt x="5987" y="19369"/>
                  </a:lnTo>
                  <a:lnTo>
                    <a:pt x="6011" y="19393"/>
                  </a:lnTo>
                  <a:lnTo>
                    <a:pt x="6425" y="19393"/>
                  </a:lnTo>
                  <a:lnTo>
                    <a:pt x="6595" y="19345"/>
                  </a:lnTo>
                  <a:lnTo>
                    <a:pt x="6619" y="19393"/>
                  </a:lnTo>
                  <a:lnTo>
                    <a:pt x="6571" y="19442"/>
                  </a:lnTo>
                  <a:lnTo>
                    <a:pt x="6522" y="19515"/>
                  </a:lnTo>
                  <a:lnTo>
                    <a:pt x="6254" y="19637"/>
                  </a:lnTo>
                  <a:lnTo>
                    <a:pt x="6230" y="19661"/>
                  </a:lnTo>
                  <a:lnTo>
                    <a:pt x="6206" y="19734"/>
                  </a:lnTo>
                  <a:lnTo>
                    <a:pt x="6230" y="19758"/>
                  </a:lnTo>
                  <a:lnTo>
                    <a:pt x="6279" y="19783"/>
                  </a:lnTo>
                  <a:lnTo>
                    <a:pt x="6595" y="19758"/>
                  </a:lnTo>
                  <a:lnTo>
                    <a:pt x="6668" y="19783"/>
                  </a:lnTo>
                  <a:lnTo>
                    <a:pt x="6887" y="19856"/>
                  </a:lnTo>
                  <a:lnTo>
                    <a:pt x="7106" y="19904"/>
                  </a:lnTo>
                  <a:lnTo>
                    <a:pt x="7203" y="19953"/>
                  </a:lnTo>
                  <a:lnTo>
                    <a:pt x="7252" y="20001"/>
                  </a:lnTo>
                  <a:lnTo>
                    <a:pt x="7276" y="20050"/>
                  </a:lnTo>
                  <a:lnTo>
                    <a:pt x="7276" y="20123"/>
                  </a:lnTo>
                  <a:lnTo>
                    <a:pt x="7252" y="20172"/>
                  </a:lnTo>
                  <a:lnTo>
                    <a:pt x="7203" y="20245"/>
                  </a:lnTo>
                  <a:lnTo>
                    <a:pt x="7057" y="20342"/>
                  </a:lnTo>
                  <a:lnTo>
                    <a:pt x="6936" y="20391"/>
                  </a:lnTo>
                  <a:lnTo>
                    <a:pt x="6814" y="20439"/>
                  </a:lnTo>
                  <a:lnTo>
                    <a:pt x="6692" y="20464"/>
                  </a:lnTo>
                  <a:lnTo>
                    <a:pt x="6571" y="20464"/>
                  </a:lnTo>
                  <a:lnTo>
                    <a:pt x="6303" y="20439"/>
                  </a:lnTo>
                  <a:lnTo>
                    <a:pt x="5889" y="20439"/>
                  </a:lnTo>
                  <a:lnTo>
                    <a:pt x="5768" y="20391"/>
                  </a:lnTo>
                  <a:lnTo>
                    <a:pt x="5670" y="20318"/>
                  </a:lnTo>
                  <a:lnTo>
                    <a:pt x="5597" y="20220"/>
                  </a:lnTo>
                  <a:lnTo>
                    <a:pt x="5524" y="20099"/>
                  </a:lnTo>
                  <a:lnTo>
                    <a:pt x="5476" y="19929"/>
                  </a:lnTo>
                  <a:lnTo>
                    <a:pt x="5403" y="19612"/>
                  </a:lnTo>
                  <a:lnTo>
                    <a:pt x="5354" y="19247"/>
                  </a:lnTo>
                  <a:lnTo>
                    <a:pt x="5330" y="18882"/>
                  </a:lnTo>
                  <a:lnTo>
                    <a:pt x="5305" y="18371"/>
                  </a:lnTo>
                  <a:lnTo>
                    <a:pt x="5184" y="16960"/>
                  </a:lnTo>
                  <a:lnTo>
                    <a:pt x="5111" y="16254"/>
                  </a:lnTo>
                  <a:lnTo>
                    <a:pt x="5038" y="15549"/>
                  </a:lnTo>
                  <a:lnTo>
                    <a:pt x="4965" y="15086"/>
                  </a:lnTo>
                  <a:lnTo>
                    <a:pt x="4867" y="14600"/>
                  </a:lnTo>
                  <a:lnTo>
                    <a:pt x="4624" y="13675"/>
                  </a:lnTo>
                  <a:lnTo>
                    <a:pt x="4527" y="13310"/>
                  </a:lnTo>
                  <a:lnTo>
                    <a:pt x="4454" y="13018"/>
                  </a:lnTo>
                  <a:lnTo>
                    <a:pt x="4405" y="12896"/>
                  </a:lnTo>
                  <a:lnTo>
                    <a:pt x="4356" y="12823"/>
                  </a:lnTo>
                  <a:lnTo>
                    <a:pt x="4356" y="12799"/>
                  </a:lnTo>
                  <a:lnTo>
                    <a:pt x="4332" y="12750"/>
                  </a:lnTo>
                  <a:lnTo>
                    <a:pt x="4283" y="12702"/>
                  </a:lnTo>
                  <a:lnTo>
                    <a:pt x="4235" y="12677"/>
                  </a:lnTo>
                  <a:lnTo>
                    <a:pt x="4186" y="12653"/>
                  </a:lnTo>
                  <a:lnTo>
                    <a:pt x="4113" y="12677"/>
                  </a:lnTo>
                  <a:lnTo>
                    <a:pt x="4040" y="12750"/>
                  </a:lnTo>
                  <a:lnTo>
                    <a:pt x="3991" y="12848"/>
                  </a:lnTo>
                  <a:lnTo>
                    <a:pt x="3918" y="13091"/>
                  </a:lnTo>
                  <a:lnTo>
                    <a:pt x="3870" y="13286"/>
                  </a:lnTo>
                  <a:lnTo>
                    <a:pt x="3772" y="13237"/>
                  </a:lnTo>
                  <a:lnTo>
                    <a:pt x="3675" y="13213"/>
                  </a:lnTo>
                  <a:lnTo>
                    <a:pt x="3626" y="13237"/>
                  </a:lnTo>
                  <a:lnTo>
                    <a:pt x="3602" y="13310"/>
                  </a:lnTo>
                  <a:lnTo>
                    <a:pt x="3626" y="13383"/>
                  </a:lnTo>
                  <a:lnTo>
                    <a:pt x="3675" y="13456"/>
                  </a:lnTo>
                  <a:lnTo>
                    <a:pt x="3748" y="13529"/>
                  </a:lnTo>
                  <a:lnTo>
                    <a:pt x="3821" y="13578"/>
                  </a:lnTo>
                  <a:lnTo>
                    <a:pt x="3797" y="13772"/>
                  </a:lnTo>
                  <a:lnTo>
                    <a:pt x="3651" y="13772"/>
                  </a:lnTo>
                  <a:lnTo>
                    <a:pt x="3505" y="13821"/>
                  </a:lnTo>
                  <a:lnTo>
                    <a:pt x="3480" y="13845"/>
                  </a:lnTo>
                  <a:lnTo>
                    <a:pt x="3505" y="13870"/>
                  </a:lnTo>
                  <a:lnTo>
                    <a:pt x="3651" y="13943"/>
                  </a:lnTo>
                  <a:lnTo>
                    <a:pt x="3772" y="14016"/>
                  </a:lnTo>
                  <a:lnTo>
                    <a:pt x="3724" y="14405"/>
                  </a:lnTo>
                  <a:lnTo>
                    <a:pt x="3505" y="14381"/>
                  </a:lnTo>
                  <a:lnTo>
                    <a:pt x="3407" y="14381"/>
                  </a:lnTo>
                  <a:lnTo>
                    <a:pt x="3310" y="14405"/>
                  </a:lnTo>
                  <a:lnTo>
                    <a:pt x="3286" y="14454"/>
                  </a:lnTo>
                  <a:lnTo>
                    <a:pt x="3286" y="14478"/>
                  </a:lnTo>
                  <a:lnTo>
                    <a:pt x="3286" y="14502"/>
                  </a:lnTo>
                  <a:lnTo>
                    <a:pt x="3383" y="14551"/>
                  </a:lnTo>
                  <a:lnTo>
                    <a:pt x="3480" y="14624"/>
                  </a:lnTo>
                  <a:lnTo>
                    <a:pt x="3675" y="14721"/>
                  </a:lnTo>
                  <a:lnTo>
                    <a:pt x="3675" y="14892"/>
                  </a:lnTo>
                  <a:lnTo>
                    <a:pt x="3480" y="14892"/>
                  </a:lnTo>
                  <a:lnTo>
                    <a:pt x="3286" y="14916"/>
                  </a:lnTo>
                  <a:lnTo>
                    <a:pt x="3213" y="14940"/>
                  </a:lnTo>
                  <a:lnTo>
                    <a:pt x="3140" y="14965"/>
                  </a:lnTo>
                  <a:lnTo>
                    <a:pt x="3115" y="15013"/>
                  </a:lnTo>
                  <a:lnTo>
                    <a:pt x="3115" y="15038"/>
                  </a:lnTo>
                  <a:lnTo>
                    <a:pt x="3140" y="15086"/>
                  </a:lnTo>
                  <a:lnTo>
                    <a:pt x="3188" y="15135"/>
                  </a:lnTo>
                  <a:lnTo>
                    <a:pt x="3310" y="15208"/>
                  </a:lnTo>
                  <a:lnTo>
                    <a:pt x="3456" y="15232"/>
                  </a:lnTo>
                  <a:lnTo>
                    <a:pt x="3626" y="15257"/>
                  </a:lnTo>
                  <a:lnTo>
                    <a:pt x="3578" y="15573"/>
                  </a:lnTo>
                  <a:lnTo>
                    <a:pt x="3334" y="15549"/>
                  </a:lnTo>
                  <a:lnTo>
                    <a:pt x="3018" y="15549"/>
                  </a:lnTo>
                  <a:lnTo>
                    <a:pt x="2921" y="15573"/>
                  </a:lnTo>
                  <a:lnTo>
                    <a:pt x="2896" y="15597"/>
                  </a:lnTo>
                  <a:lnTo>
                    <a:pt x="2896" y="15622"/>
                  </a:lnTo>
                  <a:lnTo>
                    <a:pt x="2945" y="15695"/>
                  </a:lnTo>
                  <a:lnTo>
                    <a:pt x="3018" y="15743"/>
                  </a:lnTo>
                  <a:lnTo>
                    <a:pt x="3164" y="15816"/>
                  </a:lnTo>
                  <a:lnTo>
                    <a:pt x="3359" y="15889"/>
                  </a:lnTo>
                  <a:lnTo>
                    <a:pt x="3553" y="15914"/>
                  </a:lnTo>
                  <a:lnTo>
                    <a:pt x="3529" y="16011"/>
                  </a:lnTo>
                  <a:lnTo>
                    <a:pt x="3261" y="16035"/>
                  </a:lnTo>
                  <a:lnTo>
                    <a:pt x="3115" y="16060"/>
                  </a:lnTo>
                  <a:lnTo>
                    <a:pt x="2994" y="16108"/>
                  </a:lnTo>
                  <a:lnTo>
                    <a:pt x="2969" y="16133"/>
                  </a:lnTo>
                  <a:lnTo>
                    <a:pt x="2969" y="16181"/>
                  </a:lnTo>
                  <a:lnTo>
                    <a:pt x="2969" y="16206"/>
                  </a:lnTo>
                  <a:lnTo>
                    <a:pt x="2994" y="16230"/>
                  </a:lnTo>
                  <a:lnTo>
                    <a:pt x="3115" y="16279"/>
                  </a:lnTo>
                  <a:lnTo>
                    <a:pt x="3237" y="16303"/>
                  </a:lnTo>
                  <a:lnTo>
                    <a:pt x="3480" y="16327"/>
                  </a:lnTo>
                  <a:lnTo>
                    <a:pt x="3432" y="16790"/>
                  </a:lnTo>
                  <a:lnTo>
                    <a:pt x="3261" y="16790"/>
                  </a:lnTo>
                  <a:lnTo>
                    <a:pt x="3115" y="16814"/>
                  </a:lnTo>
                  <a:lnTo>
                    <a:pt x="2872" y="16838"/>
                  </a:lnTo>
                  <a:lnTo>
                    <a:pt x="2775" y="16887"/>
                  </a:lnTo>
                  <a:lnTo>
                    <a:pt x="2677" y="16960"/>
                  </a:lnTo>
                  <a:lnTo>
                    <a:pt x="2653" y="17033"/>
                  </a:lnTo>
                  <a:lnTo>
                    <a:pt x="2677" y="17082"/>
                  </a:lnTo>
                  <a:lnTo>
                    <a:pt x="2702" y="17106"/>
                  </a:lnTo>
                  <a:lnTo>
                    <a:pt x="2799" y="17155"/>
                  </a:lnTo>
                  <a:lnTo>
                    <a:pt x="2896" y="17155"/>
                  </a:lnTo>
                  <a:lnTo>
                    <a:pt x="3091" y="17179"/>
                  </a:lnTo>
                  <a:lnTo>
                    <a:pt x="3383" y="17203"/>
                  </a:lnTo>
                  <a:lnTo>
                    <a:pt x="3359" y="17398"/>
                  </a:lnTo>
                  <a:lnTo>
                    <a:pt x="3188" y="17398"/>
                  </a:lnTo>
                  <a:lnTo>
                    <a:pt x="3042" y="17422"/>
                  </a:lnTo>
                  <a:lnTo>
                    <a:pt x="2750" y="17520"/>
                  </a:lnTo>
                  <a:lnTo>
                    <a:pt x="2702" y="17544"/>
                  </a:lnTo>
                  <a:lnTo>
                    <a:pt x="2677" y="17593"/>
                  </a:lnTo>
                  <a:lnTo>
                    <a:pt x="2702" y="17641"/>
                  </a:lnTo>
                  <a:lnTo>
                    <a:pt x="2750" y="17666"/>
                  </a:lnTo>
                  <a:lnTo>
                    <a:pt x="2896" y="17714"/>
                  </a:lnTo>
                  <a:lnTo>
                    <a:pt x="3018" y="17739"/>
                  </a:lnTo>
                  <a:lnTo>
                    <a:pt x="3310" y="17739"/>
                  </a:lnTo>
                  <a:lnTo>
                    <a:pt x="3310" y="17763"/>
                  </a:lnTo>
                  <a:lnTo>
                    <a:pt x="3286" y="17933"/>
                  </a:lnTo>
                  <a:lnTo>
                    <a:pt x="3018" y="17958"/>
                  </a:lnTo>
                  <a:lnTo>
                    <a:pt x="2799" y="17982"/>
                  </a:lnTo>
                  <a:lnTo>
                    <a:pt x="2702" y="18031"/>
                  </a:lnTo>
                  <a:lnTo>
                    <a:pt x="2629" y="18079"/>
                  </a:lnTo>
                  <a:lnTo>
                    <a:pt x="2604" y="18128"/>
                  </a:lnTo>
                  <a:lnTo>
                    <a:pt x="2604" y="18177"/>
                  </a:lnTo>
                  <a:lnTo>
                    <a:pt x="2653" y="18250"/>
                  </a:lnTo>
                  <a:lnTo>
                    <a:pt x="2702" y="18274"/>
                  </a:lnTo>
                  <a:lnTo>
                    <a:pt x="2775" y="18298"/>
                  </a:lnTo>
                  <a:lnTo>
                    <a:pt x="2848" y="18323"/>
                  </a:lnTo>
                  <a:lnTo>
                    <a:pt x="3018" y="18323"/>
                  </a:lnTo>
                  <a:lnTo>
                    <a:pt x="3164" y="18298"/>
                  </a:lnTo>
                  <a:lnTo>
                    <a:pt x="3237" y="18323"/>
                  </a:lnTo>
                  <a:lnTo>
                    <a:pt x="3213" y="18517"/>
                  </a:lnTo>
                  <a:lnTo>
                    <a:pt x="2848" y="18566"/>
                  </a:lnTo>
                  <a:lnTo>
                    <a:pt x="2677" y="18615"/>
                  </a:lnTo>
                  <a:lnTo>
                    <a:pt x="2604" y="18663"/>
                  </a:lnTo>
                  <a:lnTo>
                    <a:pt x="2531" y="18712"/>
                  </a:lnTo>
                  <a:lnTo>
                    <a:pt x="2507" y="18761"/>
                  </a:lnTo>
                  <a:lnTo>
                    <a:pt x="2507" y="18785"/>
                  </a:lnTo>
                  <a:lnTo>
                    <a:pt x="2531" y="18809"/>
                  </a:lnTo>
                  <a:lnTo>
                    <a:pt x="2556" y="18834"/>
                  </a:lnTo>
                  <a:lnTo>
                    <a:pt x="2702" y="18882"/>
                  </a:lnTo>
                  <a:lnTo>
                    <a:pt x="3164" y="18882"/>
                  </a:lnTo>
                  <a:lnTo>
                    <a:pt x="3115" y="19223"/>
                  </a:lnTo>
                  <a:lnTo>
                    <a:pt x="2799" y="19199"/>
                  </a:lnTo>
                  <a:lnTo>
                    <a:pt x="2677" y="19199"/>
                  </a:lnTo>
                  <a:lnTo>
                    <a:pt x="2580" y="19223"/>
                  </a:lnTo>
                  <a:lnTo>
                    <a:pt x="2483" y="19247"/>
                  </a:lnTo>
                  <a:lnTo>
                    <a:pt x="2410" y="19320"/>
                  </a:lnTo>
                  <a:lnTo>
                    <a:pt x="2410" y="19369"/>
                  </a:lnTo>
                  <a:lnTo>
                    <a:pt x="2410" y="19393"/>
                  </a:lnTo>
                  <a:lnTo>
                    <a:pt x="2483" y="19466"/>
                  </a:lnTo>
                  <a:lnTo>
                    <a:pt x="2580" y="19515"/>
                  </a:lnTo>
                  <a:lnTo>
                    <a:pt x="2702" y="19564"/>
                  </a:lnTo>
                  <a:lnTo>
                    <a:pt x="2799" y="19564"/>
                  </a:lnTo>
                  <a:lnTo>
                    <a:pt x="3042" y="19612"/>
                  </a:lnTo>
                  <a:lnTo>
                    <a:pt x="3018" y="19807"/>
                  </a:lnTo>
                  <a:lnTo>
                    <a:pt x="2896" y="19807"/>
                  </a:lnTo>
                  <a:lnTo>
                    <a:pt x="2556" y="19856"/>
                  </a:lnTo>
                  <a:lnTo>
                    <a:pt x="2483" y="19880"/>
                  </a:lnTo>
                  <a:lnTo>
                    <a:pt x="2434" y="19904"/>
                  </a:lnTo>
                  <a:lnTo>
                    <a:pt x="2337" y="20001"/>
                  </a:lnTo>
                  <a:lnTo>
                    <a:pt x="2312" y="20026"/>
                  </a:lnTo>
                  <a:lnTo>
                    <a:pt x="2337" y="20074"/>
                  </a:lnTo>
                  <a:lnTo>
                    <a:pt x="2434" y="20123"/>
                  </a:lnTo>
                  <a:lnTo>
                    <a:pt x="2531" y="20147"/>
                  </a:lnTo>
                  <a:lnTo>
                    <a:pt x="2726" y="20172"/>
                  </a:lnTo>
                  <a:lnTo>
                    <a:pt x="2507" y="20269"/>
                  </a:lnTo>
                  <a:lnTo>
                    <a:pt x="2288" y="20366"/>
                  </a:lnTo>
                  <a:lnTo>
                    <a:pt x="1801" y="20512"/>
                  </a:lnTo>
                  <a:lnTo>
                    <a:pt x="1655" y="20537"/>
                  </a:lnTo>
                  <a:lnTo>
                    <a:pt x="1485" y="20561"/>
                  </a:lnTo>
                  <a:lnTo>
                    <a:pt x="1315" y="20537"/>
                  </a:lnTo>
                  <a:lnTo>
                    <a:pt x="1145" y="20488"/>
                  </a:lnTo>
                  <a:lnTo>
                    <a:pt x="1120" y="20464"/>
                  </a:lnTo>
                  <a:lnTo>
                    <a:pt x="1096" y="20415"/>
                  </a:lnTo>
                  <a:lnTo>
                    <a:pt x="1096" y="20391"/>
                  </a:lnTo>
                  <a:lnTo>
                    <a:pt x="1096" y="20342"/>
                  </a:lnTo>
                  <a:lnTo>
                    <a:pt x="1145" y="20245"/>
                  </a:lnTo>
                  <a:lnTo>
                    <a:pt x="1242" y="20123"/>
                  </a:lnTo>
                  <a:lnTo>
                    <a:pt x="1485" y="19929"/>
                  </a:lnTo>
                  <a:lnTo>
                    <a:pt x="1631" y="19831"/>
                  </a:lnTo>
                  <a:lnTo>
                    <a:pt x="1680" y="19807"/>
                  </a:lnTo>
                  <a:lnTo>
                    <a:pt x="1704" y="19758"/>
                  </a:lnTo>
                  <a:lnTo>
                    <a:pt x="1704" y="19710"/>
                  </a:lnTo>
                  <a:lnTo>
                    <a:pt x="1704" y="19661"/>
                  </a:lnTo>
                  <a:lnTo>
                    <a:pt x="1728" y="19588"/>
                  </a:lnTo>
                  <a:lnTo>
                    <a:pt x="1826" y="18785"/>
                  </a:lnTo>
                  <a:lnTo>
                    <a:pt x="1923" y="18006"/>
                  </a:lnTo>
                  <a:lnTo>
                    <a:pt x="2045" y="16425"/>
                  </a:lnTo>
                  <a:lnTo>
                    <a:pt x="2142" y="14843"/>
                  </a:lnTo>
                  <a:lnTo>
                    <a:pt x="2264" y="13237"/>
                  </a:lnTo>
                  <a:lnTo>
                    <a:pt x="2410" y="11631"/>
                  </a:lnTo>
                  <a:lnTo>
                    <a:pt x="2531" y="10025"/>
                  </a:lnTo>
                  <a:lnTo>
                    <a:pt x="2556" y="9368"/>
                  </a:lnTo>
                  <a:lnTo>
                    <a:pt x="2580" y="8663"/>
                  </a:lnTo>
                  <a:lnTo>
                    <a:pt x="2580" y="8322"/>
                  </a:lnTo>
                  <a:lnTo>
                    <a:pt x="2580" y="7981"/>
                  </a:lnTo>
                  <a:lnTo>
                    <a:pt x="2531" y="7641"/>
                  </a:lnTo>
                  <a:lnTo>
                    <a:pt x="2483" y="7324"/>
                  </a:lnTo>
                  <a:lnTo>
                    <a:pt x="2483" y="7251"/>
                  </a:lnTo>
                  <a:lnTo>
                    <a:pt x="2458" y="7178"/>
                  </a:lnTo>
                  <a:lnTo>
                    <a:pt x="2434" y="7130"/>
                  </a:lnTo>
                  <a:lnTo>
                    <a:pt x="2410" y="7105"/>
                  </a:lnTo>
                  <a:lnTo>
                    <a:pt x="2337" y="7057"/>
                  </a:lnTo>
                  <a:lnTo>
                    <a:pt x="2239" y="7057"/>
                  </a:lnTo>
                  <a:lnTo>
                    <a:pt x="2166" y="7105"/>
                  </a:lnTo>
                  <a:lnTo>
                    <a:pt x="2020" y="7130"/>
                  </a:lnTo>
                  <a:lnTo>
                    <a:pt x="1899" y="7154"/>
                  </a:lnTo>
                  <a:lnTo>
                    <a:pt x="1826" y="7227"/>
                  </a:lnTo>
                  <a:lnTo>
                    <a:pt x="1801" y="7300"/>
                  </a:lnTo>
                  <a:lnTo>
                    <a:pt x="1801" y="7349"/>
                  </a:lnTo>
                  <a:lnTo>
                    <a:pt x="1801" y="7397"/>
                  </a:lnTo>
                  <a:lnTo>
                    <a:pt x="1874" y="7446"/>
                  </a:lnTo>
                  <a:lnTo>
                    <a:pt x="1923" y="7470"/>
                  </a:lnTo>
                  <a:lnTo>
                    <a:pt x="1899" y="7519"/>
                  </a:lnTo>
                  <a:lnTo>
                    <a:pt x="1704" y="7519"/>
                  </a:lnTo>
                  <a:lnTo>
                    <a:pt x="1631" y="7543"/>
                  </a:lnTo>
                  <a:lnTo>
                    <a:pt x="1558" y="7592"/>
                  </a:lnTo>
                  <a:lnTo>
                    <a:pt x="1534" y="7665"/>
                  </a:lnTo>
                  <a:lnTo>
                    <a:pt x="1534" y="7714"/>
                  </a:lnTo>
                  <a:lnTo>
                    <a:pt x="1558" y="7738"/>
                  </a:lnTo>
                  <a:lnTo>
                    <a:pt x="1631" y="7811"/>
                  </a:lnTo>
                  <a:lnTo>
                    <a:pt x="1753" y="7860"/>
                  </a:lnTo>
                  <a:lnTo>
                    <a:pt x="1728" y="7957"/>
                  </a:lnTo>
                  <a:lnTo>
                    <a:pt x="1582" y="7957"/>
                  </a:lnTo>
                  <a:lnTo>
                    <a:pt x="1461" y="8006"/>
                  </a:lnTo>
                  <a:lnTo>
                    <a:pt x="1412" y="8054"/>
                  </a:lnTo>
                  <a:lnTo>
                    <a:pt x="1388" y="8127"/>
                  </a:lnTo>
                  <a:lnTo>
                    <a:pt x="1412" y="8200"/>
                  </a:lnTo>
                  <a:lnTo>
                    <a:pt x="1461" y="8249"/>
                  </a:lnTo>
                  <a:lnTo>
                    <a:pt x="1534" y="8273"/>
                  </a:lnTo>
                  <a:lnTo>
                    <a:pt x="1631" y="8298"/>
                  </a:lnTo>
                  <a:lnTo>
                    <a:pt x="1582" y="8468"/>
                  </a:lnTo>
                  <a:lnTo>
                    <a:pt x="1437" y="8468"/>
                  </a:lnTo>
                  <a:lnTo>
                    <a:pt x="1364" y="8517"/>
                  </a:lnTo>
                  <a:lnTo>
                    <a:pt x="1291" y="8541"/>
                  </a:lnTo>
                  <a:lnTo>
                    <a:pt x="1291" y="8590"/>
                  </a:lnTo>
                  <a:lnTo>
                    <a:pt x="1291" y="8638"/>
                  </a:lnTo>
                  <a:lnTo>
                    <a:pt x="1339" y="8687"/>
                  </a:lnTo>
                  <a:lnTo>
                    <a:pt x="1388" y="8736"/>
                  </a:lnTo>
                  <a:lnTo>
                    <a:pt x="1509" y="8760"/>
                  </a:lnTo>
                  <a:lnTo>
                    <a:pt x="1485" y="8833"/>
                  </a:lnTo>
                  <a:lnTo>
                    <a:pt x="1461" y="8930"/>
                  </a:lnTo>
                  <a:lnTo>
                    <a:pt x="1315" y="8955"/>
                  </a:lnTo>
                  <a:lnTo>
                    <a:pt x="1242" y="8979"/>
                  </a:lnTo>
                  <a:lnTo>
                    <a:pt x="1193" y="9028"/>
                  </a:lnTo>
                  <a:lnTo>
                    <a:pt x="1169" y="9076"/>
                  </a:lnTo>
                  <a:lnTo>
                    <a:pt x="1169" y="9149"/>
                  </a:lnTo>
                  <a:lnTo>
                    <a:pt x="1218" y="9198"/>
                  </a:lnTo>
                  <a:lnTo>
                    <a:pt x="1242" y="9222"/>
                  </a:lnTo>
                  <a:lnTo>
                    <a:pt x="1364" y="9271"/>
                  </a:lnTo>
                  <a:lnTo>
                    <a:pt x="1364" y="9295"/>
                  </a:lnTo>
                  <a:lnTo>
                    <a:pt x="1315" y="9320"/>
                  </a:lnTo>
                  <a:lnTo>
                    <a:pt x="1169" y="9344"/>
                  </a:lnTo>
                  <a:lnTo>
                    <a:pt x="1096" y="9393"/>
                  </a:lnTo>
                  <a:lnTo>
                    <a:pt x="1047" y="9441"/>
                  </a:lnTo>
                  <a:lnTo>
                    <a:pt x="1023" y="9539"/>
                  </a:lnTo>
                  <a:lnTo>
                    <a:pt x="1047" y="9563"/>
                  </a:lnTo>
                  <a:lnTo>
                    <a:pt x="1072" y="9612"/>
                  </a:lnTo>
                  <a:lnTo>
                    <a:pt x="1120" y="9636"/>
                  </a:lnTo>
                  <a:lnTo>
                    <a:pt x="1169" y="9660"/>
                  </a:lnTo>
                  <a:lnTo>
                    <a:pt x="1291" y="9660"/>
                  </a:lnTo>
                  <a:lnTo>
                    <a:pt x="1266" y="9733"/>
                  </a:lnTo>
                  <a:lnTo>
                    <a:pt x="1145" y="9733"/>
                  </a:lnTo>
                  <a:lnTo>
                    <a:pt x="1072" y="9758"/>
                  </a:lnTo>
                  <a:lnTo>
                    <a:pt x="1023" y="9806"/>
                  </a:lnTo>
                  <a:lnTo>
                    <a:pt x="999" y="9879"/>
                  </a:lnTo>
                  <a:lnTo>
                    <a:pt x="1023" y="9952"/>
                  </a:lnTo>
                  <a:lnTo>
                    <a:pt x="1120" y="10001"/>
                  </a:lnTo>
                  <a:lnTo>
                    <a:pt x="1218" y="10025"/>
                  </a:lnTo>
                  <a:lnTo>
                    <a:pt x="1169" y="10269"/>
                  </a:lnTo>
                  <a:lnTo>
                    <a:pt x="1096" y="10244"/>
                  </a:lnTo>
                  <a:lnTo>
                    <a:pt x="1023" y="10269"/>
                  </a:lnTo>
                  <a:lnTo>
                    <a:pt x="974" y="10293"/>
                  </a:lnTo>
                  <a:lnTo>
                    <a:pt x="926" y="10342"/>
                  </a:lnTo>
                  <a:lnTo>
                    <a:pt x="926" y="10390"/>
                  </a:lnTo>
                  <a:lnTo>
                    <a:pt x="926" y="10439"/>
                  </a:lnTo>
                  <a:lnTo>
                    <a:pt x="950" y="10488"/>
                  </a:lnTo>
                  <a:lnTo>
                    <a:pt x="999" y="10536"/>
                  </a:lnTo>
                  <a:lnTo>
                    <a:pt x="1096" y="10609"/>
                  </a:lnTo>
                  <a:lnTo>
                    <a:pt x="1072" y="10634"/>
                  </a:lnTo>
                  <a:lnTo>
                    <a:pt x="1047" y="10682"/>
                  </a:lnTo>
                  <a:lnTo>
                    <a:pt x="1047" y="10755"/>
                  </a:lnTo>
                  <a:lnTo>
                    <a:pt x="1047" y="10804"/>
                  </a:lnTo>
                  <a:lnTo>
                    <a:pt x="1145" y="11096"/>
                  </a:lnTo>
                  <a:lnTo>
                    <a:pt x="1169" y="11291"/>
                  </a:lnTo>
                  <a:lnTo>
                    <a:pt x="1193" y="11461"/>
                  </a:lnTo>
                  <a:lnTo>
                    <a:pt x="1193" y="11631"/>
                  </a:lnTo>
                  <a:lnTo>
                    <a:pt x="1120" y="11777"/>
                  </a:lnTo>
                  <a:lnTo>
                    <a:pt x="1096" y="11826"/>
                  </a:lnTo>
                  <a:lnTo>
                    <a:pt x="1023" y="11875"/>
                  </a:lnTo>
                  <a:lnTo>
                    <a:pt x="950" y="11923"/>
                  </a:lnTo>
                  <a:lnTo>
                    <a:pt x="780" y="11923"/>
                  </a:lnTo>
                  <a:lnTo>
                    <a:pt x="707" y="11875"/>
                  </a:lnTo>
                  <a:lnTo>
                    <a:pt x="658" y="11826"/>
                  </a:lnTo>
                  <a:lnTo>
                    <a:pt x="609" y="11753"/>
                  </a:lnTo>
                  <a:lnTo>
                    <a:pt x="512" y="11607"/>
                  </a:lnTo>
                  <a:lnTo>
                    <a:pt x="463" y="11437"/>
                  </a:lnTo>
                  <a:lnTo>
                    <a:pt x="463" y="11315"/>
                  </a:lnTo>
                  <a:lnTo>
                    <a:pt x="463" y="11193"/>
                  </a:lnTo>
                  <a:lnTo>
                    <a:pt x="512" y="10974"/>
                  </a:lnTo>
                  <a:lnTo>
                    <a:pt x="585" y="10974"/>
                  </a:lnTo>
                  <a:lnTo>
                    <a:pt x="634" y="10950"/>
                  </a:lnTo>
                  <a:lnTo>
                    <a:pt x="658" y="10901"/>
                  </a:lnTo>
                  <a:lnTo>
                    <a:pt x="658" y="10853"/>
                  </a:lnTo>
                  <a:lnTo>
                    <a:pt x="609" y="10658"/>
                  </a:lnTo>
                  <a:lnTo>
                    <a:pt x="585" y="10463"/>
                  </a:lnTo>
                  <a:lnTo>
                    <a:pt x="561" y="10074"/>
                  </a:lnTo>
                  <a:lnTo>
                    <a:pt x="585" y="9660"/>
                  </a:lnTo>
                  <a:lnTo>
                    <a:pt x="634" y="9271"/>
                  </a:lnTo>
                  <a:lnTo>
                    <a:pt x="731" y="8882"/>
                  </a:lnTo>
                  <a:lnTo>
                    <a:pt x="828" y="8492"/>
                  </a:lnTo>
                  <a:lnTo>
                    <a:pt x="1072" y="7714"/>
                  </a:lnTo>
                  <a:lnTo>
                    <a:pt x="1218" y="7227"/>
                  </a:lnTo>
                  <a:lnTo>
                    <a:pt x="1412" y="6740"/>
                  </a:lnTo>
                  <a:lnTo>
                    <a:pt x="1631" y="6302"/>
                  </a:lnTo>
                  <a:lnTo>
                    <a:pt x="1753" y="6108"/>
                  </a:lnTo>
                  <a:lnTo>
                    <a:pt x="1899" y="5913"/>
                  </a:lnTo>
                  <a:lnTo>
                    <a:pt x="2045" y="5743"/>
                  </a:lnTo>
                  <a:lnTo>
                    <a:pt x="2215" y="5572"/>
                  </a:lnTo>
                  <a:lnTo>
                    <a:pt x="2385" y="5402"/>
                  </a:lnTo>
                  <a:lnTo>
                    <a:pt x="2580" y="5280"/>
                  </a:lnTo>
                  <a:lnTo>
                    <a:pt x="2799" y="5159"/>
                  </a:lnTo>
                  <a:lnTo>
                    <a:pt x="3042" y="5061"/>
                  </a:lnTo>
                  <a:lnTo>
                    <a:pt x="3286" y="4964"/>
                  </a:lnTo>
                  <a:lnTo>
                    <a:pt x="3553" y="4891"/>
                  </a:lnTo>
                  <a:lnTo>
                    <a:pt x="3845" y="4842"/>
                  </a:lnTo>
                  <a:lnTo>
                    <a:pt x="4113" y="4818"/>
                  </a:lnTo>
                  <a:lnTo>
                    <a:pt x="4162" y="4842"/>
                  </a:lnTo>
                  <a:lnTo>
                    <a:pt x="4259" y="4818"/>
                  </a:lnTo>
                  <a:close/>
                  <a:moveTo>
                    <a:pt x="4259" y="0"/>
                  </a:moveTo>
                  <a:lnTo>
                    <a:pt x="4016" y="25"/>
                  </a:lnTo>
                  <a:lnTo>
                    <a:pt x="3797" y="98"/>
                  </a:lnTo>
                  <a:lnTo>
                    <a:pt x="3675" y="98"/>
                  </a:lnTo>
                  <a:lnTo>
                    <a:pt x="3578" y="146"/>
                  </a:lnTo>
                  <a:lnTo>
                    <a:pt x="3334" y="244"/>
                  </a:lnTo>
                  <a:lnTo>
                    <a:pt x="3140" y="390"/>
                  </a:lnTo>
                  <a:lnTo>
                    <a:pt x="2945" y="536"/>
                  </a:lnTo>
                  <a:lnTo>
                    <a:pt x="2799" y="682"/>
                  </a:lnTo>
                  <a:lnTo>
                    <a:pt x="2677" y="852"/>
                  </a:lnTo>
                  <a:lnTo>
                    <a:pt x="2556" y="1047"/>
                  </a:lnTo>
                  <a:lnTo>
                    <a:pt x="2458" y="1241"/>
                  </a:lnTo>
                  <a:lnTo>
                    <a:pt x="2385" y="1436"/>
                  </a:lnTo>
                  <a:lnTo>
                    <a:pt x="2337" y="1655"/>
                  </a:lnTo>
                  <a:lnTo>
                    <a:pt x="2288" y="1850"/>
                  </a:lnTo>
                  <a:lnTo>
                    <a:pt x="2264" y="2069"/>
                  </a:lnTo>
                  <a:lnTo>
                    <a:pt x="2264" y="2263"/>
                  </a:lnTo>
                  <a:lnTo>
                    <a:pt x="2288" y="2434"/>
                  </a:lnTo>
                  <a:lnTo>
                    <a:pt x="2312" y="2628"/>
                  </a:lnTo>
                  <a:lnTo>
                    <a:pt x="2361" y="2823"/>
                  </a:lnTo>
                  <a:lnTo>
                    <a:pt x="2434" y="2993"/>
                  </a:lnTo>
                  <a:lnTo>
                    <a:pt x="2507" y="3164"/>
                  </a:lnTo>
                  <a:lnTo>
                    <a:pt x="2604" y="3310"/>
                  </a:lnTo>
                  <a:lnTo>
                    <a:pt x="2702" y="3480"/>
                  </a:lnTo>
                  <a:lnTo>
                    <a:pt x="2823" y="3626"/>
                  </a:lnTo>
                  <a:lnTo>
                    <a:pt x="2945" y="3748"/>
                  </a:lnTo>
                  <a:lnTo>
                    <a:pt x="3067" y="3869"/>
                  </a:lnTo>
                  <a:lnTo>
                    <a:pt x="3213" y="3991"/>
                  </a:lnTo>
                  <a:lnTo>
                    <a:pt x="3383" y="4088"/>
                  </a:lnTo>
                  <a:lnTo>
                    <a:pt x="3553" y="4161"/>
                  </a:lnTo>
                  <a:lnTo>
                    <a:pt x="3724" y="4210"/>
                  </a:lnTo>
                  <a:lnTo>
                    <a:pt x="3894" y="4258"/>
                  </a:lnTo>
                  <a:lnTo>
                    <a:pt x="3894" y="4404"/>
                  </a:lnTo>
                  <a:lnTo>
                    <a:pt x="3553" y="4429"/>
                  </a:lnTo>
                  <a:lnTo>
                    <a:pt x="3261" y="4502"/>
                  </a:lnTo>
                  <a:lnTo>
                    <a:pt x="2969" y="4575"/>
                  </a:lnTo>
                  <a:lnTo>
                    <a:pt x="2702" y="4696"/>
                  </a:lnTo>
                  <a:lnTo>
                    <a:pt x="2458" y="4818"/>
                  </a:lnTo>
                  <a:lnTo>
                    <a:pt x="2239" y="4964"/>
                  </a:lnTo>
                  <a:lnTo>
                    <a:pt x="2020" y="5110"/>
                  </a:lnTo>
                  <a:lnTo>
                    <a:pt x="1826" y="5305"/>
                  </a:lnTo>
                  <a:lnTo>
                    <a:pt x="1655" y="5499"/>
                  </a:lnTo>
                  <a:lnTo>
                    <a:pt x="1485" y="5694"/>
                  </a:lnTo>
                  <a:lnTo>
                    <a:pt x="1339" y="5937"/>
                  </a:lnTo>
                  <a:lnTo>
                    <a:pt x="1193" y="6156"/>
                  </a:lnTo>
                  <a:lnTo>
                    <a:pt x="1072" y="6400"/>
                  </a:lnTo>
                  <a:lnTo>
                    <a:pt x="853" y="6935"/>
                  </a:lnTo>
                  <a:lnTo>
                    <a:pt x="658" y="7470"/>
                  </a:lnTo>
                  <a:lnTo>
                    <a:pt x="366" y="8492"/>
                  </a:lnTo>
                  <a:lnTo>
                    <a:pt x="244" y="9003"/>
                  </a:lnTo>
                  <a:lnTo>
                    <a:pt x="147" y="9514"/>
                  </a:lnTo>
                  <a:lnTo>
                    <a:pt x="123" y="9782"/>
                  </a:lnTo>
                  <a:lnTo>
                    <a:pt x="123" y="10098"/>
                  </a:lnTo>
                  <a:lnTo>
                    <a:pt x="147" y="10415"/>
                  </a:lnTo>
                  <a:lnTo>
                    <a:pt x="171" y="10561"/>
                  </a:lnTo>
                  <a:lnTo>
                    <a:pt x="220" y="10682"/>
                  </a:lnTo>
                  <a:lnTo>
                    <a:pt x="147" y="10755"/>
                  </a:lnTo>
                  <a:lnTo>
                    <a:pt x="74" y="10853"/>
                  </a:lnTo>
                  <a:lnTo>
                    <a:pt x="25" y="10974"/>
                  </a:lnTo>
                  <a:lnTo>
                    <a:pt x="1" y="11096"/>
                  </a:lnTo>
                  <a:lnTo>
                    <a:pt x="1" y="11339"/>
                  </a:lnTo>
                  <a:lnTo>
                    <a:pt x="25" y="11558"/>
                  </a:lnTo>
                  <a:lnTo>
                    <a:pt x="74" y="11704"/>
                  </a:lnTo>
                  <a:lnTo>
                    <a:pt x="123" y="11826"/>
                  </a:lnTo>
                  <a:lnTo>
                    <a:pt x="196" y="11972"/>
                  </a:lnTo>
                  <a:lnTo>
                    <a:pt x="269" y="12093"/>
                  </a:lnTo>
                  <a:lnTo>
                    <a:pt x="366" y="12191"/>
                  </a:lnTo>
                  <a:lnTo>
                    <a:pt x="488" y="12264"/>
                  </a:lnTo>
                  <a:lnTo>
                    <a:pt x="609" y="12337"/>
                  </a:lnTo>
                  <a:lnTo>
                    <a:pt x="755" y="12361"/>
                  </a:lnTo>
                  <a:lnTo>
                    <a:pt x="926" y="12385"/>
                  </a:lnTo>
                  <a:lnTo>
                    <a:pt x="1072" y="12361"/>
                  </a:lnTo>
                  <a:lnTo>
                    <a:pt x="1193" y="12312"/>
                  </a:lnTo>
                  <a:lnTo>
                    <a:pt x="1291" y="12264"/>
                  </a:lnTo>
                  <a:lnTo>
                    <a:pt x="1388" y="12166"/>
                  </a:lnTo>
                  <a:lnTo>
                    <a:pt x="1461" y="12069"/>
                  </a:lnTo>
                  <a:lnTo>
                    <a:pt x="1509" y="11947"/>
                  </a:lnTo>
                  <a:lnTo>
                    <a:pt x="1534" y="11802"/>
                  </a:lnTo>
                  <a:lnTo>
                    <a:pt x="1582" y="11510"/>
                  </a:lnTo>
                  <a:lnTo>
                    <a:pt x="1582" y="11218"/>
                  </a:lnTo>
                  <a:lnTo>
                    <a:pt x="1534" y="10950"/>
                  </a:lnTo>
                  <a:lnTo>
                    <a:pt x="1461" y="10707"/>
                  </a:lnTo>
                  <a:lnTo>
                    <a:pt x="1437" y="10658"/>
                  </a:lnTo>
                  <a:lnTo>
                    <a:pt x="1485" y="10536"/>
                  </a:lnTo>
                  <a:lnTo>
                    <a:pt x="1509" y="10488"/>
                  </a:lnTo>
                  <a:lnTo>
                    <a:pt x="1534" y="10269"/>
                  </a:lnTo>
                  <a:lnTo>
                    <a:pt x="1582" y="10025"/>
                  </a:lnTo>
                  <a:lnTo>
                    <a:pt x="1704" y="9539"/>
                  </a:lnTo>
                  <a:lnTo>
                    <a:pt x="1850" y="9028"/>
                  </a:lnTo>
                  <a:lnTo>
                    <a:pt x="2142" y="8103"/>
                  </a:lnTo>
                  <a:lnTo>
                    <a:pt x="2118" y="9344"/>
                  </a:lnTo>
                  <a:lnTo>
                    <a:pt x="2045" y="10585"/>
                  </a:lnTo>
                  <a:lnTo>
                    <a:pt x="1947" y="11826"/>
                  </a:lnTo>
                  <a:lnTo>
                    <a:pt x="1826" y="13067"/>
                  </a:lnTo>
                  <a:lnTo>
                    <a:pt x="1680" y="14648"/>
                  </a:lnTo>
                  <a:lnTo>
                    <a:pt x="1558" y="16254"/>
                  </a:lnTo>
                  <a:lnTo>
                    <a:pt x="1412" y="17860"/>
                  </a:lnTo>
                  <a:lnTo>
                    <a:pt x="1339" y="18663"/>
                  </a:lnTo>
                  <a:lnTo>
                    <a:pt x="1218" y="19442"/>
                  </a:lnTo>
                  <a:lnTo>
                    <a:pt x="1242" y="19564"/>
                  </a:lnTo>
                  <a:lnTo>
                    <a:pt x="1120" y="19612"/>
                  </a:lnTo>
                  <a:lnTo>
                    <a:pt x="1023" y="19661"/>
                  </a:lnTo>
                  <a:lnTo>
                    <a:pt x="950" y="19734"/>
                  </a:lnTo>
                  <a:lnTo>
                    <a:pt x="853" y="19831"/>
                  </a:lnTo>
                  <a:lnTo>
                    <a:pt x="731" y="20026"/>
                  </a:lnTo>
                  <a:lnTo>
                    <a:pt x="634" y="20245"/>
                  </a:lnTo>
                  <a:lnTo>
                    <a:pt x="634" y="20342"/>
                  </a:lnTo>
                  <a:lnTo>
                    <a:pt x="609" y="20464"/>
                  </a:lnTo>
                  <a:lnTo>
                    <a:pt x="634" y="20561"/>
                  </a:lnTo>
                  <a:lnTo>
                    <a:pt x="658" y="20683"/>
                  </a:lnTo>
                  <a:lnTo>
                    <a:pt x="731" y="20780"/>
                  </a:lnTo>
                  <a:lnTo>
                    <a:pt x="804" y="20853"/>
                  </a:lnTo>
                  <a:lnTo>
                    <a:pt x="901" y="20926"/>
                  </a:lnTo>
                  <a:lnTo>
                    <a:pt x="1023" y="20999"/>
                  </a:lnTo>
                  <a:lnTo>
                    <a:pt x="1145" y="21023"/>
                  </a:lnTo>
                  <a:lnTo>
                    <a:pt x="1266" y="21048"/>
                  </a:lnTo>
                  <a:lnTo>
                    <a:pt x="1558" y="21072"/>
                  </a:lnTo>
                  <a:lnTo>
                    <a:pt x="1874" y="21048"/>
                  </a:lnTo>
                  <a:lnTo>
                    <a:pt x="2191" y="20975"/>
                  </a:lnTo>
                  <a:lnTo>
                    <a:pt x="2483" y="20877"/>
                  </a:lnTo>
                  <a:lnTo>
                    <a:pt x="2775" y="20731"/>
                  </a:lnTo>
                  <a:lnTo>
                    <a:pt x="3042" y="20610"/>
                  </a:lnTo>
                  <a:lnTo>
                    <a:pt x="3261" y="20439"/>
                  </a:lnTo>
                  <a:lnTo>
                    <a:pt x="3334" y="20366"/>
                  </a:lnTo>
                  <a:lnTo>
                    <a:pt x="3359" y="20293"/>
                  </a:lnTo>
                  <a:lnTo>
                    <a:pt x="3383" y="20269"/>
                  </a:lnTo>
                  <a:lnTo>
                    <a:pt x="3456" y="20172"/>
                  </a:lnTo>
                  <a:lnTo>
                    <a:pt x="3480" y="20050"/>
                  </a:lnTo>
                  <a:lnTo>
                    <a:pt x="3529" y="19807"/>
                  </a:lnTo>
                  <a:lnTo>
                    <a:pt x="3699" y="18542"/>
                  </a:lnTo>
                  <a:lnTo>
                    <a:pt x="3870" y="16984"/>
                  </a:lnTo>
                  <a:lnTo>
                    <a:pt x="4040" y="15427"/>
                  </a:lnTo>
                  <a:lnTo>
                    <a:pt x="4064" y="15184"/>
                  </a:lnTo>
                  <a:lnTo>
                    <a:pt x="4089" y="15111"/>
                  </a:lnTo>
                  <a:lnTo>
                    <a:pt x="4089" y="15062"/>
                  </a:lnTo>
                  <a:lnTo>
                    <a:pt x="4186" y="14089"/>
                  </a:lnTo>
                  <a:lnTo>
                    <a:pt x="4186" y="14040"/>
                  </a:lnTo>
                  <a:lnTo>
                    <a:pt x="4186" y="13991"/>
                  </a:lnTo>
                  <a:lnTo>
                    <a:pt x="4186" y="13967"/>
                  </a:lnTo>
                  <a:lnTo>
                    <a:pt x="4210" y="13870"/>
                  </a:lnTo>
                  <a:lnTo>
                    <a:pt x="4308" y="14186"/>
                  </a:lnTo>
                  <a:lnTo>
                    <a:pt x="4454" y="14892"/>
                  </a:lnTo>
                  <a:lnTo>
                    <a:pt x="4575" y="15597"/>
                  </a:lnTo>
                  <a:lnTo>
                    <a:pt x="4673" y="16327"/>
                  </a:lnTo>
                  <a:lnTo>
                    <a:pt x="4721" y="17057"/>
                  </a:lnTo>
                  <a:lnTo>
                    <a:pt x="4843" y="18493"/>
                  </a:lnTo>
                  <a:lnTo>
                    <a:pt x="4916" y="19223"/>
                  </a:lnTo>
                  <a:lnTo>
                    <a:pt x="5013" y="19953"/>
                  </a:lnTo>
                  <a:lnTo>
                    <a:pt x="5038" y="20147"/>
                  </a:lnTo>
                  <a:lnTo>
                    <a:pt x="5111" y="20342"/>
                  </a:lnTo>
                  <a:lnTo>
                    <a:pt x="5208" y="20537"/>
                  </a:lnTo>
                  <a:lnTo>
                    <a:pt x="5354" y="20683"/>
                  </a:lnTo>
                  <a:lnTo>
                    <a:pt x="5500" y="20780"/>
                  </a:lnTo>
                  <a:lnTo>
                    <a:pt x="5670" y="20853"/>
                  </a:lnTo>
                  <a:lnTo>
                    <a:pt x="5865" y="20877"/>
                  </a:lnTo>
                  <a:lnTo>
                    <a:pt x="6084" y="20853"/>
                  </a:lnTo>
                  <a:lnTo>
                    <a:pt x="6303" y="20877"/>
                  </a:lnTo>
                  <a:lnTo>
                    <a:pt x="6522" y="20902"/>
                  </a:lnTo>
                  <a:lnTo>
                    <a:pt x="6741" y="20877"/>
                  </a:lnTo>
                  <a:lnTo>
                    <a:pt x="6936" y="20853"/>
                  </a:lnTo>
                  <a:lnTo>
                    <a:pt x="7155" y="20780"/>
                  </a:lnTo>
                  <a:lnTo>
                    <a:pt x="7325" y="20683"/>
                  </a:lnTo>
                  <a:lnTo>
                    <a:pt x="7495" y="20561"/>
                  </a:lnTo>
                  <a:lnTo>
                    <a:pt x="7666" y="20391"/>
                  </a:lnTo>
                  <a:lnTo>
                    <a:pt x="7714" y="20293"/>
                  </a:lnTo>
                  <a:lnTo>
                    <a:pt x="7739" y="20220"/>
                  </a:lnTo>
                  <a:lnTo>
                    <a:pt x="7739" y="20123"/>
                  </a:lnTo>
                  <a:lnTo>
                    <a:pt x="7739" y="20026"/>
                  </a:lnTo>
                  <a:lnTo>
                    <a:pt x="7739" y="19929"/>
                  </a:lnTo>
                  <a:lnTo>
                    <a:pt x="7690" y="19831"/>
                  </a:lnTo>
                  <a:lnTo>
                    <a:pt x="7666" y="19758"/>
                  </a:lnTo>
                  <a:lnTo>
                    <a:pt x="7593" y="19685"/>
                  </a:lnTo>
                  <a:lnTo>
                    <a:pt x="7495" y="19612"/>
                  </a:lnTo>
                  <a:lnTo>
                    <a:pt x="7374" y="19539"/>
                  </a:lnTo>
                  <a:lnTo>
                    <a:pt x="7130" y="19442"/>
                  </a:lnTo>
                  <a:lnTo>
                    <a:pt x="7130" y="19418"/>
                  </a:lnTo>
                  <a:lnTo>
                    <a:pt x="7057" y="19126"/>
                  </a:lnTo>
                  <a:lnTo>
                    <a:pt x="7009" y="18809"/>
                  </a:lnTo>
                  <a:lnTo>
                    <a:pt x="6984" y="18152"/>
                  </a:lnTo>
                  <a:lnTo>
                    <a:pt x="6936" y="16546"/>
                  </a:lnTo>
                  <a:lnTo>
                    <a:pt x="6863" y="15476"/>
                  </a:lnTo>
                  <a:lnTo>
                    <a:pt x="6765" y="14405"/>
                  </a:lnTo>
                  <a:lnTo>
                    <a:pt x="6668" y="13334"/>
                  </a:lnTo>
                  <a:lnTo>
                    <a:pt x="6595" y="12288"/>
                  </a:lnTo>
                  <a:lnTo>
                    <a:pt x="6571" y="10804"/>
                  </a:lnTo>
                  <a:lnTo>
                    <a:pt x="6546" y="9344"/>
                  </a:lnTo>
                  <a:lnTo>
                    <a:pt x="6546" y="8395"/>
                  </a:lnTo>
                  <a:lnTo>
                    <a:pt x="6644" y="8663"/>
                  </a:lnTo>
                  <a:lnTo>
                    <a:pt x="6765" y="8930"/>
                  </a:lnTo>
                  <a:lnTo>
                    <a:pt x="6814" y="9174"/>
                  </a:lnTo>
                  <a:lnTo>
                    <a:pt x="6887" y="9417"/>
                  </a:lnTo>
                  <a:lnTo>
                    <a:pt x="6936" y="9904"/>
                  </a:lnTo>
                  <a:lnTo>
                    <a:pt x="6984" y="10415"/>
                  </a:lnTo>
                  <a:lnTo>
                    <a:pt x="7057" y="10901"/>
                  </a:lnTo>
                  <a:lnTo>
                    <a:pt x="6960" y="11120"/>
                  </a:lnTo>
                  <a:lnTo>
                    <a:pt x="6911" y="11339"/>
                  </a:lnTo>
                  <a:lnTo>
                    <a:pt x="6887" y="11583"/>
                  </a:lnTo>
                  <a:lnTo>
                    <a:pt x="6936" y="11802"/>
                  </a:lnTo>
                  <a:lnTo>
                    <a:pt x="6960" y="11923"/>
                  </a:lnTo>
                  <a:lnTo>
                    <a:pt x="7009" y="12020"/>
                  </a:lnTo>
                  <a:lnTo>
                    <a:pt x="7057" y="12093"/>
                  </a:lnTo>
                  <a:lnTo>
                    <a:pt x="7130" y="12166"/>
                  </a:lnTo>
                  <a:lnTo>
                    <a:pt x="7228" y="12239"/>
                  </a:lnTo>
                  <a:lnTo>
                    <a:pt x="7325" y="12288"/>
                  </a:lnTo>
                  <a:lnTo>
                    <a:pt x="7447" y="12312"/>
                  </a:lnTo>
                  <a:lnTo>
                    <a:pt x="7714" y="12312"/>
                  </a:lnTo>
                  <a:lnTo>
                    <a:pt x="7860" y="12264"/>
                  </a:lnTo>
                  <a:lnTo>
                    <a:pt x="7982" y="12215"/>
                  </a:lnTo>
                  <a:lnTo>
                    <a:pt x="8104" y="12142"/>
                  </a:lnTo>
                  <a:lnTo>
                    <a:pt x="8201" y="12045"/>
                  </a:lnTo>
                  <a:lnTo>
                    <a:pt x="8298" y="11947"/>
                  </a:lnTo>
                  <a:lnTo>
                    <a:pt x="8371" y="11826"/>
                  </a:lnTo>
                  <a:lnTo>
                    <a:pt x="8444" y="11704"/>
                  </a:lnTo>
                  <a:lnTo>
                    <a:pt x="8517" y="11510"/>
                  </a:lnTo>
                  <a:lnTo>
                    <a:pt x="8542" y="11291"/>
                  </a:lnTo>
                  <a:lnTo>
                    <a:pt x="8517" y="11193"/>
                  </a:lnTo>
                  <a:lnTo>
                    <a:pt x="8493" y="11096"/>
                  </a:lnTo>
                  <a:lnTo>
                    <a:pt x="8469" y="10999"/>
                  </a:lnTo>
                  <a:lnTo>
                    <a:pt x="8396" y="10926"/>
                  </a:lnTo>
                  <a:lnTo>
                    <a:pt x="8469" y="10269"/>
                  </a:lnTo>
                  <a:lnTo>
                    <a:pt x="8493" y="9587"/>
                  </a:lnTo>
                  <a:lnTo>
                    <a:pt x="8469" y="8906"/>
                  </a:lnTo>
                  <a:lnTo>
                    <a:pt x="8396" y="8249"/>
                  </a:lnTo>
                  <a:lnTo>
                    <a:pt x="8323" y="7908"/>
                  </a:lnTo>
                  <a:lnTo>
                    <a:pt x="8250" y="7568"/>
                  </a:lnTo>
                  <a:lnTo>
                    <a:pt x="8177" y="7251"/>
                  </a:lnTo>
                  <a:lnTo>
                    <a:pt x="8079" y="6935"/>
                  </a:lnTo>
                  <a:lnTo>
                    <a:pt x="7958" y="6619"/>
                  </a:lnTo>
                  <a:lnTo>
                    <a:pt x="7812" y="6327"/>
                  </a:lnTo>
                  <a:lnTo>
                    <a:pt x="7666" y="6035"/>
                  </a:lnTo>
                  <a:lnTo>
                    <a:pt x="7495" y="5743"/>
                  </a:lnTo>
                  <a:lnTo>
                    <a:pt x="7349" y="5548"/>
                  </a:lnTo>
                  <a:lnTo>
                    <a:pt x="7203" y="5378"/>
                  </a:lnTo>
                  <a:lnTo>
                    <a:pt x="7057" y="5232"/>
                  </a:lnTo>
                  <a:lnTo>
                    <a:pt x="6887" y="5086"/>
                  </a:lnTo>
                  <a:lnTo>
                    <a:pt x="6717" y="4940"/>
                  </a:lnTo>
                  <a:lnTo>
                    <a:pt x="6522" y="4842"/>
                  </a:lnTo>
                  <a:lnTo>
                    <a:pt x="6327" y="4745"/>
                  </a:lnTo>
                  <a:lnTo>
                    <a:pt x="6133" y="4648"/>
                  </a:lnTo>
                  <a:lnTo>
                    <a:pt x="5719" y="4502"/>
                  </a:lnTo>
                  <a:lnTo>
                    <a:pt x="5305" y="4429"/>
                  </a:lnTo>
                  <a:lnTo>
                    <a:pt x="4867" y="4380"/>
                  </a:lnTo>
                  <a:lnTo>
                    <a:pt x="4405" y="4356"/>
                  </a:lnTo>
                  <a:lnTo>
                    <a:pt x="4405" y="4307"/>
                  </a:lnTo>
                  <a:lnTo>
                    <a:pt x="4405" y="4283"/>
                  </a:lnTo>
                  <a:lnTo>
                    <a:pt x="4600" y="4258"/>
                  </a:lnTo>
                  <a:lnTo>
                    <a:pt x="4794" y="4185"/>
                  </a:lnTo>
                  <a:lnTo>
                    <a:pt x="4965" y="4112"/>
                  </a:lnTo>
                  <a:lnTo>
                    <a:pt x="5159" y="4015"/>
                  </a:lnTo>
                  <a:lnTo>
                    <a:pt x="5305" y="3893"/>
                  </a:lnTo>
                  <a:lnTo>
                    <a:pt x="5451" y="3772"/>
                  </a:lnTo>
                  <a:lnTo>
                    <a:pt x="5597" y="3626"/>
                  </a:lnTo>
                  <a:lnTo>
                    <a:pt x="5719" y="3456"/>
                  </a:lnTo>
                  <a:lnTo>
                    <a:pt x="5841" y="3310"/>
                  </a:lnTo>
                  <a:lnTo>
                    <a:pt x="5938" y="3115"/>
                  </a:lnTo>
                  <a:lnTo>
                    <a:pt x="6035" y="2945"/>
                  </a:lnTo>
                  <a:lnTo>
                    <a:pt x="6108" y="2750"/>
                  </a:lnTo>
                  <a:lnTo>
                    <a:pt x="6181" y="2555"/>
                  </a:lnTo>
                  <a:lnTo>
                    <a:pt x="6230" y="2361"/>
                  </a:lnTo>
                  <a:lnTo>
                    <a:pt x="6254" y="2166"/>
                  </a:lnTo>
                  <a:lnTo>
                    <a:pt x="6279" y="1971"/>
                  </a:lnTo>
                  <a:lnTo>
                    <a:pt x="6254" y="1752"/>
                  </a:lnTo>
                  <a:lnTo>
                    <a:pt x="6230" y="1533"/>
                  </a:lnTo>
                  <a:lnTo>
                    <a:pt x="6157" y="1314"/>
                  </a:lnTo>
                  <a:lnTo>
                    <a:pt x="6060" y="1095"/>
                  </a:lnTo>
                  <a:lnTo>
                    <a:pt x="5962" y="925"/>
                  </a:lnTo>
                  <a:lnTo>
                    <a:pt x="5816" y="730"/>
                  </a:lnTo>
                  <a:lnTo>
                    <a:pt x="5670" y="584"/>
                  </a:lnTo>
                  <a:lnTo>
                    <a:pt x="5500" y="438"/>
                  </a:lnTo>
                  <a:lnTo>
                    <a:pt x="5305" y="292"/>
                  </a:lnTo>
                  <a:lnTo>
                    <a:pt x="5111" y="195"/>
                  </a:lnTo>
                  <a:lnTo>
                    <a:pt x="4892" y="98"/>
                  </a:lnTo>
                  <a:lnTo>
                    <a:pt x="4697" y="49"/>
                  </a:lnTo>
                  <a:lnTo>
                    <a:pt x="4478" y="25"/>
                  </a:lnTo>
                  <a:lnTo>
                    <a:pt x="425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2177;p39">
            <a:extLst>
              <a:ext uri="{FF2B5EF4-FFF2-40B4-BE49-F238E27FC236}">
                <a16:creationId xmlns:a16="http://schemas.microsoft.com/office/drawing/2014/main" id="{63B11991-587D-4386-BDCC-D7A90E52FF07}"/>
              </a:ext>
            </a:extLst>
          </p:cNvPr>
          <p:cNvSpPr/>
          <p:nvPr/>
        </p:nvSpPr>
        <p:spPr>
          <a:xfrm>
            <a:off x="1174900" y="2810857"/>
            <a:ext cx="578554" cy="582060"/>
          </a:xfrm>
          <a:custGeom>
            <a:avLst/>
            <a:gdLst/>
            <a:ahLst/>
            <a:cxnLst/>
            <a:rect l="l" t="t" r="r" b="b"/>
            <a:pathLst>
              <a:path w="15842" h="15938" extrusionOk="0">
                <a:moveTo>
                  <a:pt x="4794" y="7470"/>
                </a:moveTo>
                <a:lnTo>
                  <a:pt x="4867" y="7495"/>
                </a:lnTo>
                <a:lnTo>
                  <a:pt x="4940" y="7543"/>
                </a:lnTo>
                <a:lnTo>
                  <a:pt x="4989" y="7616"/>
                </a:lnTo>
                <a:lnTo>
                  <a:pt x="5013" y="7714"/>
                </a:lnTo>
                <a:lnTo>
                  <a:pt x="5013" y="7787"/>
                </a:lnTo>
                <a:lnTo>
                  <a:pt x="4989" y="7908"/>
                </a:lnTo>
                <a:lnTo>
                  <a:pt x="4916" y="7981"/>
                </a:lnTo>
                <a:lnTo>
                  <a:pt x="4843" y="8054"/>
                </a:lnTo>
                <a:lnTo>
                  <a:pt x="4721" y="8079"/>
                </a:lnTo>
                <a:lnTo>
                  <a:pt x="4600" y="8054"/>
                </a:lnTo>
                <a:lnTo>
                  <a:pt x="4527" y="7981"/>
                </a:lnTo>
                <a:lnTo>
                  <a:pt x="4454" y="7908"/>
                </a:lnTo>
                <a:lnTo>
                  <a:pt x="4429" y="7787"/>
                </a:lnTo>
                <a:lnTo>
                  <a:pt x="4454" y="7665"/>
                </a:lnTo>
                <a:lnTo>
                  <a:pt x="4527" y="7543"/>
                </a:lnTo>
                <a:lnTo>
                  <a:pt x="4600" y="7495"/>
                </a:lnTo>
                <a:lnTo>
                  <a:pt x="4697" y="7470"/>
                </a:lnTo>
                <a:close/>
                <a:moveTo>
                  <a:pt x="11169" y="7470"/>
                </a:moveTo>
                <a:lnTo>
                  <a:pt x="11242" y="7495"/>
                </a:lnTo>
                <a:lnTo>
                  <a:pt x="11315" y="7543"/>
                </a:lnTo>
                <a:lnTo>
                  <a:pt x="11364" y="7616"/>
                </a:lnTo>
                <a:lnTo>
                  <a:pt x="11388" y="7714"/>
                </a:lnTo>
                <a:lnTo>
                  <a:pt x="11388" y="7787"/>
                </a:lnTo>
                <a:lnTo>
                  <a:pt x="11364" y="7908"/>
                </a:lnTo>
                <a:lnTo>
                  <a:pt x="11291" y="7981"/>
                </a:lnTo>
                <a:lnTo>
                  <a:pt x="11218" y="8054"/>
                </a:lnTo>
                <a:lnTo>
                  <a:pt x="11096" y="8079"/>
                </a:lnTo>
                <a:lnTo>
                  <a:pt x="10975" y="8054"/>
                </a:lnTo>
                <a:lnTo>
                  <a:pt x="10902" y="7981"/>
                </a:lnTo>
                <a:lnTo>
                  <a:pt x="10829" y="7908"/>
                </a:lnTo>
                <a:lnTo>
                  <a:pt x="10804" y="7787"/>
                </a:lnTo>
                <a:lnTo>
                  <a:pt x="10829" y="7665"/>
                </a:lnTo>
                <a:lnTo>
                  <a:pt x="10902" y="7543"/>
                </a:lnTo>
                <a:lnTo>
                  <a:pt x="10975" y="7495"/>
                </a:lnTo>
                <a:lnTo>
                  <a:pt x="11072" y="7470"/>
                </a:lnTo>
                <a:close/>
                <a:moveTo>
                  <a:pt x="4770" y="7081"/>
                </a:moveTo>
                <a:lnTo>
                  <a:pt x="4600" y="7105"/>
                </a:lnTo>
                <a:lnTo>
                  <a:pt x="4429" y="7178"/>
                </a:lnTo>
                <a:lnTo>
                  <a:pt x="4308" y="7300"/>
                </a:lnTo>
                <a:lnTo>
                  <a:pt x="4186" y="7446"/>
                </a:lnTo>
                <a:lnTo>
                  <a:pt x="4113" y="7568"/>
                </a:lnTo>
                <a:lnTo>
                  <a:pt x="4064" y="7714"/>
                </a:lnTo>
                <a:lnTo>
                  <a:pt x="4016" y="7835"/>
                </a:lnTo>
                <a:lnTo>
                  <a:pt x="4016" y="7981"/>
                </a:lnTo>
                <a:lnTo>
                  <a:pt x="3967" y="8225"/>
                </a:lnTo>
                <a:lnTo>
                  <a:pt x="3967" y="8395"/>
                </a:lnTo>
                <a:lnTo>
                  <a:pt x="4016" y="8565"/>
                </a:lnTo>
                <a:lnTo>
                  <a:pt x="4064" y="8711"/>
                </a:lnTo>
                <a:lnTo>
                  <a:pt x="4162" y="8833"/>
                </a:lnTo>
                <a:lnTo>
                  <a:pt x="4259" y="8955"/>
                </a:lnTo>
                <a:lnTo>
                  <a:pt x="4381" y="9028"/>
                </a:lnTo>
                <a:lnTo>
                  <a:pt x="4527" y="9101"/>
                </a:lnTo>
                <a:lnTo>
                  <a:pt x="4697" y="9149"/>
                </a:lnTo>
                <a:lnTo>
                  <a:pt x="4892" y="9174"/>
                </a:lnTo>
                <a:lnTo>
                  <a:pt x="5062" y="9149"/>
                </a:lnTo>
                <a:lnTo>
                  <a:pt x="5232" y="9101"/>
                </a:lnTo>
                <a:lnTo>
                  <a:pt x="5378" y="9028"/>
                </a:lnTo>
                <a:lnTo>
                  <a:pt x="5500" y="8930"/>
                </a:lnTo>
                <a:lnTo>
                  <a:pt x="5622" y="8809"/>
                </a:lnTo>
                <a:lnTo>
                  <a:pt x="5719" y="8663"/>
                </a:lnTo>
                <a:lnTo>
                  <a:pt x="5792" y="8517"/>
                </a:lnTo>
                <a:lnTo>
                  <a:pt x="5841" y="8346"/>
                </a:lnTo>
                <a:lnTo>
                  <a:pt x="5865" y="8176"/>
                </a:lnTo>
                <a:lnTo>
                  <a:pt x="5841" y="8006"/>
                </a:lnTo>
                <a:lnTo>
                  <a:pt x="5816" y="7835"/>
                </a:lnTo>
                <a:lnTo>
                  <a:pt x="5768" y="7689"/>
                </a:lnTo>
                <a:lnTo>
                  <a:pt x="5695" y="7519"/>
                </a:lnTo>
                <a:lnTo>
                  <a:pt x="5573" y="7397"/>
                </a:lnTo>
                <a:lnTo>
                  <a:pt x="5427" y="7251"/>
                </a:lnTo>
                <a:lnTo>
                  <a:pt x="5281" y="7154"/>
                </a:lnTo>
                <a:lnTo>
                  <a:pt x="5111" y="7105"/>
                </a:lnTo>
                <a:lnTo>
                  <a:pt x="4940" y="7081"/>
                </a:lnTo>
                <a:close/>
                <a:moveTo>
                  <a:pt x="11145" y="7081"/>
                </a:moveTo>
                <a:lnTo>
                  <a:pt x="10975" y="7105"/>
                </a:lnTo>
                <a:lnTo>
                  <a:pt x="10804" y="7178"/>
                </a:lnTo>
                <a:lnTo>
                  <a:pt x="10683" y="7300"/>
                </a:lnTo>
                <a:lnTo>
                  <a:pt x="10561" y="7446"/>
                </a:lnTo>
                <a:lnTo>
                  <a:pt x="10488" y="7568"/>
                </a:lnTo>
                <a:lnTo>
                  <a:pt x="10439" y="7714"/>
                </a:lnTo>
                <a:lnTo>
                  <a:pt x="10391" y="7835"/>
                </a:lnTo>
                <a:lnTo>
                  <a:pt x="10391" y="7981"/>
                </a:lnTo>
                <a:lnTo>
                  <a:pt x="10342" y="8225"/>
                </a:lnTo>
                <a:lnTo>
                  <a:pt x="10342" y="8395"/>
                </a:lnTo>
                <a:lnTo>
                  <a:pt x="10391" y="8565"/>
                </a:lnTo>
                <a:lnTo>
                  <a:pt x="10439" y="8711"/>
                </a:lnTo>
                <a:lnTo>
                  <a:pt x="10537" y="8833"/>
                </a:lnTo>
                <a:lnTo>
                  <a:pt x="10634" y="8955"/>
                </a:lnTo>
                <a:lnTo>
                  <a:pt x="10756" y="9028"/>
                </a:lnTo>
                <a:lnTo>
                  <a:pt x="10902" y="9101"/>
                </a:lnTo>
                <a:lnTo>
                  <a:pt x="11072" y="9149"/>
                </a:lnTo>
                <a:lnTo>
                  <a:pt x="11267" y="9174"/>
                </a:lnTo>
                <a:lnTo>
                  <a:pt x="11437" y="9149"/>
                </a:lnTo>
                <a:lnTo>
                  <a:pt x="11607" y="9101"/>
                </a:lnTo>
                <a:lnTo>
                  <a:pt x="11753" y="9028"/>
                </a:lnTo>
                <a:lnTo>
                  <a:pt x="11875" y="8930"/>
                </a:lnTo>
                <a:lnTo>
                  <a:pt x="11997" y="8809"/>
                </a:lnTo>
                <a:lnTo>
                  <a:pt x="12094" y="8663"/>
                </a:lnTo>
                <a:lnTo>
                  <a:pt x="12167" y="8517"/>
                </a:lnTo>
                <a:lnTo>
                  <a:pt x="12216" y="8346"/>
                </a:lnTo>
                <a:lnTo>
                  <a:pt x="12240" y="8176"/>
                </a:lnTo>
                <a:lnTo>
                  <a:pt x="12216" y="8006"/>
                </a:lnTo>
                <a:lnTo>
                  <a:pt x="12191" y="7835"/>
                </a:lnTo>
                <a:lnTo>
                  <a:pt x="12143" y="7689"/>
                </a:lnTo>
                <a:lnTo>
                  <a:pt x="12070" y="7519"/>
                </a:lnTo>
                <a:lnTo>
                  <a:pt x="11948" y="7397"/>
                </a:lnTo>
                <a:lnTo>
                  <a:pt x="11802" y="7251"/>
                </a:lnTo>
                <a:lnTo>
                  <a:pt x="11656" y="7154"/>
                </a:lnTo>
                <a:lnTo>
                  <a:pt x="11486" y="7105"/>
                </a:lnTo>
                <a:lnTo>
                  <a:pt x="11315" y="7081"/>
                </a:lnTo>
                <a:close/>
                <a:moveTo>
                  <a:pt x="11972" y="10925"/>
                </a:moveTo>
                <a:lnTo>
                  <a:pt x="11875" y="10974"/>
                </a:lnTo>
                <a:lnTo>
                  <a:pt x="11778" y="11047"/>
                </a:lnTo>
                <a:lnTo>
                  <a:pt x="11607" y="11290"/>
                </a:lnTo>
                <a:lnTo>
                  <a:pt x="11413" y="11485"/>
                </a:lnTo>
                <a:lnTo>
                  <a:pt x="11194" y="11680"/>
                </a:lnTo>
                <a:lnTo>
                  <a:pt x="10950" y="11850"/>
                </a:lnTo>
                <a:lnTo>
                  <a:pt x="10707" y="11996"/>
                </a:lnTo>
                <a:lnTo>
                  <a:pt x="10439" y="12118"/>
                </a:lnTo>
                <a:lnTo>
                  <a:pt x="10172" y="12215"/>
                </a:lnTo>
                <a:lnTo>
                  <a:pt x="9880" y="12312"/>
                </a:lnTo>
                <a:lnTo>
                  <a:pt x="9588" y="12385"/>
                </a:lnTo>
                <a:lnTo>
                  <a:pt x="9296" y="12434"/>
                </a:lnTo>
                <a:lnTo>
                  <a:pt x="8712" y="12507"/>
                </a:lnTo>
                <a:lnTo>
                  <a:pt x="8128" y="12531"/>
                </a:lnTo>
                <a:lnTo>
                  <a:pt x="7568" y="12507"/>
                </a:lnTo>
                <a:lnTo>
                  <a:pt x="7325" y="12483"/>
                </a:lnTo>
                <a:lnTo>
                  <a:pt x="7106" y="12434"/>
                </a:lnTo>
                <a:lnTo>
                  <a:pt x="6668" y="12312"/>
                </a:lnTo>
                <a:lnTo>
                  <a:pt x="6230" y="12166"/>
                </a:lnTo>
                <a:lnTo>
                  <a:pt x="5816" y="11996"/>
                </a:lnTo>
                <a:lnTo>
                  <a:pt x="5427" y="11826"/>
                </a:lnTo>
                <a:lnTo>
                  <a:pt x="5013" y="11631"/>
                </a:lnTo>
                <a:lnTo>
                  <a:pt x="4794" y="11509"/>
                </a:lnTo>
                <a:lnTo>
                  <a:pt x="4600" y="11388"/>
                </a:lnTo>
                <a:lnTo>
                  <a:pt x="4454" y="11242"/>
                </a:lnTo>
                <a:lnTo>
                  <a:pt x="4308" y="11096"/>
                </a:lnTo>
                <a:lnTo>
                  <a:pt x="4259" y="11047"/>
                </a:lnTo>
                <a:lnTo>
                  <a:pt x="4210" y="11023"/>
                </a:lnTo>
                <a:lnTo>
                  <a:pt x="4089" y="11023"/>
                </a:lnTo>
                <a:lnTo>
                  <a:pt x="4040" y="11071"/>
                </a:lnTo>
                <a:lnTo>
                  <a:pt x="3991" y="11096"/>
                </a:lnTo>
                <a:lnTo>
                  <a:pt x="3991" y="11169"/>
                </a:lnTo>
                <a:lnTo>
                  <a:pt x="3991" y="11242"/>
                </a:lnTo>
                <a:lnTo>
                  <a:pt x="4016" y="11339"/>
                </a:lnTo>
                <a:lnTo>
                  <a:pt x="4064" y="11436"/>
                </a:lnTo>
                <a:lnTo>
                  <a:pt x="4210" y="11631"/>
                </a:lnTo>
                <a:lnTo>
                  <a:pt x="4381" y="11801"/>
                </a:lnTo>
                <a:lnTo>
                  <a:pt x="4575" y="11947"/>
                </a:lnTo>
                <a:lnTo>
                  <a:pt x="4794" y="12069"/>
                </a:lnTo>
                <a:lnTo>
                  <a:pt x="5038" y="12191"/>
                </a:lnTo>
                <a:lnTo>
                  <a:pt x="5451" y="12385"/>
                </a:lnTo>
                <a:lnTo>
                  <a:pt x="5938" y="12604"/>
                </a:lnTo>
                <a:lnTo>
                  <a:pt x="6424" y="12799"/>
                </a:lnTo>
                <a:lnTo>
                  <a:pt x="6935" y="12945"/>
                </a:lnTo>
                <a:lnTo>
                  <a:pt x="7446" y="13042"/>
                </a:lnTo>
                <a:lnTo>
                  <a:pt x="7763" y="13067"/>
                </a:lnTo>
                <a:lnTo>
                  <a:pt x="8079" y="13091"/>
                </a:lnTo>
                <a:lnTo>
                  <a:pt x="8420" y="13091"/>
                </a:lnTo>
                <a:lnTo>
                  <a:pt x="8760" y="13067"/>
                </a:lnTo>
                <a:lnTo>
                  <a:pt x="9101" y="13042"/>
                </a:lnTo>
                <a:lnTo>
                  <a:pt x="9442" y="12969"/>
                </a:lnTo>
                <a:lnTo>
                  <a:pt x="9758" y="12896"/>
                </a:lnTo>
                <a:lnTo>
                  <a:pt x="10099" y="12799"/>
                </a:lnTo>
                <a:lnTo>
                  <a:pt x="10415" y="12702"/>
                </a:lnTo>
                <a:lnTo>
                  <a:pt x="10731" y="12556"/>
                </a:lnTo>
                <a:lnTo>
                  <a:pt x="11023" y="12410"/>
                </a:lnTo>
                <a:lnTo>
                  <a:pt x="11315" y="12239"/>
                </a:lnTo>
                <a:lnTo>
                  <a:pt x="11583" y="12045"/>
                </a:lnTo>
                <a:lnTo>
                  <a:pt x="11826" y="11826"/>
                </a:lnTo>
                <a:lnTo>
                  <a:pt x="12045" y="11582"/>
                </a:lnTo>
                <a:lnTo>
                  <a:pt x="12264" y="11339"/>
                </a:lnTo>
                <a:lnTo>
                  <a:pt x="12313" y="11217"/>
                </a:lnTo>
                <a:lnTo>
                  <a:pt x="12289" y="11120"/>
                </a:lnTo>
                <a:lnTo>
                  <a:pt x="12240" y="11047"/>
                </a:lnTo>
                <a:lnTo>
                  <a:pt x="12167" y="10974"/>
                </a:lnTo>
                <a:lnTo>
                  <a:pt x="12070" y="10950"/>
                </a:lnTo>
                <a:lnTo>
                  <a:pt x="11972" y="10925"/>
                </a:lnTo>
                <a:close/>
                <a:moveTo>
                  <a:pt x="8493" y="682"/>
                </a:moveTo>
                <a:lnTo>
                  <a:pt x="8663" y="706"/>
                </a:lnTo>
                <a:lnTo>
                  <a:pt x="9101" y="755"/>
                </a:lnTo>
                <a:lnTo>
                  <a:pt x="9539" y="803"/>
                </a:lnTo>
                <a:lnTo>
                  <a:pt x="10001" y="901"/>
                </a:lnTo>
                <a:lnTo>
                  <a:pt x="10439" y="1022"/>
                </a:lnTo>
                <a:lnTo>
                  <a:pt x="10780" y="1120"/>
                </a:lnTo>
                <a:lnTo>
                  <a:pt x="11121" y="1241"/>
                </a:lnTo>
                <a:lnTo>
                  <a:pt x="11437" y="1411"/>
                </a:lnTo>
                <a:lnTo>
                  <a:pt x="11753" y="1557"/>
                </a:lnTo>
                <a:lnTo>
                  <a:pt x="11753" y="1582"/>
                </a:lnTo>
                <a:lnTo>
                  <a:pt x="11729" y="1655"/>
                </a:lnTo>
                <a:lnTo>
                  <a:pt x="11729" y="1752"/>
                </a:lnTo>
                <a:lnTo>
                  <a:pt x="11753" y="1801"/>
                </a:lnTo>
                <a:lnTo>
                  <a:pt x="11826" y="1825"/>
                </a:lnTo>
                <a:lnTo>
                  <a:pt x="11899" y="1825"/>
                </a:lnTo>
                <a:lnTo>
                  <a:pt x="11948" y="1776"/>
                </a:lnTo>
                <a:lnTo>
                  <a:pt x="11972" y="1752"/>
                </a:lnTo>
                <a:lnTo>
                  <a:pt x="11997" y="1752"/>
                </a:lnTo>
                <a:lnTo>
                  <a:pt x="11997" y="1728"/>
                </a:lnTo>
                <a:lnTo>
                  <a:pt x="12021" y="1728"/>
                </a:lnTo>
                <a:lnTo>
                  <a:pt x="12143" y="1801"/>
                </a:lnTo>
                <a:lnTo>
                  <a:pt x="12094" y="1874"/>
                </a:lnTo>
                <a:lnTo>
                  <a:pt x="12094" y="1947"/>
                </a:lnTo>
                <a:lnTo>
                  <a:pt x="12094" y="1995"/>
                </a:lnTo>
                <a:lnTo>
                  <a:pt x="12143" y="2020"/>
                </a:lnTo>
                <a:lnTo>
                  <a:pt x="12167" y="2044"/>
                </a:lnTo>
                <a:lnTo>
                  <a:pt x="12216" y="2020"/>
                </a:lnTo>
                <a:lnTo>
                  <a:pt x="12240" y="1995"/>
                </a:lnTo>
                <a:lnTo>
                  <a:pt x="12313" y="1922"/>
                </a:lnTo>
                <a:lnTo>
                  <a:pt x="12337" y="1922"/>
                </a:lnTo>
                <a:lnTo>
                  <a:pt x="12532" y="2068"/>
                </a:lnTo>
                <a:lnTo>
                  <a:pt x="12483" y="2190"/>
                </a:lnTo>
                <a:lnTo>
                  <a:pt x="12483" y="2239"/>
                </a:lnTo>
                <a:lnTo>
                  <a:pt x="12508" y="2336"/>
                </a:lnTo>
                <a:lnTo>
                  <a:pt x="12532" y="2385"/>
                </a:lnTo>
                <a:lnTo>
                  <a:pt x="12556" y="2409"/>
                </a:lnTo>
                <a:lnTo>
                  <a:pt x="12581" y="2409"/>
                </a:lnTo>
                <a:lnTo>
                  <a:pt x="12629" y="2385"/>
                </a:lnTo>
                <a:lnTo>
                  <a:pt x="12678" y="2360"/>
                </a:lnTo>
                <a:lnTo>
                  <a:pt x="12751" y="2287"/>
                </a:lnTo>
                <a:lnTo>
                  <a:pt x="12775" y="2239"/>
                </a:lnTo>
                <a:lnTo>
                  <a:pt x="12970" y="2409"/>
                </a:lnTo>
                <a:lnTo>
                  <a:pt x="12873" y="2531"/>
                </a:lnTo>
                <a:lnTo>
                  <a:pt x="12848" y="2604"/>
                </a:lnTo>
                <a:lnTo>
                  <a:pt x="12824" y="2677"/>
                </a:lnTo>
                <a:lnTo>
                  <a:pt x="12824" y="2725"/>
                </a:lnTo>
                <a:lnTo>
                  <a:pt x="12873" y="2750"/>
                </a:lnTo>
                <a:lnTo>
                  <a:pt x="12921" y="2774"/>
                </a:lnTo>
                <a:lnTo>
                  <a:pt x="12946" y="2774"/>
                </a:lnTo>
                <a:lnTo>
                  <a:pt x="13067" y="2701"/>
                </a:lnTo>
                <a:lnTo>
                  <a:pt x="13189" y="2604"/>
                </a:lnTo>
                <a:lnTo>
                  <a:pt x="13311" y="2725"/>
                </a:lnTo>
                <a:lnTo>
                  <a:pt x="13384" y="2823"/>
                </a:lnTo>
                <a:lnTo>
                  <a:pt x="13262" y="3017"/>
                </a:lnTo>
                <a:lnTo>
                  <a:pt x="13213" y="3066"/>
                </a:lnTo>
                <a:lnTo>
                  <a:pt x="13189" y="3163"/>
                </a:lnTo>
                <a:lnTo>
                  <a:pt x="13165" y="3236"/>
                </a:lnTo>
                <a:lnTo>
                  <a:pt x="13189" y="3285"/>
                </a:lnTo>
                <a:lnTo>
                  <a:pt x="13238" y="3309"/>
                </a:lnTo>
                <a:lnTo>
                  <a:pt x="13335" y="3285"/>
                </a:lnTo>
                <a:lnTo>
                  <a:pt x="13408" y="3236"/>
                </a:lnTo>
                <a:lnTo>
                  <a:pt x="13554" y="3115"/>
                </a:lnTo>
                <a:lnTo>
                  <a:pt x="13578" y="3042"/>
                </a:lnTo>
                <a:lnTo>
                  <a:pt x="13773" y="3309"/>
                </a:lnTo>
                <a:lnTo>
                  <a:pt x="13676" y="3407"/>
                </a:lnTo>
                <a:lnTo>
                  <a:pt x="13554" y="3504"/>
                </a:lnTo>
                <a:lnTo>
                  <a:pt x="13505" y="3577"/>
                </a:lnTo>
                <a:lnTo>
                  <a:pt x="13481" y="3650"/>
                </a:lnTo>
                <a:lnTo>
                  <a:pt x="13481" y="3699"/>
                </a:lnTo>
                <a:lnTo>
                  <a:pt x="13505" y="3723"/>
                </a:lnTo>
                <a:lnTo>
                  <a:pt x="13603" y="3747"/>
                </a:lnTo>
                <a:lnTo>
                  <a:pt x="13700" y="3723"/>
                </a:lnTo>
                <a:lnTo>
                  <a:pt x="13773" y="3674"/>
                </a:lnTo>
                <a:lnTo>
                  <a:pt x="13870" y="3626"/>
                </a:lnTo>
                <a:lnTo>
                  <a:pt x="13968" y="3577"/>
                </a:lnTo>
                <a:lnTo>
                  <a:pt x="14162" y="3918"/>
                </a:lnTo>
                <a:lnTo>
                  <a:pt x="14065" y="3991"/>
                </a:lnTo>
                <a:lnTo>
                  <a:pt x="13870" y="4161"/>
                </a:lnTo>
                <a:lnTo>
                  <a:pt x="13773" y="4234"/>
                </a:lnTo>
                <a:lnTo>
                  <a:pt x="13700" y="4331"/>
                </a:lnTo>
                <a:lnTo>
                  <a:pt x="13700" y="4356"/>
                </a:lnTo>
                <a:lnTo>
                  <a:pt x="13724" y="4380"/>
                </a:lnTo>
                <a:lnTo>
                  <a:pt x="13846" y="4380"/>
                </a:lnTo>
                <a:lnTo>
                  <a:pt x="13943" y="4356"/>
                </a:lnTo>
                <a:lnTo>
                  <a:pt x="14065" y="4307"/>
                </a:lnTo>
                <a:lnTo>
                  <a:pt x="14162" y="4234"/>
                </a:lnTo>
                <a:lnTo>
                  <a:pt x="14284" y="4161"/>
                </a:lnTo>
                <a:lnTo>
                  <a:pt x="14503" y="4696"/>
                </a:lnTo>
                <a:lnTo>
                  <a:pt x="14332" y="4769"/>
                </a:lnTo>
                <a:lnTo>
                  <a:pt x="14211" y="4842"/>
                </a:lnTo>
                <a:lnTo>
                  <a:pt x="14065" y="4940"/>
                </a:lnTo>
                <a:lnTo>
                  <a:pt x="13968" y="5061"/>
                </a:lnTo>
                <a:lnTo>
                  <a:pt x="13919" y="5134"/>
                </a:lnTo>
                <a:lnTo>
                  <a:pt x="13895" y="5207"/>
                </a:lnTo>
                <a:lnTo>
                  <a:pt x="13895" y="5256"/>
                </a:lnTo>
                <a:lnTo>
                  <a:pt x="13919" y="5280"/>
                </a:lnTo>
                <a:lnTo>
                  <a:pt x="13968" y="5305"/>
                </a:lnTo>
                <a:lnTo>
                  <a:pt x="14016" y="5305"/>
                </a:lnTo>
                <a:lnTo>
                  <a:pt x="14114" y="5256"/>
                </a:lnTo>
                <a:lnTo>
                  <a:pt x="14235" y="5183"/>
                </a:lnTo>
                <a:lnTo>
                  <a:pt x="14551" y="5037"/>
                </a:lnTo>
                <a:lnTo>
                  <a:pt x="14600" y="5013"/>
                </a:lnTo>
                <a:lnTo>
                  <a:pt x="14770" y="5524"/>
                </a:lnTo>
                <a:lnTo>
                  <a:pt x="14430" y="5670"/>
                </a:lnTo>
                <a:lnTo>
                  <a:pt x="14162" y="5791"/>
                </a:lnTo>
                <a:lnTo>
                  <a:pt x="13919" y="5937"/>
                </a:lnTo>
                <a:lnTo>
                  <a:pt x="13919" y="5986"/>
                </a:lnTo>
                <a:lnTo>
                  <a:pt x="13943" y="6010"/>
                </a:lnTo>
                <a:lnTo>
                  <a:pt x="14089" y="6035"/>
                </a:lnTo>
                <a:lnTo>
                  <a:pt x="14235" y="6059"/>
                </a:lnTo>
                <a:lnTo>
                  <a:pt x="14381" y="6035"/>
                </a:lnTo>
                <a:lnTo>
                  <a:pt x="14527" y="6010"/>
                </a:lnTo>
                <a:lnTo>
                  <a:pt x="14843" y="5889"/>
                </a:lnTo>
                <a:lnTo>
                  <a:pt x="14965" y="6424"/>
                </a:lnTo>
                <a:lnTo>
                  <a:pt x="14795" y="6497"/>
                </a:lnTo>
                <a:lnTo>
                  <a:pt x="14405" y="6619"/>
                </a:lnTo>
                <a:lnTo>
                  <a:pt x="14041" y="6740"/>
                </a:lnTo>
                <a:lnTo>
                  <a:pt x="13992" y="6789"/>
                </a:lnTo>
                <a:lnTo>
                  <a:pt x="13992" y="6813"/>
                </a:lnTo>
                <a:lnTo>
                  <a:pt x="13992" y="6862"/>
                </a:lnTo>
                <a:lnTo>
                  <a:pt x="14041" y="6886"/>
                </a:lnTo>
                <a:lnTo>
                  <a:pt x="14235" y="6886"/>
                </a:lnTo>
                <a:lnTo>
                  <a:pt x="14430" y="6862"/>
                </a:lnTo>
                <a:lnTo>
                  <a:pt x="14795" y="6813"/>
                </a:lnTo>
                <a:lnTo>
                  <a:pt x="15038" y="6740"/>
                </a:lnTo>
                <a:lnTo>
                  <a:pt x="15111" y="7178"/>
                </a:lnTo>
                <a:lnTo>
                  <a:pt x="14843" y="7227"/>
                </a:lnTo>
                <a:lnTo>
                  <a:pt x="14430" y="7349"/>
                </a:lnTo>
                <a:lnTo>
                  <a:pt x="14235" y="7422"/>
                </a:lnTo>
                <a:lnTo>
                  <a:pt x="14065" y="7543"/>
                </a:lnTo>
                <a:lnTo>
                  <a:pt x="14041" y="7592"/>
                </a:lnTo>
                <a:lnTo>
                  <a:pt x="14041" y="7665"/>
                </a:lnTo>
                <a:lnTo>
                  <a:pt x="14089" y="7714"/>
                </a:lnTo>
                <a:lnTo>
                  <a:pt x="14138" y="7738"/>
                </a:lnTo>
                <a:lnTo>
                  <a:pt x="14357" y="7714"/>
                </a:lnTo>
                <a:lnTo>
                  <a:pt x="14551" y="7665"/>
                </a:lnTo>
                <a:lnTo>
                  <a:pt x="14941" y="7568"/>
                </a:lnTo>
                <a:lnTo>
                  <a:pt x="15135" y="7519"/>
                </a:lnTo>
                <a:lnTo>
                  <a:pt x="15184" y="7981"/>
                </a:lnTo>
                <a:lnTo>
                  <a:pt x="14868" y="8030"/>
                </a:lnTo>
                <a:lnTo>
                  <a:pt x="14624" y="8054"/>
                </a:lnTo>
                <a:lnTo>
                  <a:pt x="14381" y="8079"/>
                </a:lnTo>
                <a:lnTo>
                  <a:pt x="14235" y="8103"/>
                </a:lnTo>
                <a:lnTo>
                  <a:pt x="14138" y="8152"/>
                </a:lnTo>
                <a:lnTo>
                  <a:pt x="14016" y="8200"/>
                </a:lnTo>
                <a:lnTo>
                  <a:pt x="13943" y="8298"/>
                </a:lnTo>
                <a:lnTo>
                  <a:pt x="13919" y="8322"/>
                </a:lnTo>
                <a:lnTo>
                  <a:pt x="13919" y="8346"/>
                </a:lnTo>
                <a:lnTo>
                  <a:pt x="13943" y="8395"/>
                </a:lnTo>
                <a:lnTo>
                  <a:pt x="13968" y="8395"/>
                </a:lnTo>
                <a:lnTo>
                  <a:pt x="14089" y="8419"/>
                </a:lnTo>
                <a:lnTo>
                  <a:pt x="14211" y="8444"/>
                </a:lnTo>
                <a:lnTo>
                  <a:pt x="14478" y="8444"/>
                </a:lnTo>
                <a:lnTo>
                  <a:pt x="14989" y="8395"/>
                </a:lnTo>
                <a:lnTo>
                  <a:pt x="15208" y="8395"/>
                </a:lnTo>
                <a:lnTo>
                  <a:pt x="15208" y="8857"/>
                </a:lnTo>
                <a:lnTo>
                  <a:pt x="14722" y="8882"/>
                </a:lnTo>
                <a:lnTo>
                  <a:pt x="14503" y="8882"/>
                </a:lnTo>
                <a:lnTo>
                  <a:pt x="14284" y="8906"/>
                </a:lnTo>
                <a:lnTo>
                  <a:pt x="14065" y="8955"/>
                </a:lnTo>
                <a:lnTo>
                  <a:pt x="13968" y="8979"/>
                </a:lnTo>
                <a:lnTo>
                  <a:pt x="13870" y="9028"/>
                </a:lnTo>
                <a:lnTo>
                  <a:pt x="13870" y="9052"/>
                </a:lnTo>
                <a:lnTo>
                  <a:pt x="13870" y="9076"/>
                </a:lnTo>
                <a:lnTo>
                  <a:pt x="13968" y="9125"/>
                </a:lnTo>
                <a:lnTo>
                  <a:pt x="14065" y="9174"/>
                </a:lnTo>
                <a:lnTo>
                  <a:pt x="14284" y="9222"/>
                </a:lnTo>
                <a:lnTo>
                  <a:pt x="14722" y="9222"/>
                </a:lnTo>
                <a:lnTo>
                  <a:pt x="14941" y="9247"/>
                </a:lnTo>
                <a:lnTo>
                  <a:pt x="15184" y="9247"/>
                </a:lnTo>
                <a:lnTo>
                  <a:pt x="15160" y="9465"/>
                </a:lnTo>
                <a:lnTo>
                  <a:pt x="14965" y="9514"/>
                </a:lnTo>
                <a:lnTo>
                  <a:pt x="14722" y="9563"/>
                </a:lnTo>
                <a:lnTo>
                  <a:pt x="14503" y="9660"/>
                </a:lnTo>
                <a:lnTo>
                  <a:pt x="14260" y="9757"/>
                </a:lnTo>
                <a:lnTo>
                  <a:pt x="14041" y="9879"/>
                </a:lnTo>
                <a:lnTo>
                  <a:pt x="14016" y="9903"/>
                </a:lnTo>
                <a:lnTo>
                  <a:pt x="14016" y="9952"/>
                </a:lnTo>
                <a:lnTo>
                  <a:pt x="14041" y="9976"/>
                </a:lnTo>
                <a:lnTo>
                  <a:pt x="14089" y="9976"/>
                </a:lnTo>
                <a:lnTo>
                  <a:pt x="14308" y="10001"/>
                </a:lnTo>
                <a:lnTo>
                  <a:pt x="14527" y="9976"/>
                </a:lnTo>
                <a:lnTo>
                  <a:pt x="14965" y="9903"/>
                </a:lnTo>
                <a:lnTo>
                  <a:pt x="15087" y="9879"/>
                </a:lnTo>
                <a:lnTo>
                  <a:pt x="14989" y="10390"/>
                </a:lnTo>
                <a:lnTo>
                  <a:pt x="14527" y="10463"/>
                </a:lnTo>
                <a:lnTo>
                  <a:pt x="14357" y="10487"/>
                </a:lnTo>
                <a:lnTo>
                  <a:pt x="14162" y="10512"/>
                </a:lnTo>
                <a:lnTo>
                  <a:pt x="13992" y="10560"/>
                </a:lnTo>
                <a:lnTo>
                  <a:pt x="13919" y="10609"/>
                </a:lnTo>
                <a:lnTo>
                  <a:pt x="13870" y="10682"/>
                </a:lnTo>
                <a:lnTo>
                  <a:pt x="13846" y="10731"/>
                </a:lnTo>
                <a:lnTo>
                  <a:pt x="13846" y="10804"/>
                </a:lnTo>
                <a:lnTo>
                  <a:pt x="13870" y="10852"/>
                </a:lnTo>
                <a:lnTo>
                  <a:pt x="13919" y="10901"/>
                </a:lnTo>
                <a:lnTo>
                  <a:pt x="13992" y="10925"/>
                </a:lnTo>
                <a:lnTo>
                  <a:pt x="14065" y="10950"/>
                </a:lnTo>
                <a:lnTo>
                  <a:pt x="14235" y="10950"/>
                </a:lnTo>
                <a:lnTo>
                  <a:pt x="14600" y="10901"/>
                </a:lnTo>
                <a:lnTo>
                  <a:pt x="14819" y="10877"/>
                </a:lnTo>
                <a:lnTo>
                  <a:pt x="14819" y="10877"/>
                </a:lnTo>
                <a:lnTo>
                  <a:pt x="14624" y="11339"/>
                </a:lnTo>
                <a:lnTo>
                  <a:pt x="14478" y="11339"/>
                </a:lnTo>
                <a:lnTo>
                  <a:pt x="14308" y="11315"/>
                </a:lnTo>
                <a:lnTo>
                  <a:pt x="14114" y="11339"/>
                </a:lnTo>
                <a:lnTo>
                  <a:pt x="13919" y="11363"/>
                </a:lnTo>
                <a:lnTo>
                  <a:pt x="13749" y="11436"/>
                </a:lnTo>
                <a:lnTo>
                  <a:pt x="13724" y="11461"/>
                </a:lnTo>
                <a:lnTo>
                  <a:pt x="13749" y="11485"/>
                </a:lnTo>
                <a:lnTo>
                  <a:pt x="13919" y="11558"/>
                </a:lnTo>
                <a:lnTo>
                  <a:pt x="14089" y="11607"/>
                </a:lnTo>
                <a:lnTo>
                  <a:pt x="14430" y="11655"/>
                </a:lnTo>
                <a:lnTo>
                  <a:pt x="14454" y="11655"/>
                </a:lnTo>
                <a:lnTo>
                  <a:pt x="14211" y="12069"/>
                </a:lnTo>
                <a:lnTo>
                  <a:pt x="13968" y="12069"/>
                </a:lnTo>
                <a:lnTo>
                  <a:pt x="13724" y="12093"/>
                </a:lnTo>
                <a:lnTo>
                  <a:pt x="13603" y="12069"/>
                </a:lnTo>
                <a:lnTo>
                  <a:pt x="13481" y="12045"/>
                </a:lnTo>
                <a:lnTo>
                  <a:pt x="13335" y="12020"/>
                </a:lnTo>
                <a:lnTo>
                  <a:pt x="13213" y="12020"/>
                </a:lnTo>
                <a:lnTo>
                  <a:pt x="13189" y="12045"/>
                </a:lnTo>
                <a:lnTo>
                  <a:pt x="13189" y="12069"/>
                </a:lnTo>
                <a:lnTo>
                  <a:pt x="13189" y="12166"/>
                </a:lnTo>
                <a:lnTo>
                  <a:pt x="13238" y="12239"/>
                </a:lnTo>
                <a:lnTo>
                  <a:pt x="13311" y="12312"/>
                </a:lnTo>
                <a:lnTo>
                  <a:pt x="13408" y="12361"/>
                </a:lnTo>
                <a:lnTo>
                  <a:pt x="13530" y="12385"/>
                </a:lnTo>
                <a:lnTo>
                  <a:pt x="13651" y="12410"/>
                </a:lnTo>
                <a:lnTo>
                  <a:pt x="13943" y="12434"/>
                </a:lnTo>
                <a:lnTo>
                  <a:pt x="13603" y="12823"/>
                </a:lnTo>
                <a:lnTo>
                  <a:pt x="13067" y="12726"/>
                </a:lnTo>
                <a:lnTo>
                  <a:pt x="12848" y="12677"/>
                </a:lnTo>
                <a:lnTo>
                  <a:pt x="12727" y="12677"/>
                </a:lnTo>
                <a:lnTo>
                  <a:pt x="12629" y="12702"/>
                </a:lnTo>
                <a:lnTo>
                  <a:pt x="12605" y="12726"/>
                </a:lnTo>
                <a:lnTo>
                  <a:pt x="12605" y="12775"/>
                </a:lnTo>
                <a:lnTo>
                  <a:pt x="12629" y="12848"/>
                </a:lnTo>
                <a:lnTo>
                  <a:pt x="12678" y="12921"/>
                </a:lnTo>
                <a:lnTo>
                  <a:pt x="12751" y="12969"/>
                </a:lnTo>
                <a:lnTo>
                  <a:pt x="12824" y="13018"/>
                </a:lnTo>
                <a:lnTo>
                  <a:pt x="13043" y="13115"/>
                </a:lnTo>
                <a:lnTo>
                  <a:pt x="13262" y="13164"/>
                </a:lnTo>
                <a:lnTo>
                  <a:pt x="13116" y="13286"/>
                </a:lnTo>
                <a:lnTo>
                  <a:pt x="13067" y="13286"/>
                </a:lnTo>
                <a:lnTo>
                  <a:pt x="12605" y="13261"/>
                </a:lnTo>
                <a:lnTo>
                  <a:pt x="12362" y="13213"/>
                </a:lnTo>
                <a:lnTo>
                  <a:pt x="12240" y="13188"/>
                </a:lnTo>
                <a:lnTo>
                  <a:pt x="12094" y="13188"/>
                </a:lnTo>
                <a:lnTo>
                  <a:pt x="12021" y="13213"/>
                </a:lnTo>
                <a:lnTo>
                  <a:pt x="11997" y="13261"/>
                </a:lnTo>
                <a:lnTo>
                  <a:pt x="11972" y="13334"/>
                </a:lnTo>
                <a:lnTo>
                  <a:pt x="12021" y="13383"/>
                </a:lnTo>
                <a:lnTo>
                  <a:pt x="12143" y="13505"/>
                </a:lnTo>
                <a:lnTo>
                  <a:pt x="12289" y="13578"/>
                </a:lnTo>
                <a:lnTo>
                  <a:pt x="12483" y="13626"/>
                </a:lnTo>
                <a:lnTo>
                  <a:pt x="12654" y="13651"/>
                </a:lnTo>
                <a:lnTo>
                  <a:pt x="12240" y="13943"/>
                </a:lnTo>
                <a:lnTo>
                  <a:pt x="12143" y="13918"/>
                </a:lnTo>
                <a:lnTo>
                  <a:pt x="11680" y="13821"/>
                </a:lnTo>
                <a:lnTo>
                  <a:pt x="11461" y="13772"/>
                </a:lnTo>
                <a:lnTo>
                  <a:pt x="11267" y="13724"/>
                </a:lnTo>
                <a:lnTo>
                  <a:pt x="11218" y="13748"/>
                </a:lnTo>
                <a:lnTo>
                  <a:pt x="11218" y="13821"/>
                </a:lnTo>
                <a:lnTo>
                  <a:pt x="11242" y="13894"/>
                </a:lnTo>
                <a:lnTo>
                  <a:pt x="11315" y="13967"/>
                </a:lnTo>
                <a:lnTo>
                  <a:pt x="11437" y="14064"/>
                </a:lnTo>
                <a:lnTo>
                  <a:pt x="11607" y="14137"/>
                </a:lnTo>
                <a:lnTo>
                  <a:pt x="11802" y="14210"/>
                </a:lnTo>
                <a:lnTo>
                  <a:pt x="11437" y="14381"/>
                </a:lnTo>
                <a:lnTo>
                  <a:pt x="11388" y="14332"/>
                </a:lnTo>
                <a:lnTo>
                  <a:pt x="11315" y="14308"/>
                </a:lnTo>
                <a:lnTo>
                  <a:pt x="11194" y="14259"/>
                </a:lnTo>
                <a:lnTo>
                  <a:pt x="10902" y="14235"/>
                </a:lnTo>
                <a:lnTo>
                  <a:pt x="10634" y="14210"/>
                </a:lnTo>
                <a:lnTo>
                  <a:pt x="10512" y="14210"/>
                </a:lnTo>
                <a:lnTo>
                  <a:pt x="10391" y="14235"/>
                </a:lnTo>
                <a:lnTo>
                  <a:pt x="10366" y="14235"/>
                </a:lnTo>
                <a:lnTo>
                  <a:pt x="10366" y="14283"/>
                </a:lnTo>
                <a:lnTo>
                  <a:pt x="10366" y="14332"/>
                </a:lnTo>
                <a:lnTo>
                  <a:pt x="10391" y="14381"/>
                </a:lnTo>
                <a:lnTo>
                  <a:pt x="10488" y="14478"/>
                </a:lnTo>
                <a:lnTo>
                  <a:pt x="10610" y="14551"/>
                </a:lnTo>
                <a:lnTo>
                  <a:pt x="10731" y="14575"/>
                </a:lnTo>
                <a:lnTo>
                  <a:pt x="10877" y="14624"/>
                </a:lnTo>
                <a:lnTo>
                  <a:pt x="10512" y="14746"/>
                </a:lnTo>
                <a:lnTo>
                  <a:pt x="10318" y="14673"/>
                </a:lnTo>
                <a:lnTo>
                  <a:pt x="10123" y="14624"/>
                </a:lnTo>
                <a:lnTo>
                  <a:pt x="9904" y="14600"/>
                </a:lnTo>
                <a:lnTo>
                  <a:pt x="9807" y="14600"/>
                </a:lnTo>
                <a:lnTo>
                  <a:pt x="9709" y="14648"/>
                </a:lnTo>
                <a:lnTo>
                  <a:pt x="9661" y="14673"/>
                </a:lnTo>
                <a:lnTo>
                  <a:pt x="9685" y="14721"/>
                </a:lnTo>
                <a:lnTo>
                  <a:pt x="9734" y="14794"/>
                </a:lnTo>
                <a:lnTo>
                  <a:pt x="9807" y="14843"/>
                </a:lnTo>
                <a:lnTo>
                  <a:pt x="9928" y="14916"/>
                </a:lnTo>
                <a:lnTo>
                  <a:pt x="9612" y="14989"/>
                </a:lnTo>
                <a:lnTo>
                  <a:pt x="9588" y="14940"/>
                </a:lnTo>
                <a:lnTo>
                  <a:pt x="9539" y="14916"/>
                </a:lnTo>
                <a:lnTo>
                  <a:pt x="9417" y="14867"/>
                </a:lnTo>
                <a:lnTo>
                  <a:pt x="9223" y="14843"/>
                </a:lnTo>
                <a:lnTo>
                  <a:pt x="9150" y="14843"/>
                </a:lnTo>
                <a:lnTo>
                  <a:pt x="9052" y="14867"/>
                </a:lnTo>
                <a:lnTo>
                  <a:pt x="9004" y="14916"/>
                </a:lnTo>
                <a:lnTo>
                  <a:pt x="8979" y="14965"/>
                </a:lnTo>
                <a:lnTo>
                  <a:pt x="8979" y="15013"/>
                </a:lnTo>
                <a:lnTo>
                  <a:pt x="9004" y="15062"/>
                </a:lnTo>
                <a:lnTo>
                  <a:pt x="9004" y="15086"/>
                </a:lnTo>
                <a:lnTo>
                  <a:pt x="8663" y="15135"/>
                </a:lnTo>
                <a:lnTo>
                  <a:pt x="8298" y="15159"/>
                </a:lnTo>
                <a:lnTo>
                  <a:pt x="7227" y="15159"/>
                </a:lnTo>
                <a:lnTo>
                  <a:pt x="6862" y="15111"/>
                </a:lnTo>
                <a:lnTo>
                  <a:pt x="6497" y="15062"/>
                </a:lnTo>
                <a:lnTo>
                  <a:pt x="6157" y="14989"/>
                </a:lnTo>
                <a:lnTo>
                  <a:pt x="5816" y="14916"/>
                </a:lnTo>
                <a:lnTo>
                  <a:pt x="5451" y="14819"/>
                </a:lnTo>
                <a:lnTo>
                  <a:pt x="5135" y="14697"/>
                </a:lnTo>
                <a:lnTo>
                  <a:pt x="4794" y="14575"/>
                </a:lnTo>
                <a:lnTo>
                  <a:pt x="4478" y="14405"/>
                </a:lnTo>
                <a:lnTo>
                  <a:pt x="4162" y="14259"/>
                </a:lnTo>
                <a:lnTo>
                  <a:pt x="3845" y="14064"/>
                </a:lnTo>
                <a:lnTo>
                  <a:pt x="3553" y="13870"/>
                </a:lnTo>
                <a:lnTo>
                  <a:pt x="3286" y="13675"/>
                </a:lnTo>
                <a:lnTo>
                  <a:pt x="3018" y="13456"/>
                </a:lnTo>
                <a:lnTo>
                  <a:pt x="2775" y="13237"/>
                </a:lnTo>
                <a:lnTo>
                  <a:pt x="2531" y="12994"/>
                </a:lnTo>
                <a:lnTo>
                  <a:pt x="2312" y="12775"/>
                </a:lnTo>
                <a:lnTo>
                  <a:pt x="2118" y="12507"/>
                </a:lnTo>
                <a:lnTo>
                  <a:pt x="1899" y="12239"/>
                </a:lnTo>
                <a:lnTo>
                  <a:pt x="1728" y="11972"/>
                </a:lnTo>
                <a:lnTo>
                  <a:pt x="1558" y="11704"/>
                </a:lnTo>
                <a:lnTo>
                  <a:pt x="1412" y="11412"/>
                </a:lnTo>
                <a:lnTo>
                  <a:pt x="1266" y="11120"/>
                </a:lnTo>
                <a:lnTo>
                  <a:pt x="1144" y="10828"/>
                </a:lnTo>
                <a:lnTo>
                  <a:pt x="1047" y="10512"/>
                </a:lnTo>
                <a:lnTo>
                  <a:pt x="950" y="10195"/>
                </a:lnTo>
                <a:lnTo>
                  <a:pt x="877" y="9879"/>
                </a:lnTo>
                <a:lnTo>
                  <a:pt x="828" y="9538"/>
                </a:lnTo>
                <a:lnTo>
                  <a:pt x="779" y="9003"/>
                </a:lnTo>
                <a:lnTo>
                  <a:pt x="755" y="8468"/>
                </a:lnTo>
                <a:lnTo>
                  <a:pt x="755" y="7933"/>
                </a:lnTo>
                <a:lnTo>
                  <a:pt x="779" y="7397"/>
                </a:lnTo>
                <a:lnTo>
                  <a:pt x="852" y="6862"/>
                </a:lnTo>
                <a:lnTo>
                  <a:pt x="950" y="6351"/>
                </a:lnTo>
                <a:lnTo>
                  <a:pt x="1096" y="5840"/>
                </a:lnTo>
                <a:lnTo>
                  <a:pt x="1266" y="5353"/>
                </a:lnTo>
                <a:lnTo>
                  <a:pt x="1388" y="5061"/>
                </a:lnTo>
                <a:lnTo>
                  <a:pt x="1558" y="4745"/>
                </a:lnTo>
                <a:lnTo>
                  <a:pt x="1753" y="4404"/>
                </a:lnTo>
                <a:lnTo>
                  <a:pt x="1996" y="4064"/>
                </a:lnTo>
                <a:lnTo>
                  <a:pt x="2264" y="3699"/>
                </a:lnTo>
                <a:lnTo>
                  <a:pt x="2556" y="3334"/>
                </a:lnTo>
                <a:lnTo>
                  <a:pt x="2896" y="2944"/>
                </a:lnTo>
                <a:lnTo>
                  <a:pt x="3261" y="2604"/>
                </a:lnTo>
                <a:lnTo>
                  <a:pt x="3651" y="2263"/>
                </a:lnTo>
                <a:lnTo>
                  <a:pt x="4089" y="1922"/>
                </a:lnTo>
                <a:lnTo>
                  <a:pt x="4527" y="1630"/>
                </a:lnTo>
                <a:lnTo>
                  <a:pt x="5013" y="1363"/>
                </a:lnTo>
                <a:lnTo>
                  <a:pt x="5524" y="1144"/>
                </a:lnTo>
                <a:lnTo>
                  <a:pt x="6035" y="974"/>
                </a:lnTo>
                <a:lnTo>
                  <a:pt x="6327" y="925"/>
                </a:lnTo>
                <a:lnTo>
                  <a:pt x="6595" y="876"/>
                </a:lnTo>
                <a:lnTo>
                  <a:pt x="6887" y="828"/>
                </a:lnTo>
                <a:lnTo>
                  <a:pt x="7179" y="803"/>
                </a:lnTo>
                <a:lnTo>
                  <a:pt x="7544" y="779"/>
                </a:lnTo>
                <a:lnTo>
                  <a:pt x="7933" y="730"/>
                </a:lnTo>
                <a:lnTo>
                  <a:pt x="8322" y="682"/>
                </a:lnTo>
                <a:close/>
                <a:moveTo>
                  <a:pt x="8152" y="0"/>
                </a:moveTo>
                <a:lnTo>
                  <a:pt x="7763" y="25"/>
                </a:lnTo>
                <a:lnTo>
                  <a:pt x="7373" y="73"/>
                </a:lnTo>
                <a:lnTo>
                  <a:pt x="7081" y="49"/>
                </a:lnTo>
                <a:lnTo>
                  <a:pt x="6789" y="49"/>
                </a:lnTo>
                <a:lnTo>
                  <a:pt x="6473" y="73"/>
                </a:lnTo>
                <a:lnTo>
                  <a:pt x="6157" y="146"/>
                </a:lnTo>
                <a:lnTo>
                  <a:pt x="5841" y="219"/>
                </a:lnTo>
                <a:lnTo>
                  <a:pt x="5549" y="317"/>
                </a:lnTo>
                <a:lnTo>
                  <a:pt x="5232" y="438"/>
                </a:lnTo>
                <a:lnTo>
                  <a:pt x="4916" y="560"/>
                </a:lnTo>
                <a:lnTo>
                  <a:pt x="4332" y="876"/>
                </a:lnTo>
                <a:lnTo>
                  <a:pt x="3748" y="1217"/>
                </a:lnTo>
                <a:lnTo>
                  <a:pt x="3237" y="1606"/>
                </a:lnTo>
                <a:lnTo>
                  <a:pt x="2775" y="1995"/>
                </a:lnTo>
                <a:lnTo>
                  <a:pt x="2507" y="2239"/>
                </a:lnTo>
                <a:lnTo>
                  <a:pt x="2264" y="2482"/>
                </a:lnTo>
                <a:lnTo>
                  <a:pt x="2045" y="2725"/>
                </a:lnTo>
                <a:lnTo>
                  <a:pt x="1826" y="2993"/>
                </a:lnTo>
                <a:lnTo>
                  <a:pt x="1631" y="3261"/>
                </a:lnTo>
                <a:lnTo>
                  <a:pt x="1461" y="3528"/>
                </a:lnTo>
                <a:lnTo>
                  <a:pt x="1120" y="4088"/>
                </a:lnTo>
                <a:lnTo>
                  <a:pt x="852" y="4696"/>
                </a:lnTo>
                <a:lnTo>
                  <a:pt x="609" y="5305"/>
                </a:lnTo>
                <a:lnTo>
                  <a:pt x="414" y="5962"/>
                </a:lnTo>
                <a:lnTo>
                  <a:pt x="220" y="6643"/>
                </a:lnTo>
                <a:lnTo>
                  <a:pt x="122" y="7008"/>
                </a:lnTo>
                <a:lnTo>
                  <a:pt x="74" y="7373"/>
                </a:lnTo>
                <a:lnTo>
                  <a:pt x="25" y="7738"/>
                </a:lnTo>
                <a:lnTo>
                  <a:pt x="1" y="8103"/>
                </a:lnTo>
                <a:lnTo>
                  <a:pt x="1" y="8468"/>
                </a:lnTo>
                <a:lnTo>
                  <a:pt x="25" y="8809"/>
                </a:lnTo>
                <a:lnTo>
                  <a:pt x="49" y="9174"/>
                </a:lnTo>
                <a:lnTo>
                  <a:pt x="98" y="9514"/>
                </a:lnTo>
                <a:lnTo>
                  <a:pt x="195" y="9879"/>
                </a:lnTo>
                <a:lnTo>
                  <a:pt x="268" y="10220"/>
                </a:lnTo>
                <a:lnTo>
                  <a:pt x="390" y="10560"/>
                </a:lnTo>
                <a:lnTo>
                  <a:pt x="512" y="10901"/>
                </a:lnTo>
                <a:lnTo>
                  <a:pt x="658" y="11242"/>
                </a:lnTo>
                <a:lnTo>
                  <a:pt x="804" y="11582"/>
                </a:lnTo>
                <a:lnTo>
                  <a:pt x="1169" y="12264"/>
                </a:lnTo>
                <a:lnTo>
                  <a:pt x="1388" y="12629"/>
                </a:lnTo>
                <a:lnTo>
                  <a:pt x="1631" y="12994"/>
                </a:lnTo>
                <a:lnTo>
                  <a:pt x="1899" y="13334"/>
                </a:lnTo>
                <a:lnTo>
                  <a:pt x="2166" y="13651"/>
                </a:lnTo>
                <a:lnTo>
                  <a:pt x="2434" y="13943"/>
                </a:lnTo>
                <a:lnTo>
                  <a:pt x="2750" y="14235"/>
                </a:lnTo>
                <a:lnTo>
                  <a:pt x="3042" y="14502"/>
                </a:lnTo>
                <a:lnTo>
                  <a:pt x="3383" y="14746"/>
                </a:lnTo>
                <a:lnTo>
                  <a:pt x="3699" y="14965"/>
                </a:lnTo>
                <a:lnTo>
                  <a:pt x="4064" y="15159"/>
                </a:lnTo>
                <a:lnTo>
                  <a:pt x="4429" y="15354"/>
                </a:lnTo>
                <a:lnTo>
                  <a:pt x="4794" y="15500"/>
                </a:lnTo>
                <a:lnTo>
                  <a:pt x="5184" y="15622"/>
                </a:lnTo>
                <a:lnTo>
                  <a:pt x="5597" y="15743"/>
                </a:lnTo>
                <a:lnTo>
                  <a:pt x="6011" y="15816"/>
                </a:lnTo>
                <a:lnTo>
                  <a:pt x="6424" y="15889"/>
                </a:lnTo>
                <a:lnTo>
                  <a:pt x="6862" y="15914"/>
                </a:lnTo>
                <a:lnTo>
                  <a:pt x="7300" y="15938"/>
                </a:lnTo>
                <a:lnTo>
                  <a:pt x="7738" y="15938"/>
                </a:lnTo>
                <a:lnTo>
                  <a:pt x="8152" y="15914"/>
                </a:lnTo>
                <a:lnTo>
                  <a:pt x="8590" y="15889"/>
                </a:lnTo>
                <a:lnTo>
                  <a:pt x="9004" y="15841"/>
                </a:lnTo>
                <a:lnTo>
                  <a:pt x="9442" y="15768"/>
                </a:lnTo>
                <a:lnTo>
                  <a:pt x="9855" y="15670"/>
                </a:lnTo>
                <a:lnTo>
                  <a:pt x="10245" y="15573"/>
                </a:lnTo>
                <a:lnTo>
                  <a:pt x="10658" y="15451"/>
                </a:lnTo>
                <a:lnTo>
                  <a:pt x="11048" y="15305"/>
                </a:lnTo>
                <a:lnTo>
                  <a:pt x="11461" y="15135"/>
                </a:lnTo>
                <a:lnTo>
                  <a:pt x="11826" y="14940"/>
                </a:lnTo>
                <a:lnTo>
                  <a:pt x="12216" y="14721"/>
                </a:lnTo>
                <a:lnTo>
                  <a:pt x="12581" y="14478"/>
                </a:lnTo>
                <a:lnTo>
                  <a:pt x="12921" y="14235"/>
                </a:lnTo>
                <a:lnTo>
                  <a:pt x="13286" y="13943"/>
                </a:lnTo>
                <a:lnTo>
                  <a:pt x="13603" y="13651"/>
                </a:lnTo>
                <a:lnTo>
                  <a:pt x="13895" y="13334"/>
                </a:lnTo>
                <a:lnTo>
                  <a:pt x="14187" y="13018"/>
                </a:lnTo>
                <a:lnTo>
                  <a:pt x="14454" y="12702"/>
                </a:lnTo>
                <a:lnTo>
                  <a:pt x="14697" y="12361"/>
                </a:lnTo>
                <a:lnTo>
                  <a:pt x="14916" y="11996"/>
                </a:lnTo>
                <a:lnTo>
                  <a:pt x="15111" y="11631"/>
                </a:lnTo>
                <a:lnTo>
                  <a:pt x="15135" y="11631"/>
                </a:lnTo>
                <a:lnTo>
                  <a:pt x="15160" y="11582"/>
                </a:lnTo>
                <a:lnTo>
                  <a:pt x="15160" y="11534"/>
                </a:lnTo>
                <a:lnTo>
                  <a:pt x="15330" y="11096"/>
                </a:lnTo>
                <a:lnTo>
                  <a:pt x="15500" y="10658"/>
                </a:lnTo>
                <a:lnTo>
                  <a:pt x="15622" y="10195"/>
                </a:lnTo>
                <a:lnTo>
                  <a:pt x="15719" y="9733"/>
                </a:lnTo>
                <a:lnTo>
                  <a:pt x="15744" y="9709"/>
                </a:lnTo>
                <a:lnTo>
                  <a:pt x="15768" y="9684"/>
                </a:lnTo>
                <a:lnTo>
                  <a:pt x="15792" y="9636"/>
                </a:lnTo>
                <a:lnTo>
                  <a:pt x="15768" y="9611"/>
                </a:lnTo>
                <a:lnTo>
                  <a:pt x="15744" y="9563"/>
                </a:lnTo>
                <a:lnTo>
                  <a:pt x="15792" y="9174"/>
                </a:lnTo>
                <a:lnTo>
                  <a:pt x="15841" y="8760"/>
                </a:lnTo>
                <a:lnTo>
                  <a:pt x="15841" y="8371"/>
                </a:lnTo>
                <a:lnTo>
                  <a:pt x="15817" y="7957"/>
                </a:lnTo>
                <a:lnTo>
                  <a:pt x="15744" y="7105"/>
                </a:lnTo>
                <a:lnTo>
                  <a:pt x="15671" y="6667"/>
                </a:lnTo>
                <a:lnTo>
                  <a:pt x="15598" y="6254"/>
                </a:lnTo>
                <a:lnTo>
                  <a:pt x="15525" y="5840"/>
                </a:lnTo>
                <a:lnTo>
                  <a:pt x="15403" y="5426"/>
                </a:lnTo>
                <a:lnTo>
                  <a:pt x="15281" y="5013"/>
                </a:lnTo>
                <a:lnTo>
                  <a:pt x="15160" y="4623"/>
                </a:lnTo>
                <a:lnTo>
                  <a:pt x="14989" y="4234"/>
                </a:lnTo>
                <a:lnTo>
                  <a:pt x="14819" y="3845"/>
                </a:lnTo>
                <a:lnTo>
                  <a:pt x="14624" y="3480"/>
                </a:lnTo>
                <a:lnTo>
                  <a:pt x="14405" y="3115"/>
                </a:lnTo>
                <a:lnTo>
                  <a:pt x="14162" y="2774"/>
                </a:lnTo>
                <a:lnTo>
                  <a:pt x="13895" y="2458"/>
                </a:lnTo>
                <a:lnTo>
                  <a:pt x="13603" y="2141"/>
                </a:lnTo>
                <a:lnTo>
                  <a:pt x="13286" y="1849"/>
                </a:lnTo>
                <a:lnTo>
                  <a:pt x="12970" y="1582"/>
                </a:lnTo>
                <a:lnTo>
                  <a:pt x="12654" y="1363"/>
                </a:lnTo>
                <a:lnTo>
                  <a:pt x="12313" y="1144"/>
                </a:lnTo>
                <a:lnTo>
                  <a:pt x="11948" y="949"/>
                </a:lnTo>
                <a:lnTo>
                  <a:pt x="11607" y="779"/>
                </a:lnTo>
                <a:lnTo>
                  <a:pt x="11218" y="609"/>
                </a:lnTo>
                <a:lnTo>
                  <a:pt x="10853" y="487"/>
                </a:lnTo>
                <a:lnTo>
                  <a:pt x="10464" y="365"/>
                </a:lnTo>
                <a:lnTo>
                  <a:pt x="10099" y="268"/>
                </a:lnTo>
                <a:lnTo>
                  <a:pt x="9709" y="171"/>
                </a:lnTo>
                <a:lnTo>
                  <a:pt x="9320" y="98"/>
                </a:lnTo>
                <a:lnTo>
                  <a:pt x="8931" y="49"/>
                </a:lnTo>
                <a:lnTo>
                  <a:pt x="8541" y="25"/>
                </a:lnTo>
                <a:lnTo>
                  <a:pt x="8152" y="0"/>
                </a:ln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75;p39">
            <a:extLst>
              <a:ext uri="{FF2B5EF4-FFF2-40B4-BE49-F238E27FC236}">
                <a16:creationId xmlns:a16="http://schemas.microsoft.com/office/drawing/2014/main" id="{F4092229-642E-46FD-853A-5B3DFA75D5AF}"/>
              </a:ext>
            </a:extLst>
          </p:cNvPr>
          <p:cNvSpPr/>
          <p:nvPr/>
        </p:nvSpPr>
        <p:spPr>
          <a:xfrm>
            <a:off x="1116354" y="3531582"/>
            <a:ext cx="669230" cy="627113"/>
          </a:xfrm>
          <a:custGeom>
            <a:avLst/>
            <a:gdLst/>
            <a:ahLst/>
            <a:cxnLst/>
            <a:rect l="l" t="t" r="r" b="b"/>
            <a:pathLst>
              <a:path w="18956" h="17763" extrusionOk="0">
                <a:moveTo>
                  <a:pt x="17592" y="6229"/>
                </a:moveTo>
                <a:lnTo>
                  <a:pt x="17836" y="6375"/>
                </a:lnTo>
                <a:lnTo>
                  <a:pt x="17957" y="6473"/>
                </a:lnTo>
                <a:lnTo>
                  <a:pt x="18079" y="6570"/>
                </a:lnTo>
                <a:lnTo>
                  <a:pt x="17933" y="6619"/>
                </a:lnTo>
                <a:lnTo>
                  <a:pt x="17811" y="6667"/>
                </a:lnTo>
                <a:lnTo>
                  <a:pt x="17617" y="6789"/>
                </a:lnTo>
                <a:lnTo>
                  <a:pt x="17592" y="6229"/>
                </a:lnTo>
                <a:close/>
                <a:moveTo>
                  <a:pt x="18225" y="6765"/>
                </a:moveTo>
                <a:lnTo>
                  <a:pt x="18298" y="6911"/>
                </a:lnTo>
                <a:lnTo>
                  <a:pt x="18128" y="6935"/>
                </a:lnTo>
                <a:lnTo>
                  <a:pt x="17957" y="7008"/>
                </a:lnTo>
                <a:lnTo>
                  <a:pt x="17787" y="7081"/>
                </a:lnTo>
                <a:lnTo>
                  <a:pt x="17617" y="7203"/>
                </a:lnTo>
                <a:lnTo>
                  <a:pt x="17617" y="6984"/>
                </a:lnTo>
                <a:lnTo>
                  <a:pt x="17909" y="6862"/>
                </a:lnTo>
                <a:lnTo>
                  <a:pt x="18079" y="6813"/>
                </a:lnTo>
                <a:lnTo>
                  <a:pt x="18225" y="6765"/>
                </a:lnTo>
                <a:close/>
                <a:moveTo>
                  <a:pt x="18371" y="7203"/>
                </a:moveTo>
                <a:lnTo>
                  <a:pt x="18395" y="7397"/>
                </a:lnTo>
                <a:lnTo>
                  <a:pt x="18225" y="7470"/>
                </a:lnTo>
                <a:lnTo>
                  <a:pt x="18079" y="7543"/>
                </a:lnTo>
                <a:lnTo>
                  <a:pt x="17860" y="7689"/>
                </a:lnTo>
                <a:lnTo>
                  <a:pt x="17641" y="7835"/>
                </a:lnTo>
                <a:lnTo>
                  <a:pt x="17641" y="7738"/>
                </a:lnTo>
                <a:lnTo>
                  <a:pt x="17617" y="7470"/>
                </a:lnTo>
                <a:lnTo>
                  <a:pt x="17787" y="7397"/>
                </a:lnTo>
                <a:lnTo>
                  <a:pt x="18347" y="7227"/>
                </a:lnTo>
                <a:lnTo>
                  <a:pt x="18371" y="7203"/>
                </a:lnTo>
                <a:close/>
                <a:moveTo>
                  <a:pt x="18420" y="7689"/>
                </a:moveTo>
                <a:lnTo>
                  <a:pt x="18420" y="7835"/>
                </a:lnTo>
                <a:lnTo>
                  <a:pt x="18420" y="7908"/>
                </a:lnTo>
                <a:lnTo>
                  <a:pt x="18225" y="7981"/>
                </a:lnTo>
                <a:lnTo>
                  <a:pt x="18006" y="8103"/>
                </a:lnTo>
                <a:lnTo>
                  <a:pt x="17811" y="8249"/>
                </a:lnTo>
                <a:lnTo>
                  <a:pt x="17641" y="8395"/>
                </a:lnTo>
                <a:lnTo>
                  <a:pt x="17641" y="8006"/>
                </a:lnTo>
                <a:lnTo>
                  <a:pt x="17860" y="7933"/>
                </a:lnTo>
                <a:lnTo>
                  <a:pt x="18079" y="7835"/>
                </a:lnTo>
                <a:lnTo>
                  <a:pt x="18420" y="7689"/>
                </a:lnTo>
                <a:close/>
                <a:moveTo>
                  <a:pt x="18420" y="8200"/>
                </a:moveTo>
                <a:lnTo>
                  <a:pt x="18395" y="8468"/>
                </a:lnTo>
                <a:lnTo>
                  <a:pt x="18322" y="8492"/>
                </a:lnTo>
                <a:lnTo>
                  <a:pt x="18249" y="8517"/>
                </a:lnTo>
                <a:lnTo>
                  <a:pt x="18103" y="8614"/>
                </a:lnTo>
                <a:lnTo>
                  <a:pt x="17884" y="8736"/>
                </a:lnTo>
                <a:lnTo>
                  <a:pt x="17665" y="8833"/>
                </a:lnTo>
                <a:lnTo>
                  <a:pt x="17665" y="8565"/>
                </a:lnTo>
                <a:lnTo>
                  <a:pt x="17860" y="8517"/>
                </a:lnTo>
                <a:lnTo>
                  <a:pt x="18055" y="8419"/>
                </a:lnTo>
                <a:lnTo>
                  <a:pt x="18225" y="8298"/>
                </a:lnTo>
                <a:lnTo>
                  <a:pt x="18420" y="8200"/>
                </a:lnTo>
                <a:close/>
                <a:moveTo>
                  <a:pt x="18298" y="8784"/>
                </a:moveTo>
                <a:lnTo>
                  <a:pt x="18201" y="8979"/>
                </a:lnTo>
                <a:lnTo>
                  <a:pt x="18079" y="9174"/>
                </a:lnTo>
                <a:lnTo>
                  <a:pt x="17884" y="9344"/>
                </a:lnTo>
                <a:lnTo>
                  <a:pt x="17690" y="9514"/>
                </a:lnTo>
                <a:lnTo>
                  <a:pt x="17665" y="8955"/>
                </a:lnTo>
                <a:lnTo>
                  <a:pt x="17860" y="8930"/>
                </a:lnTo>
                <a:lnTo>
                  <a:pt x="18079" y="8857"/>
                </a:lnTo>
                <a:lnTo>
                  <a:pt x="18298" y="8784"/>
                </a:lnTo>
                <a:close/>
                <a:moveTo>
                  <a:pt x="2969" y="5061"/>
                </a:moveTo>
                <a:lnTo>
                  <a:pt x="3674" y="5086"/>
                </a:lnTo>
                <a:lnTo>
                  <a:pt x="4380" y="5086"/>
                </a:lnTo>
                <a:lnTo>
                  <a:pt x="4331" y="5305"/>
                </a:lnTo>
                <a:lnTo>
                  <a:pt x="4307" y="5572"/>
                </a:lnTo>
                <a:lnTo>
                  <a:pt x="4283" y="6083"/>
                </a:lnTo>
                <a:lnTo>
                  <a:pt x="4258" y="7543"/>
                </a:lnTo>
                <a:lnTo>
                  <a:pt x="4258" y="9003"/>
                </a:lnTo>
                <a:lnTo>
                  <a:pt x="4283" y="10488"/>
                </a:lnTo>
                <a:lnTo>
                  <a:pt x="3869" y="10536"/>
                </a:lnTo>
                <a:lnTo>
                  <a:pt x="3869" y="10512"/>
                </a:lnTo>
                <a:lnTo>
                  <a:pt x="3991" y="10317"/>
                </a:lnTo>
                <a:lnTo>
                  <a:pt x="4088" y="10123"/>
                </a:lnTo>
                <a:lnTo>
                  <a:pt x="4161" y="9904"/>
                </a:lnTo>
                <a:lnTo>
                  <a:pt x="4185" y="9782"/>
                </a:lnTo>
                <a:lnTo>
                  <a:pt x="4185" y="9660"/>
                </a:lnTo>
                <a:lnTo>
                  <a:pt x="4161" y="9612"/>
                </a:lnTo>
                <a:lnTo>
                  <a:pt x="4112" y="9587"/>
                </a:lnTo>
                <a:lnTo>
                  <a:pt x="4064" y="9587"/>
                </a:lnTo>
                <a:lnTo>
                  <a:pt x="4015" y="9612"/>
                </a:lnTo>
                <a:lnTo>
                  <a:pt x="3796" y="9977"/>
                </a:lnTo>
                <a:lnTo>
                  <a:pt x="3601" y="10342"/>
                </a:lnTo>
                <a:lnTo>
                  <a:pt x="3431" y="10561"/>
                </a:lnTo>
                <a:lnTo>
                  <a:pt x="3115" y="10585"/>
                </a:lnTo>
                <a:lnTo>
                  <a:pt x="3115" y="10585"/>
                </a:lnTo>
                <a:lnTo>
                  <a:pt x="3188" y="10390"/>
                </a:lnTo>
                <a:lnTo>
                  <a:pt x="3261" y="10220"/>
                </a:lnTo>
                <a:lnTo>
                  <a:pt x="3334" y="10001"/>
                </a:lnTo>
                <a:lnTo>
                  <a:pt x="3431" y="9806"/>
                </a:lnTo>
                <a:lnTo>
                  <a:pt x="3553" y="9612"/>
                </a:lnTo>
                <a:lnTo>
                  <a:pt x="3626" y="9539"/>
                </a:lnTo>
                <a:lnTo>
                  <a:pt x="3723" y="9490"/>
                </a:lnTo>
                <a:lnTo>
                  <a:pt x="3747" y="9466"/>
                </a:lnTo>
                <a:lnTo>
                  <a:pt x="3747" y="9441"/>
                </a:lnTo>
                <a:lnTo>
                  <a:pt x="3723" y="9417"/>
                </a:lnTo>
                <a:lnTo>
                  <a:pt x="3699" y="9417"/>
                </a:lnTo>
                <a:lnTo>
                  <a:pt x="3601" y="9441"/>
                </a:lnTo>
                <a:lnTo>
                  <a:pt x="3504" y="9466"/>
                </a:lnTo>
                <a:lnTo>
                  <a:pt x="3358" y="9587"/>
                </a:lnTo>
                <a:lnTo>
                  <a:pt x="3212" y="9733"/>
                </a:lnTo>
                <a:lnTo>
                  <a:pt x="3115" y="9904"/>
                </a:lnTo>
                <a:lnTo>
                  <a:pt x="2993" y="10098"/>
                </a:lnTo>
                <a:lnTo>
                  <a:pt x="2896" y="10317"/>
                </a:lnTo>
                <a:lnTo>
                  <a:pt x="2847" y="10463"/>
                </a:lnTo>
                <a:lnTo>
                  <a:pt x="2798" y="10585"/>
                </a:lnTo>
                <a:lnTo>
                  <a:pt x="2409" y="10561"/>
                </a:lnTo>
                <a:lnTo>
                  <a:pt x="2506" y="10244"/>
                </a:lnTo>
                <a:lnTo>
                  <a:pt x="2652" y="9928"/>
                </a:lnTo>
                <a:lnTo>
                  <a:pt x="2823" y="9660"/>
                </a:lnTo>
                <a:lnTo>
                  <a:pt x="3017" y="9393"/>
                </a:lnTo>
                <a:lnTo>
                  <a:pt x="3017" y="9368"/>
                </a:lnTo>
                <a:lnTo>
                  <a:pt x="2993" y="9368"/>
                </a:lnTo>
                <a:lnTo>
                  <a:pt x="2847" y="9441"/>
                </a:lnTo>
                <a:lnTo>
                  <a:pt x="2701" y="9563"/>
                </a:lnTo>
                <a:lnTo>
                  <a:pt x="2579" y="9685"/>
                </a:lnTo>
                <a:lnTo>
                  <a:pt x="2458" y="9831"/>
                </a:lnTo>
                <a:lnTo>
                  <a:pt x="2360" y="10001"/>
                </a:lnTo>
                <a:lnTo>
                  <a:pt x="2287" y="10171"/>
                </a:lnTo>
                <a:lnTo>
                  <a:pt x="2166" y="10512"/>
                </a:lnTo>
                <a:lnTo>
                  <a:pt x="2068" y="10512"/>
                </a:lnTo>
                <a:lnTo>
                  <a:pt x="1776" y="10439"/>
                </a:lnTo>
                <a:lnTo>
                  <a:pt x="1849" y="10366"/>
                </a:lnTo>
                <a:lnTo>
                  <a:pt x="1898" y="10269"/>
                </a:lnTo>
                <a:lnTo>
                  <a:pt x="1995" y="10025"/>
                </a:lnTo>
                <a:lnTo>
                  <a:pt x="2117" y="9806"/>
                </a:lnTo>
                <a:lnTo>
                  <a:pt x="2287" y="9490"/>
                </a:lnTo>
                <a:lnTo>
                  <a:pt x="2385" y="9320"/>
                </a:lnTo>
                <a:lnTo>
                  <a:pt x="2409" y="9149"/>
                </a:lnTo>
                <a:lnTo>
                  <a:pt x="2409" y="9125"/>
                </a:lnTo>
                <a:lnTo>
                  <a:pt x="2360" y="9125"/>
                </a:lnTo>
                <a:lnTo>
                  <a:pt x="2287" y="9174"/>
                </a:lnTo>
                <a:lnTo>
                  <a:pt x="2190" y="9222"/>
                </a:lnTo>
                <a:lnTo>
                  <a:pt x="2044" y="9393"/>
                </a:lnTo>
                <a:lnTo>
                  <a:pt x="1922" y="9563"/>
                </a:lnTo>
                <a:lnTo>
                  <a:pt x="1825" y="9733"/>
                </a:lnTo>
                <a:lnTo>
                  <a:pt x="1752" y="9879"/>
                </a:lnTo>
                <a:lnTo>
                  <a:pt x="1655" y="10050"/>
                </a:lnTo>
                <a:lnTo>
                  <a:pt x="1630" y="10220"/>
                </a:lnTo>
                <a:lnTo>
                  <a:pt x="1630" y="10317"/>
                </a:lnTo>
                <a:lnTo>
                  <a:pt x="1655" y="10390"/>
                </a:lnTo>
                <a:lnTo>
                  <a:pt x="1436" y="10293"/>
                </a:lnTo>
                <a:lnTo>
                  <a:pt x="1217" y="10171"/>
                </a:lnTo>
                <a:lnTo>
                  <a:pt x="1265" y="10098"/>
                </a:lnTo>
                <a:lnTo>
                  <a:pt x="1387" y="9782"/>
                </a:lnTo>
                <a:lnTo>
                  <a:pt x="1557" y="9490"/>
                </a:lnTo>
                <a:lnTo>
                  <a:pt x="1752" y="9174"/>
                </a:lnTo>
                <a:lnTo>
                  <a:pt x="1874" y="9028"/>
                </a:lnTo>
                <a:lnTo>
                  <a:pt x="1971" y="8906"/>
                </a:lnTo>
                <a:lnTo>
                  <a:pt x="1995" y="8857"/>
                </a:lnTo>
                <a:lnTo>
                  <a:pt x="1995" y="8833"/>
                </a:lnTo>
                <a:lnTo>
                  <a:pt x="1922" y="8833"/>
                </a:lnTo>
                <a:lnTo>
                  <a:pt x="1606" y="9052"/>
                </a:lnTo>
                <a:lnTo>
                  <a:pt x="1460" y="9198"/>
                </a:lnTo>
                <a:lnTo>
                  <a:pt x="1314" y="9344"/>
                </a:lnTo>
                <a:lnTo>
                  <a:pt x="1119" y="9636"/>
                </a:lnTo>
                <a:lnTo>
                  <a:pt x="1022" y="9806"/>
                </a:lnTo>
                <a:lnTo>
                  <a:pt x="973" y="9952"/>
                </a:lnTo>
                <a:lnTo>
                  <a:pt x="852" y="9831"/>
                </a:lnTo>
                <a:lnTo>
                  <a:pt x="754" y="9709"/>
                </a:lnTo>
                <a:lnTo>
                  <a:pt x="779" y="9660"/>
                </a:lnTo>
                <a:lnTo>
                  <a:pt x="852" y="9490"/>
                </a:lnTo>
                <a:lnTo>
                  <a:pt x="925" y="9320"/>
                </a:lnTo>
                <a:lnTo>
                  <a:pt x="1144" y="9003"/>
                </a:lnTo>
                <a:lnTo>
                  <a:pt x="1387" y="8736"/>
                </a:lnTo>
                <a:lnTo>
                  <a:pt x="1484" y="8565"/>
                </a:lnTo>
                <a:lnTo>
                  <a:pt x="1582" y="8419"/>
                </a:lnTo>
                <a:lnTo>
                  <a:pt x="1582" y="8371"/>
                </a:lnTo>
                <a:lnTo>
                  <a:pt x="1533" y="8346"/>
                </a:lnTo>
                <a:lnTo>
                  <a:pt x="1436" y="8371"/>
                </a:lnTo>
                <a:lnTo>
                  <a:pt x="1338" y="8419"/>
                </a:lnTo>
                <a:lnTo>
                  <a:pt x="1217" y="8468"/>
                </a:lnTo>
                <a:lnTo>
                  <a:pt x="1119" y="8565"/>
                </a:lnTo>
                <a:lnTo>
                  <a:pt x="949" y="8736"/>
                </a:lnTo>
                <a:lnTo>
                  <a:pt x="827" y="8906"/>
                </a:lnTo>
                <a:lnTo>
                  <a:pt x="681" y="9052"/>
                </a:lnTo>
                <a:lnTo>
                  <a:pt x="560" y="9247"/>
                </a:lnTo>
                <a:lnTo>
                  <a:pt x="511" y="9003"/>
                </a:lnTo>
                <a:lnTo>
                  <a:pt x="535" y="8930"/>
                </a:lnTo>
                <a:lnTo>
                  <a:pt x="633" y="8760"/>
                </a:lnTo>
                <a:lnTo>
                  <a:pt x="730" y="8565"/>
                </a:lnTo>
                <a:lnTo>
                  <a:pt x="998" y="8200"/>
                </a:lnTo>
                <a:lnTo>
                  <a:pt x="1265" y="7835"/>
                </a:lnTo>
                <a:lnTo>
                  <a:pt x="1265" y="7787"/>
                </a:lnTo>
                <a:lnTo>
                  <a:pt x="1241" y="7787"/>
                </a:lnTo>
                <a:lnTo>
                  <a:pt x="1022" y="7908"/>
                </a:lnTo>
                <a:lnTo>
                  <a:pt x="852" y="8054"/>
                </a:lnTo>
                <a:lnTo>
                  <a:pt x="681" y="8200"/>
                </a:lnTo>
                <a:lnTo>
                  <a:pt x="511" y="8395"/>
                </a:lnTo>
                <a:lnTo>
                  <a:pt x="462" y="8444"/>
                </a:lnTo>
                <a:lnTo>
                  <a:pt x="487" y="8030"/>
                </a:lnTo>
                <a:lnTo>
                  <a:pt x="487" y="7981"/>
                </a:lnTo>
                <a:lnTo>
                  <a:pt x="608" y="7835"/>
                </a:lnTo>
                <a:lnTo>
                  <a:pt x="730" y="7689"/>
                </a:lnTo>
                <a:lnTo>
                  <a:pt x="852" y="7543"/>
                </a:lnTo>
                <a:lnTo>
                  <a:pt x="949" y="7373"/>
                </a:lnTo>
                <a:lnTo>
                  <a:pt x="949" y="7349"/>
                </a:lnTo>
                <a:lnTo>
                  <a:pt x="949" y="7324"/>
                </a:lnTo>
                <a:lnTo>
                  <a:pt x="900" y="7324"/>
                </a:lnTo>
                <a:lnTo>
                  <a:pt x="730" y="7446"/>
                </a:lnTo>
                <a:lnTo>
                  <a:pt x="511" y="7592"/>
                </a:lnTo>
                <a:lnTo>
                  <a:pt x="560" y="7276"/>
                </a:lnTo>
                <a:lnTo>
                  <a:pt x="608" y="6959"/>
                </a:lnTo>
                <a:lnTo>
                  <a:pt x="681" y="6643"/>
                </a:lnTo>
                <a:lnTo>
                  <a:pt x="779" y="6351"/>
                </a:lnTo>
                <a:lnTo>
                  <a:pt x="925" y="6083"/>
                </a:lnTo>
                <a:lnTo>
                  <a:pt x="1119" y="5840"/>
                </a:lnTo>
                <a:lnTo>
                  <a:pt x="1338" y="5597"/>
                </a:lnTo>
                <a:lnTo>
                  <a:pt x="1630" y="5402"/>
                </a:lnTo>
                <a:lnTo>
                  <a:pt x="1776" y="5305"/>
                </a:lnTo>
                <a:lnTo>
                  <a:pt x="1922" y="5232"/>
                </a:lnTo>
                <a:lnTo>
                  <a:pt x="2263" y="5134"/>
                </a:lnTo>
                <a:lnTo>
                  <a:pt x="2604" y="5086"/>
                </a:lnTo>
                <a:lnTo>
                  <a:pt x="2969" y="5061"/>
                </a:lnTo>
                <a:close/>
                <a:moveTo>
                  <a:pt x="15622" y="1631"/>
                </a:moveTo>
                <a:lnTo>
                  <a:pt x="15622" y="2044"/>
                </a:lnTo>
                <a:lnTo>
                  <a:pt x="15597" y="2896"/>
                </a:lnTo>
                <a:lnTo>
                  <a:pt x="15597" y="3310"/>
                </a:lnTo>
                <a:lnTo>
                  <a:pt x="15622" y="3748"/>
                </a:lnTo>
                <a:lnTo>
                  <a:pt x="15622" y="4186"/>
                </a:lnTo>
                <a:lnTo>
                  <a:pt x="15622" y="4648"/>
                </a:lnTo>
                <a:lnTo>
                  <a:pt x="15549" y="5524"/>
                </a:lnTo>
                <a:lnTo>
                  <a:pt x="15524" y="6035"/>
                </a:lnTo>
                <a:lnTo>
                  <a:pt x="15524" y="6521"/>
                </a:lnTo>
                <a:lnTo>
                  <a:pt x="15524" y="7519"/>
                </a:lnTo>
                <a:lnTo>
                  <a:pt x="15524" y="9441"/>
                </a:lnTo>
                <a:lnTo>
                  <a:pt x="15500" y="11364"/>
                </a:lnTo>
                <a:lnTo>
                  <a:pt x="15524" y="12142"/>
                </a:lnTo>
                <a:lnTo>
                  <a:pt x="15403" y="12264"/>
                </a:lnTo>
                <a:lnTo>
                  <a:pt x="15281" y="12386"/>
                </a:lnTo>
                <a:lnTo>
                  <a:pt x="15184" y="12532"/>
                </a:lnTo>
                <a:lnTo>
                  <a:pt x="15111" y="12702"/>
                </a:lnTo>
                <a:lnTo>
                  <a:pt x="14940" y="13018"/>
                </a:lnTo>
                <a:lnTo>
                  <a:pt x="14819" y="13334"/>
                </a:lnTo>
                <a:lnTo>
                  <a:pt x="14624" y="13213"/>
                </a:lnTo>
                <a:lnTo>
                  <a:pt x="14746" y="13018"/>
                </a:lnTo>
                <a:lnTo>
                  <a:pt x="14867" y="12775"/>
                </a:lnTo>
                <a:lnTo>
                  <a:pt x="15013" y="12337"/>
                </a:lnTo>
                <a:lnTo>
                  <a:pt x="15184" y="11948"/>
                </a:lnTo>
                <a:lnTo>
                  <a:pt x="15232" y="11729"/>
                </a:lnTo>
                <a:lnTo>
                  <a:pt x="15281" y="11534"/>
                </a:lnTo>
                <a:lnTo>
                  <a:pt x="15281" y="11485"/>
                </a:lnTo>
                <a:lnTo>
                  <a:pt x="15257" y="11485"/>
                </a:lnTo>
                <a:lnTo>
                  <a:pt x="15184" y="11510"/>
                </a:lnTo>
                <a:lnTo>
                  <a:pt x="15111" y="11558"/>
                </a:lnTo>
                <a:lnTo>
                  <a:pt x="15038" y="11607"/>
                </a:lnTo>
                <a:lnTo>
                  <a:pt x="14989" y="11680"/>
                </a:lnTo>
                <a:lnTo>
                  <a:pt x="14916" y="11850"/>
                </a:lnTo>
                <a:lnTo>
                  <a:pt x="14843" y="11996"/>
                </a:lnTo>
                <a:lnTo>
                  <a:pt x="14527" y="12629"/>
                </a:lnTo>
                <a:lnTo>
                  <a:pt x="14405" y="12824"/>
                </a:lnTo>
                <a:lnTo>
                  <a:pt x="14332" y="13042"/>
                </a:lnTo>
                <a:lnTo>
                  <a:pt x="14016" y="12872"/>
                </a:lnTo>
                <a:lnTo>
                  <a:pt x="14089" y="12799"/>
                </a:lnTo>
                <a:lnTo>
                  <a:pt x="14162" y="12726"/>
                </a:lnTo>
                <a:lnTo>
                  <a:pt x="14259" y="12532"/>
                </a:lnTo>
                <a:lnTo>
                  <a:pt x="14405" y="12118"/>
                </a:lnTo>
                <a:lnTo>
                  <a:pt x="14673" y="11558"/>
                </a:lnTo>
                <a:lnTo>
                  <a:pt x="14965" y="10999"/>
                </a:lnTo>
                <a:lnTo>
                  <a:pt x="14965" y="10974"/>
                </a:lnTo>
                <a:lnTo>
                  <a:pt x="14940" y="10950"/>
                </a:lnTo>
                <a:lnTo>
                  <a:pt x="14794" y="11047"/>
                </a:lnTo>
                <a:lnTo>
                  <a:pt x="14697" y="11145"/>
                </a:lnTo>
                <a:lnTo>
                  <a:pt x="14502" y="11364"/>
                </a:lnTo>
                <a:lnTo>
                  <a:pt x="14332" y="11607"/>
                </a:lnTo>
                <a:lnTo>
                  <a:pt x="14210" y="11875"/>
                </a:lnTo>
                <a:lnTo>
                  <a:pt x="13967" y="12288"/>
                </a:lnTo>
                <a:lnTo>
                  <a:pt x="13870" y="12532"/>
                </a:lnTo>
                <a:lnTo>
                  <a:pt x="13821" y="12653"/>
                </a:lnTo>
                <a:lnTo>
                  <a:pt x="13821" y="12775"/>
                </a:lnTo>
                <a:lnTo>
                  <a:pt x="13626" y="12678"/>
                </a:lnTo>
                <a:lnTo>
                  <a:pt x="13651" y="12605"/>
                </a:lnTo>
                <a:lnTo>
                  <a:pt x="13675" y="12507"/>
                </a:lnTo>
                <a:lnTo>
                  <a:pt x="13724" y="12337"/>
                </a:lnTo>
                <a:lnTo>
                  <a:pt x="13797" y="12167"/>
                </a:lnTo>
                <a:lnTo>
                  <a:pt x="13943" y="11875"/>
                </a:lnTo>
                <a:lnTo>
                  <a:pt x="14064" y="11558"/>
                </a:lnTo>
                <a:lnTo>
                  <a:pt x="14162" y="11218"/>
                </a:lnTo>
                <a:lnTo>
                  <a:pt x="14259" y="10901"/>
                </a:lnTo>
                <a:lnTo>
                  <a:pt x="14405" y="10585"/>
                </a:lnTo>
                <a:lnTo>
                  <a:pt x="14405" y="10561"/>
                </a:lnTo>
                <a:lnTo>
                  <a:pt x="14356" y="10561"/>
                </a:lnTo>
                <a:lnTo>
                  <a:pt x="14259" y="10634"/>
                </a:lnTo>
                <a:lnTo>
                  <a:pt x="14162" y="10731"/>
                </a:lnTo>
                <a:lnTo>
                  <a:pt x="13991" y="10950"/>
                </a:lnTo>
                <a:lnTo>
                  <a:pt x="13870" y="11218"/>
                </a:lnTo>
                <a:lnTo>
                  <a:pt x="13772" y="11461"/>
                </a:lnTo>
                <a:lnTo>
                  <a:pt x="13651" y="11729"/>
                </a:lnTo>
                <a:lnTo>
                  <a:pt x="13505" y="11996"/>
                </a:lnTo>
                <a:lnTo>
                  <a:pt x="13383" y="12264"/>
                </a:lnTo>
                <a:lnTo>
                  <a:pt x="13359" y="12410"/>
                </a:lnTo>
                <a:lnTo>
                  <a:pt x="13334" y="12556"/>
                </a:lnTo>
                <a:lnTo>
                  <a:pt x="12872" y="12337"/>
                </a:lnTo>
                <a:lnTo>
                  <a:pt x="12994" y="12191"/>
                </a:lnTo>
                <a:lnTo>
                  <a:pt x="13115" y="12021"/>
                </a:lnTo>
                <a:lnTo>
                  <a:pt x="13310" y="11607"/>
                </a:lnTo>
                <a:lnTo>
                  <a:pt x="13772" y="10609"/>
                </a:lnTo>
                <a:lnTo>
                  <a:pt x="13772" y="10585"/>
                </a:lnTo>
                <a:lnTo>
                  <a:pt x="13772" y="10561"/>
                </a:lnTo>
                <a:lnTo>
                  <a:pt x="13748" y="10561"/>
                </a:lnTo>
                <a:lnTo>
                  <a:pt x="13724" y="10585"/>
                </a:lnTo>
                <a:lnTo>
                  <a:pt x="13456" y="10999"/>
                </a:lnTo>
                <a:lnTo>
                  <a:pt x="13188" y="11412"/>
                </a:lnTo>
                <a:lnTo>
                  <a:pt x="12945" y="11850"/>
                </a:lnTo>
                <a:lnTo>
                  <a:pt x="12823" y="12069"/>
                </a:lnTo>
                <a:lnTo>
                  <a:pt x="12750" y="12313"/>
                </a:lnTo>
                <a:lnTo>
                  <a:pt x="12361" y="12118"/>
                </a:lnTo>
                <a:lnTo>
                  <a:pt x="12288" y="12094"/>
                </a:lnTo>
                <a:lnTo>
                  <a:pt x="12337" y="11923"/>
                </a:lnTo>
                <a:lnTo>
                  <a:pt x="12458" y="11631"/>
                </a:lnTo>
                <a:lnTo>
                  <a:pt x="12604" y="11339"/>
                </a:lnTo>
                <a:lnTo>
                  <a:pt x="12823" y="10828"/>
                </a:lnTo>
                <a:lnTo>
                  <a:pt x="12945" y="10585"/>
                </a:lnTo>
                <a:lnTo>
                  <a:pt x="13091" y="10342"/>
                </a:lnTo>
                <a:lnTo>
                  <a:pt x="13091" y="10293"/>
                </a:lnTo>
                <a:lnTo>
                  <a:pt x="13067" y="10244"/>
                </a:lnTo>
                <a:lnTo>
                  <a:pt x="12969" y="10244"/>
                </a:lnTo>
                <a:lnTo>
                  <a:pt x="12775" y="10463"/>
                </a:lnTo>
                <a:lnTo>
                  <a:pt x="12604" y="10682"/>
                </a:lnTo>
                <a:lnTo>
                  <a:pt x="12458" y="10926"/>
                </a:lnTo>
                <a:lnTo>
                  <a:pt x="12312" y="11193"/>
                </a:lnTo>
                <a:lnTo>
                  <a:pt x="12118" y="11510"/>
                </a:lnTo>
                <a:lnTo>
                  <a:pt x="12020" y="11729"/>
                </a:lnTo>
                <a:lnTo>
                  <a:pt x="11947" y="11923"/>
                </a:lnTo>
                <a:lnTo>
                  <a:pt x="11655" y="11802"/>
                </a:lnTo>
                <a:lnTo>
                  <a:pt x="11728" y="11631"/>
                </a:lnTo>
                <a:lnTo>
                  <a:pt x="11777" y="11461"/>
                </a:lnTo>
                <a:lnTo>
                  <a:pt x="11874" y="11145"/>
                </a:lnTo>
                <a:lnTo>
                  <a:pt x="12118" y="10658"/>
                </a:lnTo>
                <a:lnTo>
                  <a:pt x="12239" y="10415"/>
                </a:lnTo>
                <a:lnTo>
                  <a:pt x="12385" y="10196"/>
                </a:lnTo>
                <a:lnTo>
                  <a:pt x="12410" y="10171"/>
                </a:lnTo>
                <a:lnTo>
                  <a:pt x="12385" y="10147"/>
                </a:lnTo>
                <a:lnTo>
                  <a:pt x="12361" y="10123"/>
                </a:lnTo>
                <a:lnTo>
                  <a:pt x="12312" y="10147"/>
                </a:lnTo>
                <a:lnTo>
                  <a:pt x="12142" y="10342"/>
                </a:lnTo>
                <a:lnTo>
                  <a:pt x="11972" y="10561"/>
                </a:lnTo>
                <a:lnTo>
                  <a:pt x="11826" y="10780"/>
                </a:lnTo>
                <a:lnTo>
                  <a:pt x="11704" y="11023"/>
                </a:lnTo>
                <a:lnTo>
                  <a:pt x="11534" y="11339"/>
                </a:lnTo>
                <a:lnTo>
                  <a:pt x="11461" y="11510"/>
                </a:lnTo>
                <a:lnTo>
                  <a:pt x="11436" y="11704"/>
                </a:lnTo>
                <a:lnTo>
                  <a:pt x="10974" y="11510"/>
                </a:lnTo>
                <a:lnTo>
                  <a:pt x="11120" y="11120"/>
                </a:lnTo>
                <a:lnTo>
                  <a:pt x="11315" y="10755"/>
                </a:lnTo>
                <a:lnTo>
                  <a:pt x="11534" y="10317"/>
                </a:lnTo>
                <a:lnTo>
                  <a:pt x="11655" y="10123"/>
                </a:lnTo>
                <a:lnTo>
                  <a:pt x="11801" y="9928"/>
                </a:lnTo>
                <a:lnTo>
                  <a:pt x="11801" y="9904"/>
                </a:lnTo>
                <a:lnTo>
                  <a:pt x="11680" y="9952"/>
                </a:lnTo>
                <a:lnTo>
                  <a:pt x="11582" y="10001"/>
                </a:lnTo>
                <a:lnTo>
                  <a:pt x="11485" y="10074"/>
                </a:lnTo>
                <a:lnTo>
                  <a:pt x="11412" y="10171"/>
                </a:lnTo>
                <a:lnTo>
                  <a:pt x="11266" y="10366"/>
                </a:lnTo>
                <a:lnTo>
                  <a:pt x="11144" y="10561"/>
                </a:lnTo>
                <a:lnTo>
                  <a:pt x="10877" y="10974"/>
                </a:lnTo>
                <a:lnTo>
                  <a:pt x="10755" y="11193"/>
                </a:lnTo>
                <a:lnTo>
                  <a:pt x="10706" y="11315"/>
                </a:lnTo>
                <a:lnTo>
                  <a:pt x="10682" y="11437"/>
                </a:lnTo>
                <a:lnTo>
                  <a:pt x="10633" y="11412"/>
                </a:lnTo>
                <a:lnTo>
                  <a:pt x="10244" y="11315"/>
                </a:lnTo>
                <a:lnTo>
                  <a:pt x="10366" y="11023"/>
                </a:lnTo>
                <a:lnTo>
                  <a:pt x="10487" y="10731"/>
                </a:lnTo>
                <a:lnTo>
                  <a:pt x="10731" y="10244"/>
                </a:lnTo>
                <a:lnTo>
                  <a:pt x="10974" y="9782"/>
                </a:lnTo>
                <a:lnTo>
                  <a:pt x="10974" y="9758"/>
                </a:lnTo>
                <a:lnTo>
                  <a:pt x="10950" y="9758"/>
                </a:lnTo>
                <a:lnTo>
                  <a:pt x="10779" y="9928"/>
                </a:lnTo>
                <a:lnTo>
                  <a:pt x="10609" y="10123"/>
                </a:lnTo>
                <a:lnTo>
                  <a:pt x="10487" y="10317"/>
                </a:lnTo>
                <a:lnTo>
                  <a:pt x="10341" y="10536"/>
                </a:lnTo>
                <a:lnTo>
                  <a:pt x="10147" y="10877"/>
                </a:lnTo>
                <a:lnTo>
                  <a:pt x="10049" y="11072"/>
                </a:lnTo>
                <a:lnTo>
                  <a:pt x="9976" y="11266"/>
                </a:lnTo>
                <a:lnTo>
                  <a:pt x="9441" y="11169"/>
                </a:lnTo>
                <a:lnTo>
                  <a:pt x="9611" y="10828"/>
                </a:lnTo>
                <a:lnTo>
                  <a:pt x="9806" y="10463"/>
                </a:lnTo>
                <a:lnTo>
                  <a:pt x="9903" y="10269"/>
                </a:lnTo>
                <a:lnTo>
                  <a:pt x="9903" y="10171"/>
                </a:lnTo>
                <a:lnTo>
                  <a:pt x="9903" y="10074"/>
                </a:lnTo>
                <a:lnTo>
                  <a:pt x="9903" y="10050"/>
                </a:lnTo>
                <a:lnTo>
                  <a:pt x="9879" y="10050"/>
                </a:lnTo>
                <a:lnTo>
                  <a:pt x="9782" y="10098"/>
                </a:lnTo>
                <a:lnTo>
                  <a:pt x="9709" y="10147"/>
                </a:lnTo>
                <a:lnTo>
                  <a:pt x="9563" y="10317"/>
                </a:lnTo>
                <a:lnTo>
                  <a:pt x="9441" y="10488"/>
                </a:lnTo>
                <a:lnTo>
                  <a:pt x="9344" y="10658"/>
                </a:lnTo>
                <a:lnTo>
                  <a:pt x="9198" y="10877"/>
                </a:lnTo>
                <a:lnTo>
                  <a:pt x="9149" y="10999"/>
                </a:lnTo>
                <a:lnTo>
                  <a:pt x="9076" y="11120"/>
                </a:lnTo>
                <a:lnTo>
                  <a:pt x="8930" y="11072"/>
                </a:lnTo>
                <a:lnTo>
                  <a:pt x="8492" y="10974"/>
                </a:lnTo>
                <a:lnTo>
                  <a:pt x="8638" y="10731"/>
                </a:lnTo>
                <a:lnTo>
                  <a:pt x="8930" y="10244"/>
                </a:lnTo>
                <a:lnTo>
                  <a:pt x="9100" y="10025"/>
                </a:lnTo>
                <a:lnTo>
                  <a:pt x="9246" y="9782"/>
                </a:lnTo>
                <a:lnTo>
                  <a:pt x="9271" y="9758"/>
                </a:lnTo>
                <a:lnTo>
                  <a:pt x="9271" y="9733"/>
                </a:lnTo>
                <a:lnTo>
                  <a:pt x="9222" y="9733"/>
                </a:lnTo>
                <a:lnTo>
                  <a:pt x="9027" y="9879"/>
                </a:lnTo>
                <a:lnTo>
                  <a:pt x="8857" y="10025"/>
                </a:lnTo>
                <a:lnTo>
                  <a:pt x="8687" y="10196"/>
                </a:lnTo>
                <a:lnTo>
                  <a:pt x="8565" y="10390"/>
                </a:lnTo>
                <a:lnTo>
                  <a:pt x="8370" y="10634"/>
                </a:lnTo>
                <a:lnTo>
                  <a:pt x="8273" y="10780"/>
                </a:lnTo>
                <a:lnTo>
                  <a:pt x="8200" y="10926"/>
                </a:lnTo>
                <a:lnTo>
                  <a:pt x="7932" y="10853"/>
                </a:lnTo>
                <a:lnTo>
                  <a:pt x="8078" y="10536"/>
                </a:lnTo>
                <a:lnTo>
                  <a:pt x="8273" y="10220"/>
                </a:lnTo>
                <a:lnTo>
                  <a:pt x="8370" y="10074"/>
                </a:lnTo>
                <a:lnTo>
                  <a:pt x="8492" y="9952"/>
                </a:lnTo>
                <a:lnTo>
                  <a:pt x="8492" y="9928"/>
                </a:lnTo>
                <a:lnTo>
                  <a:pt x="8492" y="9904"/>
                </a:lnTo>
                <a:lnTo>
                  <a:pt x="8468" y="9879"/>
                </a:lnTo>
                <a:lnTo>
                  <a:pt x="8443" y="9904"/>
                </a:lnTo>
                <a:lnTo>
                  <a:pt x="8273" y="9977"/>
                </a:lnTo>
                <a:lnTo>
                  <a:pt x="8127" y="10074"/>
                </a:lnTo>
                <a:lnTo>
                  <a:pt x="8005" y="10196"/>
                </a:lnTo>
                <a:lnTo>
                  <a:pt x="7884" y="10342"/>
                </a:lnTo>
                <a:lnTo>
                  <a:pt x="7738" y="10561"/>
                </a:lnTo>
                <a:lnTo>
                  <a:pt x="7616" y="10804"/>
                </a:lnTo>
                <a:lnTo>
                  <a:pt x="7300" y="10731"/>
                </a:lnTo>
                <a:lnTo>
                  <a:pt x="7397" y="10561"/>
                </a:lnTo>
                <a:lnTo>
                  <a:pt x="7495" y="10390"/>
                </a:lnTo>
                <a:lnTo>
                  <a:pt x="7641" y="10123"/>
                </a:lnTo>
                <a:lnTo>
                  <a:pt x="7714" y="9977"/>
                </a:lnTo>
                <a:lnTo>
                  <a:pt x="7714" y="9831"/>
                </a:lnTo>
                <a:lnTo>
                  <a:pt x="7689" y="9831"/>
                </a:lnTo>
                <a:lnTo>
                  <a:pt x="7592" y="9904"/>
                </a:lnTo>
                <a:lnTo>
                  <a:pt x="7470" y="10025"/>
                </a:lnTo>
                <a:lnTo>
                  <a:pt x="7324" y="10293"/>
                </a:lnTo>
                <a:lnTo>
                  <a:pt x="7178" y="10488"/>
                </a:lnTo>
                <a:lnTo>
                  <a:pt x="7105" y="10585"/>
                </a:lnTo>
                <a:lnTo>
                  <a:pt x="7057" y="10682"/>
                </a:lnTo>
                <a:lnTo>
                  <a:pt x="6643" y="10585"/>
                </a:lnTo>
                <a:lnTo>
                  <a:pt x="6692" y="10488"/>
                </a:lnTo>
                <a:lnTo>
                  <a:pt x="6789" y="10293"/>
                </a:lnTo>
                <a:lnTo>
                  <a:pt x="6886" y="10074"/>
                </a:lnTo>
                <a:lnTo>
                  <a:pt x="7057" y="9636"/>
                </a:lnTo>
                <a:lnTo>
                  <a:pt x="7057" y="9612"/>
                </a:lnTo>
                <a:lnTo>
                  <a:pt x="7032" y="9587"/>
                </a:lnTo>
                <a:lnTo>
                  <a:pt x="7008" y="9612"/>
                </a:lnTo>
                <a:lnTo>
                  <a:pt x="6765" y="9904"/>
                </a:lnTo>
                <a:lnTo>
                  <a:pt x="6521" y="10196"/>
                </a:lnTo>
                <a:lnTo>
                  <a:pt x="6400" y="10342"/>
                </a:lnTo>
                <a:lnTo>
                  <a:pt x="6254" y="10512"/>
                </a:lnTo>
                <a:lnTo>
                  <a:pt x="5816" y="10463"/>
                </a:lnTo>
                <a:lnTo>
                  <a:pt x="5889" y="10244"/>
                </a:lnTo>
                <a:lnTo>
                  <a:pt x="6010" y="10050"/>
                </a:lnTo>
                <a:lnTo>
                  <a:pt x="6205" y="9806"/>
                </a:lnTo>
                <a:lnTo>
                  <a:pt x="6278" y="9685"/>
                </a:lnTo>
                <a:lnTo>
                  <a:pt x="6302" y="9612"/>
                </a:lnTo>
                <a:lnTo>
                  <a:pt x="6327" y="9539"/>
                </a:lnTo>
                <a:lnTo>
                  <a:pt x="6302" y="9514"/>
                </a:lnTo>
                <a:lnTo>
                  <a:pt x="6205" y="9514"/>
                </a:lnTo>
                <a:lnTo>
                  <a:pt x="6132" y="9539"/>
                </a:lnTo>
                <a:lnTo>
                  <a:pt x="5986" y="9660"/>
                </a:lnTo>
                <a:lnTo>
                  <a:pt x="5864" y="9782"/>
                </a:lnTo>
                <a:lnTo>
                  <a:pt x="5767" y="9928"/>
                </a:lnTo>
                <a:lnTo>
                  <a:pt x="5597" y="10171"/>
                </a:lnTo>
                <a:lnTo>
                  <a:pt x="5524" y="10293"/>
                </a:lnTo>
                <a:lnTo>
                  <a:pt x="5475" y="10439"/>
                </a:lnTo>
                <a:lnTo>
                  <a:pt x="5256" y="10463"/>
                </a:lnTo>
                <a:lnTo>
                  <a:pt x="5061" y="10488"/>
                </a:lnTo>
                <a:lnTo>
                  <a:pt x="5183" y="10220"/>
                </a:lnTo>
                <a:lnTo>
                  <a:pt x="5378" y="9855"/>
                </a:lnTo>
                <a:lnTo>
                  <a:pt x="5475" y="9660"/>
                </a:lnTo>
                <a:lnTo>
                  <a:pt x="5597" y="9490"/>
                </a:lnTo>
                <a:lnTo>
                  <a:pt x="5378" y="9636"/>
                </a:lnTo>
                <a:lnTo>
                  <a:pt x="5183" y="9806"/>
                </a:lnTo>
                <a:lnTo>
                  <a:pt x="4988" y="10025"/>
                </a:lnTo>
                <a:lnTo>
                  <a:pt x="4818" y="10244"/>
                </a:lnTo>
                <a:lnTo>
                  <a:pt x="4818" y="8979"/>
                </a:lnTo>
                <a:lnTo>
                  <a:pt x="4794" y="7714"/>
                </a:lnTo>
                <a:lnTo>
                  <a:pt x="4794" y="6254"/>
                </a:lnTo>
                <a:lnTo>
                  <a:pt x="4794" y="5718"/>
                </a:lnTo>
                <a:lnTo>
                  <a:pt x="4794" y="5426"/>
                </a:lnTo>
                <a:lnTo>
                  <a:pt x="4769" y="5159"/>
                </a:lnTo>
                <a:lnTo>
                  <a:pt x="5086" y="5159"/>
                </a:lnTo>
                <a:lnTo>
                  <a:pt x="5986" y="5134"/>
                </a:lnTo>
                <a:lnTo>
                  <a:pt x="6886" y="5086"/>
                </a:lnTo>
                <a:lnTo>
                  <a:pt x="7349" y="5037"/>
                </a:lnTo>
                <a:lnTo>
                  <a:pt x="7835" y="4988"/>
                </a:lnTo>
                <a:lnTo>
                  <a:pt x="8297" y="4916"/>
                </a:lnTo>
                <a:lnTo>
                  <a:pt x="8784" y="4843"/>
                </a:lnTo>
                <a:lnTo>
                  <a:pt x="9709" y="4624"/>
                </a:lnTo>
                <a:lnTo>
                  <a:pt x="10633" y="4356"/>
                </a:lnTo>
                <a:lnTo>
                  <a:pt x="11071" y="4210"/>
                </a:lnTo>
                <a:lnTo>
                  <a:pt x="11509" y="4040"/>
                </a:lnTo>
                <a:lnTo>
                  <a:pt x="11923" y="3869"/>
                </a:lnTo>
                <a:lnTo>
                  <a:pt x="12361" y="3675"/>
                </a:lnTo>
                <a:lnTo>
                  <a:pt x="13188" y="3261"/>
                </a:lnTo>
                <a:lnTo>
                  <a:pt x="14016" y="2823"/>
                </a:lnTo>
                <a:lnTo>
                  <a:pt x="14308" y="2653"/>
                </a:lnTo>
                <a:lnTo>
                  <a:pt x="14575" y="2458"/>
                </a:lnTo>
                <a:lnTo>
                  <a:pt x="15111" y="2044"/>
                </a:lnTo>
                <a:lnTo>
                  <a:pt x="15354" y="1850"/>
                </a:lnTo>
                <a:lnTo>
                  <a:pt x="15500" y="1752"/>
                </a:lnTo>
                <a:lnTo>
                  <a:pt x="15622" y="1631"/>
                </a:lnTo>
                <a:close/>
                <a:moveTo>
                  <a:pt x="15524" y="12605"/>
                </a:moveTo>
                <a:lnTo>
                  <a:pt x="15549" y="13164"/>
                </a:lnTo>
                <a:lnTo>
                  <a:pt x="15476" y="13164"/>
                </a:lnTo>
                <a:lnTo>
                  <a:pt x="15427" y="13213"/>
                </a:lnTo>
                <a:lnTo>
                  <a:pt x="15305" y="13286"/>
                </a:lnTo>
                <a:lnTo>
                  <a:pt x="15232" y="13432"/>
                </a:lnTo>
                <a:lnTo>
                  <a:pt x="15135" y="13578"/>
                </a:lnTo>
                <a:lnTo>
                  <a:pt x="15111" y="13529"/>
                </a:lnTo>
                <a:lnTo>
                  <a:pt x="15257" y="13213"/>
                </a:lnTo>
                <a:lnTo>
                  <a:pt x="15403" y="12872"/>
                </a:lnTo>
                <a:lnTo>
                  <a:pt x="15524" y="12605"/>
                </a:lnTo>
                <a:close/>
                <a:moveTo>
                  <a:pt x="15549" y="13359"/>
                </a:moveTo>
                <a:lnTo>
                  <a:pt x="15573" y="13943"/>
                </a:lnTo>
                <a:lnTo>
                  <a:pt x="15354" y="13748"/>
                </a:lnTo>
                <a:lnTo>
                  <a:pt x="15451" y="13553"/>
                </a:lnTo>
                <a:lnTo>
                  <a:pt x="15549" y="13359"/>
                </a:lnTo>
                <a:close/>
                <a:moveTo>
                  <a:pt x="16692" y="463"/>
                </a:moveTo>
                <a:lnTo>
                  <a:pt x="16789" y="487"/>
                </a:lnTo>
                <a:lnTo>
                  <a:pt x="16862" y="536"/>
                </a:lnTo>
                <a:lnTo>
                  <a:pt x="16935" y="633"/>
                </a:lnTo>
                <a:lnTo>
                  <a:pt x="16984" y="730"/>
                </a:lnTo>
                <a:lnTo>
                  <a:pt x="17033" y="852"/>
                </a:lnTo>
                <a:lnTo>
                  <a:pt x="17081" y="1047"/>
                </a:lnTo>
                <a:lnTo>
                  <a:pt x="17130" y="1314"/>
                </a:lnTo>
                <a:lnTo>
                  <a:pt x="17154" y="1582"/>
                </a:lnTo>
                <a:lnTo>
                  <a:pt x="17179" y="2142"/>
                </a:lnTo>
                <a:lnTo>
                  <a:pt x="17106" y="3237"/>
                </a:lnTo>
                <a:lnTo>
                  <a:pt x="17081" y="4380"/>
                </a:lnTo>
                <a:lnTo>
                  <a:pt x="17081" y="5499"/>
                </a:lnTo>
                <a:lnTo>
                  <a:pt x="17154" y="7738"/>
                </a:lnTo>
                <a:lnTo>
                  <a:pt x="17203" y="9928"/>
                </a:lnTo>
                <a:lnTo>
                  <a:pt x="17203" y="12094"/>
                </a:lnTo>
                <a:lnTo>
                  <a:pt x="17179" y="13213"/>
                </a:lnTo>
                <a:lnTo>
                  <a:pt x="17130" y="13748"/>
                </a:lnTo>
                <a:lnTo>
                  <a:pt x="17081" y="14283"/>
                </a:lnTo>
                <a:lnTo>
                  <a:pt x="17033" y="14502"/>
                </a:lnTo>
                <a:lnTo>
                  <a:pt x="16984" y="14746"/>
                </a:lnTo>
                <a:lnTo>
                  <a:pt x="16935" y="14867"/>
                </a:lnTo>
                <a:lnTo>
                  <a:pt x="16887" y="14965"/>
                </a:lnTo>
                <a:lnTo>
                  <a:pt x="16814" y="15038"/>
                </a:lnTo>
                <a:lnTo>
                  <a:pt x="16716" y="15111"/>
                </a:lnTo>
                <a:lnTo>
                  <a:pt x="16643" y="15111"/>
                </a:lnTo>
                <a:lnTo>
                  <a:pt x="16570" y="15086"/>
                </a:lnTo>
                <a:lnTo>
                  <a:pt x="16449" y="15038"/>
                </a:lnTo>
                <a:lnTo>
                  <a:pt x="16327" y="14916"/>
                </a:lnTo>
                <a:lnTo>
                  <a:pt x="16205" y="14794"/>
                </a:lnTo>
                <a:lnTo>
                  <a:pt x="16205" y="13991"/>
                </a:lnTo>
                <a:lnTo>
                  <a:pt x="16181" y="13188"/>
                </a:lnTo>
                <a:lnTo>
                  <a:pt x="16132" y="12361"/>
                </a:lnTo>
                <a:lnTo>
                  <a:pt x="16132" y="11558"/>
                </a:lnTo>
                <a:lnTo>
                  <a:pt x="16132" y="9636"/>
                </a:lnTo>
                <a:lnTo>
                  <a:pt x="16132" y="7714"/>
                </a:lnTo>
                <a:lnTo>
                  <a:pt x="16132" y="6789"/>
                </a:lnTo>
                <a:lnTo>
                  <a:pt x="16132" y="6327"/>
                </a:lnTo>
                <a:lnTo>
                  <a:pt x="16132" y="5864"/>
                </a:lnTo>
                <a:lnTo>
                  <a:pt x="16205" y="4988"/>
                </a:lnTo>
                <a:lnTo>
                  <a:pt x="16230" y="4551"/>
                </a:lnTo>
                <a:lnTo>
                  <a:pt x="16205" y="4113"/>
                </a:lnTo>
                <a:lnTo>
                  <a:pt x="16181" y="3237"/>
                </a:lnTo>
                <a:lnTo>
                  <a:pt x="16157" y="2799"/>
                </a:lnTo>
                <a:lnTo>
                  <a:pt x="16181" y="2361"/>
                </a:lnTo>
                <a:lnTo>
                  <a:pt x="16205" y="1558"/>
                </a:lnTo>
                <a:lnTo>
                  <a:pt x="16181" y="1144"/>
                </a:lnTo>
                <a:lnTo>
                  <a:pt x="16181" y="755"/>
                </a:lnTo>
                <a:lnTo>
                  <a:pt x="16254" y="657"/>
                </a:lnTo>
                <a:lnTo>
                  <a:pt x="16351" y="584"/>
                </a:lnTo>
                <a:lnTo>
                  <a:pt x="16570" y="487"/>
                </a:lnTo>
                <a:lnTo>
                  <a:pt x="16692" y="463"/>
                </a:lnTo>
                <a:close/>
                <a:moveTo>
                  <a:pt x="5597" y="10950"/>
                </a:moveTo>
                <a:lnTo>
                  <a:pt x="5597" y="11023"/>
                </a:lnTo>
                <a:lnTo>
                  <a:pt x="5621" y="11096"/>
                </a:lnTo>
                <a:lnTo>
                  <a:pt x="5694" y="11218"/>
                </a:lnTo>
                <a:lnTo>
                  <a:pt x="5743" y="11364"/>
                </a:lnTo>
                <a:lnTo>
                  <a:pt x="5767" y="11704"/>
                </a:lnTo>
                <a:lnTo>
                  <a:pt x="5791" y="12045"/>
                </a:lnTo>
                <a:lnTo>
                  <a:pt x="5816" y="12215"/>
                </a:lnTo>
                <a:lnTo>
                  <a:pt x="5840" y="12361"/>
                </a:lnTo>
                <a:lnTo>
                  <a:pt x="5864" y="12483"/>
                </a:lnTo>
                <a:lnTo>
                  <a:pt x="5548" y="12459"/>
                </a:lnTo>
                <a:lnTo>
                  <a:pt x="5207" y="12483"/>
                </a:lnTo>
                <a:lnTo>
                  <a:pt x="4988" y="12507"/>
                </a:lnTo>
                <a:lnTo>
                  <a:pt x="4745" y="12532"/>
                </a:lnTo>
                <a:lnTo>
                  <a:pt x="4502" y="12605"/>
                </a:lnTo>
                <a:lnTo>
                  <a:pt x="4404" y="12653"/>
                </a:lnTo>
                <a:lnTo>
                  <a:pt x="4307" y="12702"/>
                </a:lnTo>
                <a:lnTo>
                  <a:pt x="4258" y="12775"/>
                </a:lnTo>
                <a:lnTo>
                  <a:pt x="4210" y="12848"/>
                </a:lnTo>
                <a:lnTo>
                  <a:pt x="4210" y="12945"/>
                </a:lnTo>
                <a:lnTo>
                  <a:pt x="4258" y="13018"/>
                </a:lnTo>
                <a:lnTo>
                  <a:pt x="4356" y="13067"/>
                </a:lnTo>
                <a:lnTo>
                  <a:pt x="4453" y="13115"/>
                </a:lnTo>
                <a:lnTo>
                  <a:pt x="4623" y="13164"/>
                </a:lnTo>
                <a:lnTo>
                  <a:pt x="4842" y="13188"/>
                </a:lnTo>
                <a:lnTo>
                  <a:pt x="5037" y="13188"/>
                </a:lnTo>
                <a:lnTo>
                  <a:pt x="5475" y="13140"/>
                </a:lnTo>
                <a:lnTo>
                  <a:pt x="5670" y="13140"/>
                </a:lnTo>
                <a:lnTo>
                  <a:pt x="5864" y="13188"/>
                </a:lnTo>
                <a:lnTo>
                  <a:pt x="6035" y="13188"/>
                </a:lnTo>
                <a:lnTo>
                  <a:pt x="6205" y="13967"/>
                </a:lnTo>
                <a:lnTo>
                  <a:pt x="5572" y="13991"/>
                </a:lnTo>
                <a:lnTo>
                  <a:pt x="5183" y="13991"/>
                </a:lnTo>
                <a:lnTo>
                  <a:pt x="4988" y="14040"/>
                </a:lnTo>
                <a:lnTo>
                  <a:pt x="4891" y="14064"/>
                </a:lnTo>
                <a:lnTo>
                  <a:pt x="4794" y="14113"/>
                </a:lnTo>
                <a:lnTo>
                  <a:pt x="4745" y="14186"/>
                </a:lnTo>
                <a:lnTo>
                  <a:pt x="4696" y="14283"/>
                </a:lnTo>
                <a:lnTo>
                  <a:pt x="4696" y="14381"/>
                </a:lnTo>
                <a:lnTo>
                  <a:pt x="4721" y="14429"/>
                </a:lnTo>
                <a:lnTo>
                  <a:pt x="4769" y="14454"/>
                </a:lnTo>
                <a:lnTo>
                  <a:pt x="4915" y="14575"/>
                </a:lnTo>
                <a:lnTo>
                  <a:pt x="5110" y="14624"/>
                </a:lnTo>
                <a:lnTo>
                  <a:pt x="5305" y="14673"/>
                </a:lnTo>
                <a:lnTo>
                  <a:pt x="5499" y="14697"/>
                </a:lnTo>
                <a:lnTo>
                  <a:pt x="6327" y="14697"/>
                </a:lnTo>
                <a:lnTo>
                  <a:pt x="6473" y="15378"/>
                </a:lnTo>
                <a:lnTo>
                  <a:pt x="6010" y="15403"/>
                </a:lnTo>
                <a:lnTo>
                  <a:pt x="5645" y="15403"/>
                </a:lnTo>
                <a:lnTo>
                  <a:pt x="5475" y="15427"/>
                </a:lnTo>
                <a:lnTo>
                  <a:pt x="5305" y="15500"/>
                </a:lnTo>
                <a:lnTo>
                  <a:pt x="5256" y="15549"/>
                </a:lnTo>
                <a:lnTo>
                  <a:pt x="5207" y="15597"/>
                </a:lnTo>
                <a:lnTo>
                  <a:pt x="5183" y="15670"/>
                </a:lnTo>
                <a:lnTo>
                  <a:pt x="5183" y="15743"/>
                </a:lnTo>
                <a:lnTo>
                  <a:pt x="5183" y="15816"/>
                </a:lnTo>
                <a:lnTo>
                  <a:pt x="5207" y="15889"/>
                </a:lnTo>
                <a:lnTo>
                  <a:pt x="5256" y="15938"/>
                </a:lnTo>
                <a:lnTo>
                  <a:pt x="5305" y="15987"/>
                </a:lnTo>
                <a:lnTo>
                  <a:pt x="5475" y="16035"/>
                </a:lnTo>
                <a:lnTo>
                  <a:pt x="5645" y="16060"/>
                </a:lnTo>
                <a:lnTo>
                  <a:pt x="6010" y="16084"/>
                </a:lnTo>
                <a:lnTo>
                  <a:pt x="6278" y="16108"/>
                </a:lnTo>
                <a:lnTo>
                  <a:pt x="6448" y="16108"/>
                </a:lnTo>
                <a:lnTo>
                  <a:pt x="6570" y="16084"/>
                </a:lnTo>
                <a:lnTo>
                  <a:pt x="6619" y="16400"/>
                </a:lnTo>
                <a:lnTo>
                  <a:pt x="6643" y="16692"/>
                </a:lnTo>
                <a:lnTo>
                  <a:pt x="6619" y="16838"/>
                </a:lnTo>
                <a:lnTo>
                  <a:pt x="6594" y="16960"/>
                </a:lnTo>
                <a:lnTo>
                  <a:pt x="6521" y="17057"/>
                </a:lnTo>
                <a:lnTo>
                  <a:pt x="6424" y="17130"/>
                </a:lnTo>
                <a:lnTo>
                  <a:pt x="6327" y="17179"/>
                </a:lnTo>
                <a:lnTo>
                  <a:pt x="6205" y="17228"/>
                </a:lnTo>
                <a:lnTo>
                  <a:pt x="5913" y="17252"/>
                </a:lnTo>
                <a:lnTo>
                  <a:pt x="5597" y="17228"/>
                </a:lnTo>
                <a:lnTo>
                  <a:pt x="5305" y="17203"/>
                </a:lnTo>
                <a:lnTo>
                  <a:pt x="4794" y="17130"/>
                </a:lnTo>
                <a:lnTo>
                  <a:pt x="4575" y="17155"/>
                </a:lnTo>
                <a:lnTo>
                  <a:pt x="4307" y="17179"/>
                </a:lnTo>
                <a:lnTo>
                  <a:pt x="4064" y="17203"/>
                </a:lnTo>
                <a:lnTo>
                  <a:pt x="3796" y="17228"/>
                </a:lnTo>
                <a:lnTo>
                  <a:pt x="3553" y="17228"/>
                </a:lnTo>
                <a:lnTo>
                  <a:pt x="3455" y="17203"/>
                </a:lnTo>
                <a:lnTo>
                  <a:pt x="3358" y="17155"/>
                </a:lnTo>
                <a:lnTo>
                  <a:pt x="3261" y="17106"/>
                </a:lnTo>
                <a:lnTo>
                  <a:pt x="3163" y="17033"/>
                </a:lnTo>
                <a:lnTo>
                  <a:pt x="3115" y="16936"/>
                </a:lnTo>
                <a:lnTo>
                  <a:pt x="3042" y="16790"/>
                </a:lnTo>
                <a:lnTo>
                  <a:pt x="2969" y="16571"/>
                </a:lnTo>
                <a:lnTo>
                  <a:pt x="2920" y="16327"/>
                </a:lnTo>
                <a:lnTo>
                  <a:pt x="2847" y="15816"/>
                </a:lnTo>
                <a:lnTo>
                  <a:pt x="2750" y="14819"/>
                </a:lnTo>
                <a:lnTo>
                  <a:pt x="2725" y="14308"/>
                </a:lnTo>
                <a:lnTo>
                  <a:pt x="2677" y="13797"/>
                </a:lnTo>
                <a:lnTo>
                  <a:pt x="2652" y="13286"/>
                </a:lnTo>
                <a:lnTo>
                  <a:pt x="2628" y="12775"/>
                </a:lnTo>
                <a:lnTo>
                  <a:pt x="2506" y="11923"/>
                </a:lnTo>
                <a:lnTo>
                  <a:pt x="2385" y="11047"/>
                </a:lnTo>
                <a:lnTo>
                  <a:pt x="2385" y="11047"/>
                </a:lnTo>
                <a:lnTo>
                  <a:pt x="2823" y="11072"/>
                </a:lnTo>
                <a:lnTo>
                  <a:pt x="3090" y="11072"/>
                </a:lnTo>
                <a:lnTo>
                  <a:pt x="3358" y="11047"/>
                </a:lnTo>
                <a:lnTo>
                  <a:pt x="3407" y="11047"/>
                </a:lnTo>
                <a:lnTo>
                  <a:pt x="3504" y="11023"/>
                </a:lnTo>
                <a:lnTo>
                  <a:pt x="4064" y="10974"/>
                </a:lnTo>
                <a:lnTo>
                  <a:pt x="4331" y="10974"/>
                </a:lnTo>
                <a:lnTo>
                  <a:pt x="4599" y="10999"/>
                </a:lnTo>
                <a:lnTo>
                  <a:pt x="4623" y="11023"/>
                </a:lnTo>
                <a:lnTo>
                  <a:pt x="4672" y="11072"/>
                </a:lnTo>
                <a:lnTo>
                  <a:pt x="4745" y="11096"/>
                </a:lnTo>
                <a:lnTo>
                  <a:pt x="4818" y="11072"/>
                </a:lnTo>
                <a:lnTo>
                  <a:pt x="4867" y="11023"/>
                </a:lnTo>
                <a:lnTo>
                  <a:pt x="4891" y="10974"/>
                </a:lnTo>
                <a:lnTo>
                  <a:pt x="5597" y="10950"/>
                </a:lnTo>
                <a:close/>
                <a:moveTo>
                  <a:pt x="16546" y="0"/>
                </a:moveTo>
                <a:lnTo>
                  <a:pt x="16400" y="49"/>
                </a:lnTo>
                <a:lnTo>
                  <a:pt x="16278" y="122"/>
                </a:lnTo>
                <a:lnTo>
                  <a:pt x="16157" y="195"/>
                </a:lnTo>
                <a:lnTo>
                  <a:pt x="16035" y="292"/>
                </a:lnTo>
                <a:lnTo>
                  <a:pt x="15962" y="414"/>
                </a:lnTo>
                <a:lnTo>
                  <a:pt x="15889" y="414"/>
                </a:lnTo>
                <a:lnTo>
                  <a:pt x="15840" y="438"/>
                </a:lnTo>
                <a:lnTo>
                  <a:pt x="15792" y="487"/>
                </a:lnTo>
                <a:lnTo>
                  <a:pt x="15768" y="560"/>
                </a:lnTo>
                <a:lnTo>
                  <a:pt x="15695" y="803"/>
                </a:lnTo>
                <a:lnTo>
                  <a:pt x="15670" y="1071"/>
                </a:lnTo>
                <a:lnTo>
                  <a:pt x="15597" y="1047"/>
                </a:lnTo>
                <a:lnTo>
                  <a:pt x="15524" y="1071"/>
                </a:lnTo>
                <a:lnTo>
                  <a:pt x="15451" y="1095"/>
                </a:lnTo>
                <a:lnTo>
                  <a:pt x="15403" y="1168"/>
                </a:lnTo>
                <a:lnTo>
                  <a:pt x="15354" y="1266"/>
                </a:lnTo>
                <a:lnTo>
                  <a:pt x="15281" y="1339"/>
                </a:lnTo>
                <a:lnTo>
                  <a:pt x="15111" y="1485"/>
                </a:lnTo>
                <a:lnTo>
                  <a:pt x="14770" y="1728"/>
                </a:lnTo>
                <a:lnTo>
                  <a:pt x="14283" y="2093"/>
                </a:lnTo>
                <a:lnTo>
                  <a:pt x="14040" y="2288"/>
                </a:lnTo>
                <a:lnTo>
                  <a:pt x="13772" y="2434"/>
                </a:lnTo>
                <a:lnTo>
                  <a:pt x="13018" y="2847"/>
                </a:lnTo>
                <a:lnTo>
                  <a:pt x="12264" y="3237"/>
                </a:lnTo>
                <a:lnTo>
                  <a:pt x="11485" y="3577"/>
                </a:lnTo>
                <a:lnTo>
                  <a:pt x="11071" y="3723"/>
                </a:lnTo>
                <a:lnTo>
                  <a:pt x="10682" y="3869"/>
                </a:lnTo>
                <a:lnTo>
                  <a:pt x="9830" y="4137"/>
                </a:lnTo>
                <a:lnTo>
                  <a:pt x="8979" y="4356"/>
                </a:lnTo>
                <a:lnTo>
                  <a:pt x="8103" y="4526"/>
                </a:lnTo>
                <a:lnTo>
                  <a:pt x="7665" y="4575"/>
                </a:lnTo>
                <a:lnTo>
                  <a:pt x="7227" y="4624"/>
                </a:lnTo>
                <a:lnTo>
                  <a:pt x="6570" y="4672"/>
                </a:lnTo>
                <a:lnTo>
                  <a:pt x="5913" y="4697"/>
                </a:lnTo>
                <a:lnTo>
                  <a:pt x="5256" y="4721"/>
                </a:lnTo>
                <a:lnTo>
                  <a:pt x="4623" y="4745"/>
                </a:lnTo>
                <a:lnTo>
                  <a:pt x="4429" y="4697"/>
                </a:lnTo>
                <a:lnTo>
                  <a:pt x="4234" y="4672"/>
                </a:lnTo>
                <a:lnTo>
                  <a:pt x="3869" y="4624"/>
                </a:lnTo>
                <a:lnTo>
                  <a:pt x="3480" y="4648"/>
                </a:lnTo>
                <a:lnTo>
                  <a:pt x="3090" y="4648"/>
                </a:lnTo>
                <a:lnTo>
                  <a:pt x="2652" y="4672"/>
                </a:lnTo>
                <a:lnTo>
                  <a:pt x="2214" y="4721"/>
                </a:lnTo>
                <a:lnTo>
                  <a:pt x="1995" y="4770"/>
                </a:lnTo>
                <a:lnTo>
                  <a:pt x="1801" y="4818"/>
                </a:lnTo>
                <a:lnTo>
                  <a:pt x="1582" y="4916"/>
                </a:lnTo>
                <a:lnTo>
                  <a:pt x="1387" y="5013"/>
                </a:lnTo>
                <a:lnTo>
                  <a:pt x="1192" y="5110"/>
                </a:lnTo>
                <a:lnTo>
                  <a:pt x="1046" y="5232"/>
                </a:lnTo>
                <a:lnTo>
                  <a:pt x="876" y="5378"/>
                </a:lnTo>
                <a:lnTo>
                  <a:pt x="754" y="5524"/>
                </a:lnTo>
                <a:lnTo>
                  <a:pt x="633" y="5670"/>
                </a:lnTo>
                <a:lnTo>
                  <a:pt x="535" y="5840"/>
                </a:lnTo>
                <a:lnTo>
                  <a:pt x="365" y="6205"/>
                </a:lnTo>
                <a:lnTo>
                  <a:pt x="243" y="6570"/>
                </a:lnTo>
                <a:lnTo>
                  <a:pt x="146" y="6959"/>
                </a:lnTo>
                <a:lnTo>
                  <a:pt x="73" y="7373"/>
                </a:lnTo>
                <a:lnTo>
                  <a:pt x="49" y="7762"/>
                </a:lnTo>
                <a:lnTo>
                  <a:pt x="0" y="8200"/>
                </a:lnTo>
                <a:lnTo>
                  <a:pt x="0" y="8614"/>
                </a:lnTo>
                <a:lnTo>
                  <a:pt x="49" y="9028"/>
                </a:lnTo>
                <a:lnTo>
                  <a:pt x="146" y="9417"/>
                </a:lnTo>
                <a:lnTo>
                  <a:pt x="195" y="9612"/>
                </a:lnTo>
                <a:lnTo>
                  <a:pt x="292" y="9806"/>
                </a:lnTo>
                <a:lnTo>
                  <a:pt x="389" y="9977"/>
                </a:lnTo>
                <a:lnTo>
                  <a:pt x="487" y="10147"/>
                </a:lnTo>
                <a:lnTo>
                  <a:pt x="633" y="10293"/>
                </a:lnTo>
                <a:lnTo>
                  <a:pt x="779" y="10439"/>
                </a:lnTo>
                <a:lnTo>
                  <a:pt x="949" y="10585"/>
                </a:lnTo>
                <a:lnTo>
                  <a:pt x="1144" y="10707"/>
                </a:lnTo>
                <a:lnTo>
                  <a:pt x="1363" y="10804"/>
                </a:lnTo>
                <a:lnTo>
                  <a:pt x="1582" y="10901"/>
                </a:lnTo>
                <a:lnTo>
                  <a:pt x="1825" y="10950"/>
                </a:lnTo>
                <a:lnTo>
                  <a:pt x="2068" y="10999"/>
                </a:lnTo>
                <a:lnTo>
                  <a:pt x="2044" y="11242"/>
                </a:lnTo>
                <a:lnTo>
                  <a:pt x="2020" y="11510"/>
                </a:lnTo>
                <a:lnTo>
                  <a:pt x="2044" y="11777"/>
                </a:lnTo>
                <a:lnTo>
                  <a:pt x="2068" y="12021"/>
                </a:lnTo>
                <a:lnTo>
                  <a:pt x="2166" y="12556"/>
                </a:lnTo>
                <a:lnTo>
                  <a:pt x="2190" y="12824"/>
                </a:lnTo>
                <a:lnTo>
                  <a:pt x="2214" y="13067"/>
                </a:lnTo>
                <a:lnTo>
                  <a:pt x="2287" y="14478"/>
                </a:lnTo>
                <a:lnTo>
                  <a:pt x="2336" y="15184"/>
                </a:lnTo>
                <a:lnTo>
                  <a:pt x="2409" y="15914"/>
                </a:lnTo>
                <a:lnTo>
                  <a:pt x="2458" y="16327"/>
                </a:lnTo>
                <a:lnTo>
                  <a:pt x="2506" y="16741"/>
                </a:lnTo>
                <a:lnTo>
                  <a:pt x="2555" y="16960"/>
                </a:lnTo>
                <a:lnTo>
                  <a:pt x="2628" y="17155"/>
                </a:lnTo>
                <a:lnTo>
                  <a:pt x="2725" y="17325"/>
                </a:lnTo>
                <a:lnTo>
                  <a:pt x="2871" y="17495"/>
                </a:lnTo>
                <a:lnTo>
                  <a:pt x="2993" y="17593"/>
                </a:lnTo>
                <a:lnTo>
                  <a:pt x="3090" y="17641"/>
                </a:lnTo>
                <a:lnTo>
                  <a:pt x="3212" y="17714"/>
                </a:lnTo>
                <a:lnTo>
                  <a:pt x="3334" y="17739"/>
                </a:lnTo>
                <a:lnTo>
                  <a:pt x="3601" y="17763"/>
                </a:lnTo>
                <a:lnTo>
                  <a:pt x="3893" y="17763"/>
                </a:lnTo>
                <a:lnTo>
                  <a:pt x="4429" y="17690"/>
                </a:lnTo>
                <a:lnTo>
                  <a:pt x="4696" y="17666"/>
                </a:lnTo>
                <a:lnTo>
                  <a:pt x="4964" y="17666"/>
                </a:lnTo>
                <a:lnTo>
                  <a:pt x="5475" y="17714"/>
                </a:lnTo>
                <a:lnTo>
                  <a:pt x="5743" y="17739"/>
                </a:lnTo>
                <a:lnTo>
                  <a:pt x="6010" y="17763"/>
                </a:lnTo>
                <a:lnTo>
                  <a:pt x="6278" y="17739"/>
                </a:lnTo>
                <a:lnTo>
                  <a:pt x="6521" y="17690"/>
                </a:lnTo>
                <a:lnTo>
                  <a:pt x="6619" y="17641"/>
                </a:lnTo>
                <a:lnTo>
                  <a:pt x="6740" y="17568"/>
                </a:lnTo>
                <a:lnTo>
                  <a:pt x="6838" y="17495"/>
                </a:lnTo>
                <a:lnTo>
                  <a:pt x="6935" y="17398"/>
                </a:lnTo>
                <a:lnTo>
                  <a:pt x="7008" y="17301"/>
                </a:lnTo>
                <a:lnTo>
                  <a:pt x="7057" y="17179"/>
                </a:lnTo>
                <a:lnTo>
                  <a:pt x="7130" y="16960"/>
                </a:lnTo>
                <a:lnTo>
                  <a:pt x="7154" y="16717"/>
                </a:lnTo>
                <a:lnTo>
                  <a:pt x="7154" y="16449"/>
                </a:lnTo>
                <a:lnTo>
                  <a:pt x="7130" y="16181"/>
                </a:lnTo>
                <a:lnTo>
                  <a:pt x="7081" y="15938"/>
                </a:lnTo>
                <a:lnTo>
                  <a:pt x="6984" y="15451"/>
                </a:lnTo>
                <a:lnTo>
                  <a:pt x="6886" y="14770"/>
                </a:lnTo>
                <a:lnTo>
                  <a:pt x="6765" y="14089"/>
                </a:lnTo>
                <a:lnTo>
                  <a:pt x="6497" y="12726"/>
                </a:lnTo>
                <a:lnTo>
                  <a:pt x="6351" y="12167"/>
                </a:lnTo>
                <a:lnTo>
                  <a:pt x="6302" y="11875"/>
                </a:lnTo>
                <a:lnTo>
                  <a:pt x="6254" y="11583"/>
                </a:lnTo>
                <a:lnTo>
                  <a:pt x="6229" y="11291"/>
                </a:lnTo>
                <a:lnTo>
                  <a:pt x="6205" y="11120"/>
                </a:lnTo>
                <a:lnTo>
                  <a:pt x="6181" y="10974"/>
                </a:lnTo>
                <a:lnTo>
                  <a:pt x="6789" y="11096"/>
                </a:lnTo>
                <a:lnTo>
                  <a:pt x="7397" y="11218"/>
                </a:lnTo>
                <a:lnTo>
                  <a:pt x="10341" y="11826"/>
                </a:lnTo>
                <a:lnTo>
                  <a:pt x="10560" y="11875"/>
                </a:lnTo>
                <a:lnTo>
                  <a:pt x="10755" y="11923"/>
                </a:lnTo>
                <a:lnTo>
                  <a:pt x="11169" y="12094"/>
                </a:lnTo>
                <a:lnTo>
                  <a:pt x="11972" y="12459"/>
                </a:lnTo>
                <a:lnTo>
                  <a:pt x="13456" y="13115"/>
                </a:lnTo>
                <a:lnTo>
                  <a:pt x="14040" y="13407"/>
                </a:lnTo>
                <a:lnTo>
                  <a:pt x="14332" y="13553"/>
                </a:lnTo>
                <a:lnTo>
                  <a:pt x="14624" y="13748"/>
                </a:lnTo>
                <a:lnTo>
                  <a:pt x="14892" y="13943"/>
                </a:lnTo>
                <a:lnTo>
                  <a:pt x="15135" y="14162"/>
                </a:lnTo>
                <a:lnTo>
                  <a:pt x="15354" y="14381"/>
                </a:lnTo>
                <a:lnTo>
                  <a:pt x="15549" y="14648"/>
                </a:lnTo>
                <a:lnTo>
                  <a:pt x="15622" y="14721"/>
                </a:lnTo>
                <a:lnTo>
                  <a:pt x="15622" y="14940"/>
                </a:lnTo>
                <a:lnTo>
                  <a:pt x="15646" y="15062"/>
                </a:lnTo>
                <a:lnTo>
                  <a:pt x="15695" y="15159"/>
                </a:lnTo>
                <a:lnTo>
                  <a:pt x="15792" y="15208"/>
                </a:lnTo>
                <a:lnTo>
                  <a:pt x="15889" y="15232"/>
                </a:lnTo>
                <a:lnTo>
                  <a:pt x="16084" y="15427"/>
                </a:lnTo>
                <a:lnTo>
                  <a:pt x="16205" y="15500"/>
                </a:lnTo>
                <a:lnTo>
                  <a:pt x="16303" y="15573"/>
                </a:lnTo>
                <a:lnTo>
                  <a:pt x="16449" y="15622"/>
                </a:lnTo>
                <a:lnTo>
                  <a:pt x="16570" y="15646"/>
                </a:lnTo>
                <a:lnTo>
                  <a:pt x="16716" y="15670"/>
                </a:lnTo>
                <a:lnTo>
                  <a:pt x="16862" y="15646"/>
                </a:lnTo>
                <a:lnTo>
                  <a:pt x="16984" y="15622"/>
                </a:lnTo>
                <a:lnTo>
                  <a:pt x="17081" y="15573"/>
                </a:lnTo>
                <a:lnTo>
                  <a:pt x="17179" y="15500"/>
                </a:lnTo>
                <a:lnTo>
                  <a:pt x="17276" y="15427"/>
                </a:lnTo>
                <a:lnTo>
                  <a:pt x="17349" y="15330"/>
                </a:lnTo>
                <a:lnTo>
                  <a:pt x="17398" y="15232"/>
                </a:lnTo>
                <a:lnTo>
                  <a:pt x="17495" y="14989"/>
                </a:lnTo>
                <a:lnTo>
                  <a:pt x="17568" y="14721"/>
                </a:lnTo>
                <a:lnTo>
                  <a:pt x="17617" y="14478"/>
                </a:lnTo>
                <a:lnTo>
                  <a:pt x="17690" y="14016"/>
                </a:lnTo>
                <a:lnTo>
                  <a:pt x="17714" y="13651"/>
                </a:lnTo>
                <a:lnTo>
                  <a:pt x="17738" y="13261"/>
                </a:lnTo>
                <a:lnTo>
                  <a:pt x="17763" y="12507"/>
                </a:lnTo>
                <a:lnTo>
                  <a:pt x="17714" y="10974"/>
                </a:lnTo>
                <a:lnTo>
                  <a:pt x="17714" y="10123"/>
                </a:lnTo>
                <a:lnTo>
                  <a:pt x="17860" y="10098"/>
                </a:lnTo>
                <a:lnTo>
                  <a:pt x="17982" y="10001"/>
                </a:lnTo>
                <a:lnTo>
                  <a:pt x="18128" y="9904"/>
                </a:lnTo>
                <a:lnTo>
                  <a:pt x="18249" y="9782"/>
                </a:lnTo>
                <a:lnTo>
                  <a:pt x="18493" y="9514"/>
                </a:lnTo>
                <a:lnTo>
                  <a:pt x="18687" y="9271"/>
                </a:lnTo>
                <a:lnTo>
                  <a:pt x="18785" y="9101"/>
                </a:lnTo>
                <a:lnTo>
                  <a:pt x="18858" y="8906"/>
                </a:lnTo>
                <a:lnTo>
                  <a:pt x="18906" y="8711"/>
                </a:lnTo>
                <a:lnTo>
                  <a:pt x="18931" y="8517"/>
                </a:lnTo>
                <a:lnTo>
                  <a:pt x="18955" y="8103"/>
                </a:lnTo>
                <a:lnTo>
                  <a:pt x="18955" y="7714"/>
                </a:lnTo>
                <a:lnTo>
                  <a:pt x="18931" y="7373"/>
                </a:lnTo>
                <a:lnTo>
                  <a:pt x="18858" y="7057"/>
                </a:lnTo>
                <a:lnTo>
                  <a:pt x="18760" y="6740"/>
                </a:lnTo>
                <a:lnTo>
                  <a:pt x="18614" y="6448"/>
                </a:lnTo>
                <a:lnTo>
                  <a:pt x="18541" y="6327"/>
                </a:lnTo>
                <a:lnTo>
                  <a:pt x="18420" y="6205"/>
                </a:lnTo>
                <a:lnTo>
                  <a:pt x="18322" y="6083"/>
                </a:lnTo>
                <a:lnTo>
                  <a:pt x="18201" y="5986"/>
                </a:lnTo>
                <a:lnTo>
                  <a:pt x="18055" y="5889"/>
                </a:lnTo>
                <a:lnTo>
                  <a:pt x="17909" y="5840"/>
                </a:lnTo>
                <a:lnTo>
                  <a:pt x="17763" y="5767"/>
                </a:lnTo>
                <a:lnTo>
                  <a:pt x="17592" y="5743"/>
                </a:lnTo>
                <a:lnTo>
                  <a:pt x="17568" y="4697"/>
                </a:lnTo>
                <a:lnTo>
                  <a:pt x="17592" y="3942"/>
                </a:lnTo>
                <a:lnTo>
                  <a:pt x="17617" y="3164"/>
                </a:lnTo>
                <a:lnTo>
                  <a:pt x="17641" y="2409"/>
                </a:lnTo>
                <a:lnTo>
                  <a:pt x="17641" y="1631"/>
                </a:lnTo>
                <a:lnTo>
                  <a:pt x="17617" y="1193"/>
                </a:lnTo>
                <a:lnTo>
                  <a:pt x="17592" y="949"/>
                </a:lnTo>
                <a:lnTo>
                  <a:pt x="17519" y="730"/>
                </a:lnTo>
                <a:lnTo>
                  <a:pt x="17446" y="511"/>
                </a:lnTo>
                <a:lnTo>
                  <a:pt x="17325" y="317"/>
                </a:lnTo>
                <a:lnTo>
                  <a:pt x="17252" y="219"/>
                </a:lnTo>
                <a:lnTo>
                  <a:pt x="17179" y="146"/>
                </a:lnTo>
                <a:lnTo>
                  <a:pt x="17081" y="98"/>
                </a:lnTo>
                <a:lnTo>
                  <a:pt x="16984" y="49"/>
                </a:lnTo>
                <a:lnTo>
                  <a:pt x="16838" y="0"/>
                </a:ln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2224;p39">
            <a:extLst>
              <a:ext uri="{FF2B5EF4-FFF2-40B4-BE49-F238E27FC236}">
                <a16:creationId xmlns:a16="http://schemas.microsoft.com/office/drawing/2014/main" id="{28AF50FD-79EA-426A-9DE8-D05240EA3A38}"/>
              </a:ext>
            </a:extLst>
          </p:cNvPr>
          <p:cNvSpPr/>
          <p:nvPr/>
        </p:nvSpPr>
        <p:spPr>
          <a:xfrm>
            <a:off x="1123034" y="5134515"/>
            <a:ext cx="669230" cy="387837"/>
          </a:xfrm>
          <a:custGeom>
            <a:avLst/>
            <a:gdLst/>
            <a:ahLst/>
            <a:cxnLst/>
            <a:rect l="l" t="t" r="r" b="b"/>
            <a:pathLst>
              <a:path w="19735" h="11437" extrusionOk="0">
                <a:moveTo>
                  <a:pt x="17155" y="1363"/>
                </a:moveTo>
                <a:lnTo>
                  <a:pt x="17058" y="1387"/>
                </a:lnTo>
                <a:lnTo>
                  <a:pt x="16985" y="1460"/>
                </a:lnTo>
                <a:lnTo>
                  <a:pt x="16936" y="1533"/>
                </a:lnTo>
                <a:lnTo>
                  <a:pt x="16912" y="1777"/>
                </a:lnTo>
                <a:lnTo>
                  <a:pt x="16912" y="1825"/>
                </a:lnTo>
                <a:lnTo>
                  <a:pt x="16936" y="1874"/>
                </a:lnTo>
                <a:lnTo>
                  <a:pt x="16985" y="1971"/>
                </a:lnTo>
                <a:lnTo>
                  <a:pt x="17082" y="2044"/>
                </a:lnTo>
                <a:lnTo>
                  <a:pt x="17204" y="2069"/>
                </a:lnTo>
                <a:lnTo>
                  <a:pt x="17277" y="2069"/>
                </a:lnTo>
                <a:lnTo>
                  <a:pt x="17374" y="2093"/>
                </a:lnTo>
                <a:lnTo>
                  <a:pt x="17496" y="2069"/>
                </a:lnTo>
                <a:lnTo>
                  <a:pt x="17593" y="2020"/>
                </a:lnTo>
                <a:lnTo>
                  <a:pt x="17666" y="1947"/>
                </a:lnTo>
                <a:lnTo>
                  <a:pt x="17691" y="1874"/>
                </a:lnTo>
                <a:lnTo>
                  <a:pt x="17715" y="1801"/>
                </a:lnTo>
                <a:lnTo>
                  <a:pt x="17715" y="1655"/>
                </a:lnTo>
                <a:lnTo>
                  <a:pt x="17642" y="1533"/>
                </a:lnTo>
                <a:lnTo>
                  <a:pt x="17593" y="1485"/>
                </a:lnTo>
                <a:lnTo>
                  <a:pt x="17545" y="1436"/>
                </a:lnTo>
                <a:lnTo>
                  <a:pt x="17447" y="1387"/>
                </a:lnTo>
                <a:lnTo>
                  <a:pt x="17326" y="1387"/>
                </a:lnTo>
                <a:lnTo>
                  <a:pt x="17277" y="1363"/>
                </a:lnTo>
                <a:close/>
                <a:moveTo>
                  <a:pt x="16523" y="511"/>
                </a:moveTo>
                <a:lnTo>
                  <a:pt x="16888" y="560"/>
                </a:lnTo>
                <a:lnTo>
                  <a:pt x="17058" y="609"/>
                </a:lnTo>
                <a:lnTo>
                  <a:pt x="17228" y="657"/>
                </a:lnTo>
                <a:lnTo>
                  <a:pt x="17374" y="730"/>
                </a:lnTo>
                <a:lnTo>
                  <a:pt x="17520" y="828"/>
                </a:lnTo>
                <a:lnTo>
                  <a:pt x="17642" y="949"/>
                </a:lnTo>
                <a:lnTo>
                  <a:pt x="17764" y="1071"/>
                </a:lnTo>
                <a:lnTo>
                  <a:pt x="17861" y="1217"/>
                </a:lnTo>
                <a:lnTo>
                  <a:pt x="17934" y="1387"/>
                </a:lnTo>
                <a:lnTo>
                  <a:pt x="17983" y="1533"/>
                </a:lnTo>
                <a:lnTo>
                  <a:pt x="18031" y="1704"/>
                </a:lnTo>
                <a:lnTo>
                  <a:pt x="18056" y="2044"/>
                </a:lnTo>
                <a:lnTo>
                  <a:pt x="18031" y="2385"/>
                </a:lnTo>
                <a:lnTo>
                  <a:pt x="18031" y="2726"/>
                </a:lnTo>
                <a:lnTo>
                  <a:pt x="17958" y="3504"/>
                </a:lnTo>
                <a:lnTo>
                  <a:pt x="17885" y="4283"/>
                </a:lnTo>
                <a:lnTo>
                  <a:pt x="17861" y="4331"/>
                </a:lnTo>
                <a:lnTo>
                  <a:pt x="17739" y="4380"/>
                </a:lnTo>
                <a:lnTo>
                  <a:pt x="17593" y="4453"/>
                </a:lnTo>
                <a:lnTo>
                  <a:pt x="17520" y="4502"/>
                </a:lnTo>
                <a:lnTo>
                  <a:pt x="17472" y="4575"/>
                </a:lnTo>
                <a:lnTo>
                  <a:pt x="17472" y="4599"/>
                </a:lnTo>
                <a:lnTo>
                  <a:pt x="17496" y="4648"/>
                </a:lnTo>
                <a:lnTo>
                  <a:pt x="17569" y="4672"/>
                </a:lnTo>
                <a:lnTo>
                  <a:pt x="17618" y="4696"/>
                </a:lnTo>
                <a:lnTo>
                  <a:pt x="17764" y="4696"/>
                </a:lnTo>
                <a:lnTo>
                  <a:pt x="17812" y="4672"/>
                </a:lnTo>
                <a:lnTo>
                  <a:pt x="17764" y="4891"/>
                </a:lnTo>
                <a:lnTo>
                  <a:pt x="17715" y="4867"/>
                </a:lnTo>
                <a:lnTo>
                  <a:pt x="17569" y="4818"/>
                </a:lnTo>
                <a:lnTo>
                  <a:pt x="17423" y="4769"/>
                </a:lnTo>
                <a:lnTo>
                  <a:pt x="17350" y="4769"/>
                </a:lnTo>
                <a:lnTo>
                  <a:pt x="17326" y="4794"/>
                </a:lnTo>
                <a:lnTo>
                  <a:pt x="17301" y="4842"/>
                </a:lnTo>
                <a:lnTo>
                  <a:pt x="17301" y="4915"/>
                </a:lnTo>
                <a:lnTo>
                  <a:pt x="17374" y="4988"/>
                </a:lnTo>
                <a:lnTo>
                  <a:pt x="17472" y="5061"/>
                </a:lnTo>
                <a:lnTo>
                  <a:pt x="17593" y="5134"/>
                </a:lnTo>
                <a:lnTo>
                  <a:pt x="17691" y="5159"/>
                </a:lnTo>
                <a:lnTo>
                  <a:pt x="17642" y="5353"/>
                </a:lnTo>
                <a:lnTo>
                  <a:pt x="17569" y="5329"/>
                </a:lnTo>
                <a:lnTo>
                  <a:pt x="17374" y="5256"/>
                </a:lnTo>
                <a:lnTo>
                  <a:pt x="17277" y="5207"/>
                </a:lnTo>
                <a:lnTo>
                  <a:pt x="17155" y="5183"/>
                </a:lnTo>
                <a:lnTo>
                  <a:pt x="17131" y="5207"/>
                </a:lnTo>
                <a:lnTo>
                  <a:pt x="17107" y="5232"/>
                </a:lnTo>
                <a:lnTo>
                  <a:pt x="17082" y="5305"/>
                </a:lnTo>
                <a:lnTo>
                  <a:pt x="17107" y="5378"/>
                </a:lnTo>
                <a:lnTo>
                  <a:pt x="17131" y="5426"/>
                </a:lnTo>
                <a:lnTo>
                  <a:pt x="17228" y="5548"/>
                </a:lnTo>
                <a:lnTo>
                  <a:pt x="17374" y="5645"/>
                </a:lnTo>
                <a:lnTo>
                  <a:pt x="17545" y="5694"/>
                </a:lnTo>
                <a:lnTo>
                  <a:pt x="17399" y="6059"/>
                </a:lnTo>
                <a:lnTo>
                  <a:pt x="17253" y="6010"/>
                </a:lnTo>
                <a:lnTo>
                  <a:pt x="17107" y="5937"/>
                </a:lnTo>
                <a:lnTo>
                  <a:pt x="17034" y="5864"/>
                </a:lnTo>
                <a:lnTo>
                  <a:pt x="16961" y="5791"/>
                </a:lnTo>
                <a:lnTo>
                  <a:pt x="16888" y="5718"/>
                </a:lnTo>
                <a:lnTo>
                  <a:pt x="16790" y="5645"/>
                </a:lnTo>
                <a:lnTo>
                  <a:pt x="16742" y="5621"/>
                </a:lnTo>
                <a:lnTo>
                  <a:pt x="16693" y="5645"/>
                </a:lnTo>
                <a:lnTo>
                  <a:pt x="16644" y="5670"/>
                </a:lnTo>
                <a:lnTo>
                  <a:pt x="16620" y="5743"/>
                </a:lnTo>
                <a:lnTo>
                  <a:pt x="16644" y="5840"/>
                </a:lnTo>
                <a:lnTo>
                  <a:pt x="16669" y="5962"/>
                </a:lnTo>
                <a:lnTo>
                  <a:pt x="16742" y="6059"/>
                </a:lnTo>
                <a:lnTo>
                  <a:pt x="16815" y="6156"/>
                </a:lnTo>
                <a:lnTo>
                  <a:pt x="16912" y="6229"/>
                </a:lnTo>
                <a:lnTo>
                  <a:pt x="17034" y="6302"/>
                </a:lnTo>
                <a:lnTo>
                  <a:pt x="17131" y="6351"/>
                </a:lnTo>
                <a:lnTo>
                  <a:pt x="17253" y="6400"/>
                </a:lnTo>
                <a:lnTo>
                  <a:pt x="17082" y="6740"/>
                </a:lnTo>
                <a:lnTo>
                  <a:pt x="16985" y="6740"/>
                </a:lnTo>
                <a:lnTo>
                  <a:pt x="16790" y="6643"/>
                </a:lnTo>
                <a:lnTo>
                  <a:pt x="16596" y="6546"/>
                </a:lnTo>
                <a:lnTo>
                  <a:pt x="16401" y="6424"/>
                </a:lnTo>
                <a:lnTo>
                  <a:pt x="16231" y="6278"/>
                </a:lnTo>
                <a:lnTo>
                  <a:pt x="16158" y="6278"/>
                </a:lnTo>
                <a:lnTo>
                  <a:pt x="16133" y="6302"/>
                </a:lnTo>
                <a:lnTo>
                  <a:pt x="16133" y="6327"/>
                </a:lnTo>
                <a:lnTo>
                  <a:pt x="16182" y="6448"/>
                </a:lnTo>
                <a:lnTo>
                  <a:pt x="16255" y="6546"/>
                </a:lnTo>
                <a:lnTo>
                  <a:pt x="16401" y="6740"/>
                </a:lnTo>
                <a:lnTo>
                  <a:pt x="16571" y="6886"/>
                </a:lnTo>
                <a:lnTo>
                  <a:pt x="16790" y="7008"/>
                </a:lnTo>
                <a:lnTo>
                  <a:pt x="16888" y="7057"/>
                </a:lnTo>
                <a:lnTo>
                  <a:pt x="16669" y="7373"/>
                </a:lnTo>
                <a:lnTo>
                  <a:pt x="16401" y="7251"/>
                </a:lnTo>
                <a:lnTo>
                  <a:pt x="16158" y="7154"/>
                </a:lnTo>
                <a:lnTo>
                  <a:pt x="15987" y="7057"/>
                </a:lnTo>
                <a:lnTo>
                  <a:pt x="15817" y="6935"/>
                </a:lnTo>
                <a:lnTo>
                  <a:pt x="15647" y="6813"/>
                </a:lnTo>
                <a:lnTo>
                  <a:pt x="15476" y="6740"/>
                </a:lnTo>
                <a:lnTo>
                  <a:pt x="15428" y="6740"/>
                </a:lnTo>
                <a:lnTo>
                  <a:pt x="15403" y="6765"/>
                </a:lnTo>
                <a:lnTo>
                  <a:pt x="15379" y="6789"/>
                </a:lnTo>
                <a:lnTo>
                  <a:pt x="15379" y="6813"/>
                </a:lnTo>
                <a:lnTo>
                  <a:pt x="15403" y="6935"/>
                </a:lnTo>
                <a:lnTo>
                  <a:pt x="15452" y="7032"/>
                </a:lnTo>
                <a:lnTo>
                  <a:pt x="15525" y="7130"/>
                </a:lnTo>
                <a:lnTo>
                  <a:pt x="15598" y="7227"/>
                </a:lnTo>
                <a:lnTo>
                  <a:pt x="15768" y="7373"/>
                </a:lnTo>
                <a:lnTo>
                  <a:pt x="15963" y="7495"/>
                </a:lnTo>
                <a:lnTo>
                  <a:pt x="16133" y="7616"/>
                </a:lnTo>
                <a:lnTo>
                  <a:pt x="16352" y="7689"/>
                </a:lnTo>
                <a:lnTo>
                  <a:pt x="16036" y="7957"/>
                </a:lnTo>
                <a:lnTo>
                  <a:pt x="15866" y="7884"/>
                </a:lnTo>
                <a:lnTo>
                  <a:pt x="15671" y="7811"/>
                </a:lnTo>
                <a:lnTo>
                  <a:pt x="15501" y="7738"/>
                </a:lnTo>
                <a:lnTo>
                  <a:pt x="15330" y="7665"/>
                </a:lnTo>
                <a:lnTo>
                  <a:pt x="14892" y="7422"/>
                </a:lnTo>
                <a:lnTo>
                  <a:pt x="14649" y="7300"/>
                </a:lnTo>
                <a:lnTo>
                  <a:pt x="14430" y="7227"/>
                </a:lnTo>
                <a:lnTo>
                  <a:pt x="14406" y="7227"/>
                </a:lnTo>
                <a:lnTo>
                  <a:pt x="14406" y="7251"/>
                </a:lnTo>
                <a:lnTo>
                  <a:pt x="14454" y="7373"/>
                </a:lnTo>
                <a:lnTo>
                  <a:pt x="14503" y="7495"/>
                </a:lnTo>
                <a:lnTo>
                  <a:pt x="14600" y="7592"/>
                </a:lnTo>
                <a:lnTo>
                  <a:pt x="14698" y="7689"/>
                </a:lnTo>
                <a:lnTo>
                  <a:pt x="14892" y="7860"/>
                </a:lnTo>
                <a:lnTo>
                  <a:pt x="15111" y="8006"/>
                </a:lnTo>
                <a:lnTo>
                  <a:pt x="15355" y="8127"/>
                </a:lnTo>
                <a:lnTo>
                  <a:pt x="15622" y="8249"/>
                </a:lnTo>
                <a:lnTo>
                  <a:pt x="15379" y="8371"/>
                </a:lnTo>
                <a:lnTo>
                  <a:pt x="15111" y="8492"/>
                </a:lnTo>
                <a:lnTo>
                  <a:pt x="15038" y="8419"/>
                </a:lnTo>
                <a:lnTo>
                  <a:pt x="14917" y="8371"/>
                </a:lnTo>
                <a:lnTo>
                  <a:pt x="14698" y="8249"/>
                </a:lnTo>
                <a:lnTo>
                  <a:pt x="14454" y="8176"/>
                </a:lnTo>
                <a:lnTo>
                  <a:pt x="14235" y="8079"/>
                </a:lnTo>
                <a:lnTo>
                  <a:pt x="14016" y="7957"/>
                </a:lnTo>
                <a:lnTo>
                  <a:pt x="13797" y="7811"/>
                </a:lnTo>
                <a:lnTo>
                  <a:pt x="13578" y="7689"/>
                </a:lnTo>
                <a:lnTo>
                  <a:pt x="13359" y="7568"/>
                </a:lnTo>
                <a:lnTo>
                  <a:pt x="13335" y="7592"/>
                </a:lnTo>
                <a:lnTo>
                  <a:pt x="13311" y="7616"/>
                </a:lnTo>
                <a:lnTo>
                  <a:pt x="13384" y="7738"/>
                </a:lnTo>
                <a:lnTo>
                  <a:pt x="13432" y="7860"/>
                </a:lnTo>
                <a:lnTo>
                  <a:pt x="13627" y="8054"/>
                </a:lnTo>
                <a:lnTo>
                  <a:pt x="13822" y="8249"/>
                </a:lnTo>
                <a:lnTo>
                  <a:pt x="14041" y="8419"/>
                </a:lnTo>
                <a:lnTo>
                  <a:pt x="14284" y="8565"/>
                </a:lnTo>
                <a:lnTo>
                  <a:pt x="14552" y="8687"/>
                </a:lnTo>
                <a:lnTo>
                  <a:pt x="14211" y="8760"/>
                </a:lnTo>
                <a:lnTo>
                  <a:pt x="13870" y="8833"/>
                </a:lnTo>
                <a:lnTo>
                  <a:pt x="13724" y="8736"/>
                </a:lnTo>
                <a:lnTo>
                  <a:pt x="13578" y="8663"/>
                </a:lnTo>
                <a:lnTo>
                  <a:pt x="13286" y="8492"/>
                </a:lnTo>
                <a:lnTo>
                  <a:pt x="13092" y="8322"/>
                </a:lnTo>
                <a:lnTo>
                  <a:pt x="12897" y="8152"/>
                </a:lnTo>
                <a:lnTo>
                  <a:pt x="12678" y="7981"/>
                </a:lnTo>
                <a:lnTo>
                  <a:pt x="12483" y="7835"/>
                </a:lnTo>
                <a:lnTo>
                  <a:pt x="12435" y="7835"/>
                </a:lnTo>
                <a:lnTo>
                  <a:pt x="12410" y="7860"/>
                </a:lnTo>
                <a:lnTo>
                  <a:pt x="12386" y="7884"/>
                </a:lnTo>
                <a:lnTo>
                  <a:pt x="12386" y="7908"/>
                </a:lnTo>
                <a:lnTo>
                  <a:pt x="12435" y="8030"/>
                </a:lnTo>
                <a:lnTo>
                  <a:pt x="12508" y="8176"/>
                </a:lnTo>
                <a:lnTo>
                  <a:pt x="12654" y="8395"/>
                </a:lnTo>
                <a:lnTo>
                  <a:pt x="12848" y="8614"/>
                </a:lnTo>
                <a:lnTo>
                  <a:pt x="13043" y="8784"/>
                </a:lnTo>
                <a:lnTo>
                  <a:pt x="13189" y="8906"/>
                </a:lnTo>
                <a:lnTo>
                  <a:pt x="12727" y="8906"/>
                </a:lnTo>
                <a:lnTo>
                  <a:pt x="12556" y="8760"/>
                </a:lnTo>
                <a:lnTo>
                  <a:pt x="12410" y="8638"/>
                </a:lnTo>
                <a:lnTo>
                  <a:pt x="12094" y="8322"/>
                </a:lnTo>
                <a:lnTo>
                  <a:pt x="11729" y="8054"/>
                </a:lnTo>
                <a:lnTo>
                  <a:pt x="11680" y="8054"/>
                </a:lnTo>
                <a:lnTo>
                  <a:pt x="11656" y="8079"/>
                </a:lnTo>
                <a:lnTo>
                  <a:pt x="11632" y="8103"/>
                </a:lnTo>
                <a:lnTo>
                  <a:pt x="11632" y="8152"/>
                </a:lnTo>
                <a:lnTo>
                  <a:pt x="11899" y="8517"/>
                </a:lnTo>
                <a:lnTo>
                  <a:pt x="12167" y="8857"/>
                </a:lnTo>
                <a:lnTo>
                  <a:pt x="12191" y="8882"/>
                </a:lnTo>
                <a:lnTo>
                  <a:pt x="12118" y="8882"/>
                </a:lnTo>
                <a:lnTo>
                  <a:pt x="11753" y="8833"/>
                </a:lnTo>
                <a:lnTo>
                  <a:pt x="11632" y="8663"/>
                </a:lnTo>
                <a:lnTo>
                  <a:pt x="11486" y="8517"/>
                </a:lnTo>
                <a:lnTo>
                  <a:pt x="11218" y="8176"/>
                </a:lnTo>
                <a:lnTo>
                  <a:pt x="10926" y="7860"/>
                </a:lnTo>
                <a:lnTo>
                  <a:pt x="10878" y="7835"/>
                </a:lnTo>
                <a:lnTo>
                  <a:pt x="10853" y="7835"/>
                </a:lnTo>
                <a:lnTo>
                  <a:pt x="10780" y="7860"/>
                </a:lnTo>
                <a:lnTo>
                  <a:pt x="10732" y="7908"/>
                </a:lnTo>
                <a:lnTo>
                  <a:pt x="10732" y="7957"/>
                </a:lnTo>
                <a:lnTo>
                  <a:pt x="10756" y="8006"/>
                </a:lnTo>
                <a:lnTo>
                  <a:pt x="10926" y="8322"/>
                </a:lnTo>
                <a:lnTo>
                  <a:pt x="11145" y="8638"/>
                </a:lnTo>
                <a:lnTo>
                  <a:pt x="11242" y="8736"/>
                </a:lnTo>
                <a:lnTo>
                  <a:pt x="10659" y="8614"/>
                </a:lnTo>
                <a:lnTo>
                  <a:pt x="10513" y="8492"/>
                </a:lnTo>
                <a:lnTo>
                  <a:pt x="10391" y="8273"/>
                </a:lnTo>
                <a:lnTo>
                  <a:pt x="10269" y="8054"/>
                </a:lnTo>
                <a:lnTo>
                  <a:pt x="10221" y="8006"/>
                </a:lnTo>
                <a:lnTo>
                  <a:pt x="10172" y="8006"/>
                </a:lnTo>
                <a:lnTo>
                  <a:pt x="10123" y="8030"/>
                </a:lnTo>
                <a:lnTo>
                  <a:pt x="10075" y="8079"/>
                </a:lnTo>
                <a:lnTo>
                  <a:pt x="10075" y="8176"/>
                </a:lnTo>
                <a:lnTo>
                  <a:pt x="10075" y="8298"/>
                </a:lnTo>
                <a:lnTo>
                  <a:pt x="10099" y="8395"/>
                </a:lnTo>
                <a:lnTo>
                  <a:pt x="10123" y="8492"/>
                </a:lnTo>
                <a:lnTo>
                  <a:pt x="9856" y="8419"/>
                </a:lnTo>
                <a:lnTo>
                  <a:pt x="9807" y="8273"/>
                </a:lnTo>
                <a:lnTo>
                  <a:pt x="9734" y="8103"/>
                </a:lnTo>
                <a:lnTo>
                  <a:pt x="9685" y="8079"/>
                </a:lnTo>
                <a:lnTo>
                  <a:pt x="9661" y="8103"/>
                </a:lnTo>
                <a:lnTo>
                  <a:pt x="9612" y="8225"/>
                </a:lnTo>
                <a:lnTo>
                  <a:pt x="9637" y="8371"/>
                </a:lnTo>
                <a:lnTo>
                  <a:pt x="9637" y="8371"/>
                </a:lnTo>
                <a:lnTo>
                  <a:pt x="9199" y="8249"/>
                </a:lnTo>
                <a:lnTo>
                  <a:pt x="8566" y="8079"/>
                </a:lnTo>
                <a:lnTo>
                  <a:pt x="8250" y="7957"/>
                </a:lnTo>
                <a:lnTo>
                  <a:pt x="7933" y="7835"/>
                </a:lnTo>
                <a:lnTo>
                  <a:pt x="7641" y="7689"/>
                </a:lnTo>
                <a:lnTo>
                  <a:pt x="7374" y="7519"/>
                </a:lnTo>
                <a:lnTo>
                  <a:pt x="7106" y="7300"/>
                </a:lnTo>
                <a:lnTo>
                  <a:pt x="6863" y="7057"/>
                </a:lnTo>
                <a:lnTo>
                  <a:pt x="6814" y="7008"/>
                </a:lnTo>
                <a:lnTo>
                  <a:pt x="6741" y="6984"/>
                </a:lnTo>
                <a:lnTo>
                  <a:pt x="6692" y="6886"/>
                </a:lnTo>
                <a:lnTo>
                  <a:pt x="6571" y="6813"/>
                </a:lnTo>
                <a:lnTo>
                  <a:pt x="6473" y="6813"/>
                </a:lnTo>
                <a:lnTo>
                  <a:pt x="6400" y="6862"/>
                </a:lnTo>
                <a:lnTo>
                  <a:pt x="6352" y="6886"/>
                </a:lnTo>
                <a:lnTo>
                  <a:pt x="5865" y="7422"/>
                </a:lnTo>
                <a:lnTo>
                  <a:pt x="5354" y="7933"/>
                </a:lnTo>
                <a:lnTo>
                  <a:pt x="4794" y="8395"/>
                </a:lnTo>
                <a:lnTo>
                  <a:pt x="4235" y="8857"/>
                </a:lnTo>
                <a:lnTo>
                  <a:pt x="3699" y="9222"/>
                </a:lnTo>
                <a:lnTo>
                  <a:pt x="3140" y="9563"/>
                </a:lnTo>
                <a:lnTo>
                  <a:pt x="2580" y="9904"/>
                </a:lnTo>
                <a:lnTo>
                  <a:pt x="2288" y="10050"/>
                </a:lnTo>
                <a:lnTo>
                  <a:pt x="2045" y="10123"/>
                </a:lnTo>
                <a:lnTo>
                  <a:pt x="1923" y="10171"/>
                </a:lnTo>
                <a:lnTo>
                  <a:pt x="1777" y="10171"/>
                </a:lnTo>
                <a:lnTo>
                  <a:pt x="1729" y="10123"/>
                </a:lnTo>
                <a:lnTo>
                  <a:pt x="1680" y="10074"/>
                </a:lnTo>
                <a:lnTo>
                  <a:pt x="1656" y="10001"/>
                </a:lnTo>
                <a:lnTo>
                  <a:pt x="1631" y="9904"/>
                </a:lnTo>
                <a:lnTo>
                  <a:pt x="1631" y="9782"/>
                </a:lnTo>
                <a:lnTo>
                  <a:pt x="1704" y="9685"/>
                </a:lnTo>
                <a:lnTo>
                  <a:pt x="1875" y="9612"/>
                </a:lnTo>
                <a:lnTo>
                  <a:pt x="2045" y="9539"/>
                </a:lnTo>
                <a:lnTo>
                  <a:pt x="2361" y="9320"/>
                </a:lnTo>
                <a:lnTo>
                  <a:pt x="2994" y="8906"/>
                </a:lnTo>
                <a:lnTo>
                  <a:pt x="3918" y="8298"/>
                </a:lnTo>
                <a:lnTo>
                  <a:pt x="4356" y="8030"/>
                </a:lnTo>
                <a:lnTo>
                  <a:pt x="4527" y="7884"/>
                </a:lnTo>
                <a:lnTo>
                  <a:pt x="4697" y="7714"/>
                </a:lnTo>
                <a:lnTo>
                  <a:pt x="4721" y="7665"/>
                </a:lnTo>
                <a:lnTo>
                  <a:pt x="4697" y="7616"/>
                </a:lnTo>
                <a:lnTo>
                  <a:pt x="4648" y="7592"/>
                </a:lnTo>
                <a:lnTo>
                  <a:pt x="4624" y="7592"/>
                </a:lnTo>
                <a:lnTo>
                  <a:pt x="4381" y="7665"/>
                </a:lnTo>
                <a:lnTo>
                  <a:pt x="4186" y="7762"/>
                </a:lnTo>
                <a:lnTo>
                  <a:pt x="3772" y="8030"/>
                </a:lnTo>
                <a:lnTo>
                  <a:pt x="2824" y="8638"/>
                </a:lnTo>
                <a:lnTo>
                  <a:pt x="2215" y="8979"/>
                </a:lnTo>
                <a:lnTo>
                  <a:pt x="1899" y="9198"/>
                </a:lnTo>
                <a:lnTo>
                  <a:pt x="1607" y="9417"/>
                </a:lnTo>
                <a:lnTo>
                  <a:pt x="1534" y="9368"/>
                </a:lnTo>
                <a:lnTo>
                  <a:pt x="1437" y="9344"/>
                </a:lnTo>
                <a:lnTo>
                  <a:pt x="1339" y="9344"/>
                </a:lnTo>
                <a:lnTo>
                  <a:pt x="1242" y="9417"/>
                </a:lnTo>
                <a:lnTo>
                  <a:pt x="1169" y="9466"/>
                </a:lnTo>
                <a:lnTo>
                  <a:pt x="1096" y="9539"/>
                </a:lnTo>
                <a:lnTo>
                  <a:pt x="1023" y="9539"/>
                </a:lnTo>
                <a:lnTo>
                  <a:pt x="999" y="9490"/>
                </a:lnTo>
                <a:lnTo>
                  <a:pt x="974" y="9417"/>
                </a:lnTo>
                <a:lnTo>
                  <a:pt x="950" y="9344"/>
                </a:lnTo>
                <a:lnTo>
                  <a:pt x="974" y="9271"/>
                </a:lnTo>
                <a:lnTo>
                  <a:pt x="999" y="9222"/>
                </a:lnTo>
                <a:lnTo>
                  <a:pt x="1072" y="9174"/>
                </a:lnTo>
                <a:lnTo>
                  <a:pt x="1315" y="9174"/>
                </a:lnTo>
                <a:lnTo>
                  <a:pt x="1388" y="9125"/>
                </a:lnTo>
                <a:lnTo>
                  <a:pt x="1437" y="9028"/>
                </a:lnTo>
                <a:lnTo>
                  <a:pt x="1485" y="8955"/>
                </a:lnTo>
                <a:lnTo>
                  <a:pt x="1729" y="8857"/>
                </a:lnTo>
                <a:lnTo>
                  <a:pt x="1996" y="8736"/>
                </a:lnTo>
                <a:lnTo>
                  <a:pt x="2580" y="8468"/>
                </a:lnTo>
                <a:lnTo>
                  <a:pt x="3164" y="8200"/>
                </a:lnTo>
                <a:lnTo>
                  <a:pt x="3772" y="7860"/>
                </a:lnTo>
                <a:lnTo>
                  <a:pt x="4405" y="7495"/>
                </a:lnTo>
                <a:lnTo>
                  <a:pt x="4648" y="7373"/>
                </a:lnTo>
                <a:lnTo>
                  <a:pt x="4892" y="7227"/>
                </a:lnTo>
                <a:lnTo>
                  <a:pt x="5111" y="7032"/>
                </a:lnTo>
                <a:lnTo>
                  <a:pt x="5208" y="6935"/>
                </a:lnTo>
                <a:lnTo>
                  <a:pt x="5281" y="6838"/>
                </a:lnTo>
                <a:lnTo>
                  <a:pt x="5281" y="6789"/>
                </a:lnTo>
                <a:lnTo>
                  <a:pt x="5281" y="6765"/>
                </a:lnTo>
                <a:lnTo>
                  <a:pt x="5232" y="6740"/>
                </a:lnTo>
                <a:lnTo>
                  <a:pt x="5208" y="6740"/>
                </a:lnTo>
                <a:lnTo>
                  <a:pt x="5062" y="6765"/>
                </a:lnTo>
                <a:lnTo>
                  <a:pt x="4940" y="6813"/>
                </a:lnTo>
                <a:lnTo>
                  <a:pt x="4697" y="6935"/>
                </a:lnTo>
                <a:lnTo>
                  <a:pt x="4235" y="7227"/>
                </a:lnTo>
                <a:lnTo>
                  <a:pt x="3699" y="7543"/>
                </a:lnTo>
                <a:lnTo>
                  <a:pt x="3164" y="7835"/>
                </a:lnTo>
                <a:lnTo>
                  <a:pt x="2605" y="8127"/>
                </a:lnTo>
                <a:lnTo>
                  <a:pt x="2045" y="8395"/>
                </a:lnTo>
                <a:lnTo>
                  <a:pt x="1704" y="8541"/>
                </a:lnTo>
                <a:lnTo>
                  <a:pt x="1534" y="8590"/>
                </a:lnTo>
                <a:lnTo>
                  <a:pt x="1388" y="8687"/>
                </a:lnTo>
                <a:lnTo>
                  <a:pt x="1291" y="8638"/>
                </a:lnTo>
                <a:lnTo>
                  <a:pt x="1120" y="8614"/>
                </a:lnTo>
                <a:lnTo>
                  <a:pt x="974" y="8638"/>
                </a:lnTo>
                <a:lnTo>
                  <a:pt x="804" y="8614"/>
                </a:lnTo>
                <a:lnTo>
                  <a:pt x="682" y="8273"/>
                </a:lnTo>
                <a:lnTo>
                  <a:pt x="1047" y="8127"/>
                </a:lnTo>
                <a:lnTo>
                  <a:pt x="2142" y="7738"/>
                </a:lnTo>
                <a:lnTo>
                  <a:pt x="4332" y="6935"/>
                </a:lnTo>
                <a:lnTo>
                  <a:pt x="6327" y="6181"/>
                </a:lnTo>
                <a:lnTo>
                  <a:pt x="7422" y="5767"/>
                </a:lnTo>
                <a:lnTo>
                  <a:pt x="7690" y="5645"/>
                </a:lnTo>
                <a:lnTo>
                  <a:pt x="7787" y="5597"/>
                </a:lnTo>
                <a:lnTo>
                  <a:pt x="7909" y="5499"/>
                </a:lnTo>
                <a:lnTo>
                  <a:pt x="8079" y="5499"/>
                </a:lnTo>
                <a:lnTo>
                  <a:pt x="8055" y="5524"/>
                </a:lnTo>
                <a:lnTo>
                  <a:pt x="8055" y="5597"/>
                </a:lnTo>
                <a:lnTo>
                  <a:pt x="8079" y="5694"/>
                </a:lnTo>
                <a:lnTo>
                  <a:pt x="8128" y="5791"/>
                </a:lnTo>
                <a:lnTo>
                  <a:pt x="8201" y="5840"/>
                </a:lnTo>
                <a:lnTo>
                  <a:pt x="8639" y="6035"/>
                </a:lnTo>
                <a:lnTo>
                  <a:pt x="9101" y="6205"/>
                </a:lnTo>
                <a:lnTo>
                  <a:pt x="9564" y="6327"/>
                </a:lnTo>
                <a:lnTo>
                  <a:pt x="10050" y="6424"/>
                </a:lnTo>
                <a:lnTo>
                  <a:pt x="10537" y="6497"/>
                </a:lnTo>
                <a:lnTo>
                  <a:pt x="11023" y="6521"/>
                </a:lnTo>
                <a:lnTo>
                  <a:pt x="11510" y="6497"/>
                </a:lnTo>
                <a:lnTo>
                  <a:pt x="11997" y="6448"/>
                </a:lnTo>
                <a:lnTo>
                  <a:pt x="12459" y="6351"/>
                </a:lnTo>
                <a:lnTo>
                  <a:pt x="12921" y="6229"/>
                </a:lnTo>
                <a:lnTo>
                  <a:pt x="13384" y="6083"/>
                </a:lnTo>
                <a:lnTo>
                  <a:pt x="13870" y="5889"/>
                </a:lnTo>
                <a:lnTo>
                  <a:pt x="14308" y="5670"/>
                </a:lnTo>
                <a:lnTo>
                  <a:pt x="14722" y="5402"/>
                </a:lnTo>
                <a:lnTo>
                  <a:pt x="14917" y="5256"/>
                </a:lnTo>
                <a:lnTo>
                  <a:pt x="15111" y="5086"/>
                </a:lnTo>
                <a:lnTo>
                  <a:pt x="15257" y="4915"/>
                </a:lnTo>
                <a:lnTo>
                  <a:pt x="15403" y="4745"/>
                </a:lnTo>
                <a:lnTo>
                  <a:pt x="15452" y="4672"/>
                </a:lnTo>
                <a:lnTo>
                  <a:pt x="15452" y="4575"/>
                </a:lnTo>
                <a:lnTo>
                  <a:pt x="15428" y="4502"/>
                </a:lnTo>
                <a:lnTo>
                  <a:pt x="15379" y="4453"/>
                </a:lnTo>
                <a:lnTo>
                  <a:pt x="15306" y="4404"/>
                </a:lnTo>
                <a:lnTo>
                  <a:pt x="15233" y="4380"/>
                </a:lnTo>
                <a:lnTo>
                  <a:pt x="15160" y="4380"/>
                </a:lnTo>
                <a:lnTo>
                  <a:pt x="15063" y="4404"/>
                </a:lnTo>
                <a:lnTo>
                  <a:pt x="14746" y="4623"/>
                </a:lnTo>
                <a:lnTo>
                  <a:pt x="14406" y="4842"/>
                </a:lnTo>
                <a:lnTo>
                  <a:pt x="14089" y="5086"/>
                </a:lnTo>
                <a:lnTo>
                  <a:pt x="13749" y="5280"/>
                </a:lnTo>
                <a:lnTo>
                  <a:pt x="13359" y="5475"/>
                </a:lnTo>
                <a:lnTo>
                  <a:pt x="12970" y="5621"/>
                </a:lnTo>
                <a:lnTo>
                  <a:pt x="12581" y="5743"/>
                </a:lnTo>
                <a:lnTo>
                  <a:pt x="12167" y="5840"/>
                </a:lnTo>
                <a:lnTo>
                  <a:pt x="11729" y="5913"/>
                </a:lnTo>
                <a:lnTo>
                  <a:pt x="11291" y="5937"/>
                </a:lnTo>
                <a:lnTo>
                  <a:pt x="10853" y="5937"/>
                </a:lnTo>
                <a:lnTo>
                  <a:pt x="10415" y="5913"/>
                </a:lnTo>
                <a:lnTo>
                  <a:pt x="9977" y="5840"/>
                </a:lnTo>
                <a:lnTo>
                  <a:pt x="9539" y="5743"/>
                </a:lnTo>
                <a:lnTo>
                  <a:pt x="9126" y="5597"/>
                </a:lnTo>
                <a:lnTo>
                  <a:pt x="8712" y="5451"/>
                </a:lnTo>
                <a:lnTo>
                  <a:pt x="8785" y="5353"/>
                </a:lnTo>
                <a:lnTo>
                  <a:pt x="8858" y="5280"/>
                </a:lnTo>
                <a:lnTo>
                  <a:pt x="8907" y="5183"/>
                </a:lnTo>
                <a:lnTo>
                  <a:pt x="8931" y="5110"/>
                </a:lnTo>
                <a:lnTo>
                  <a:pt x="8931" y="5013"/>
                </a:lnTo>
                <a:lnTo>
                  <a:pt x="8882" y="4915"/>
                </a:lnTo>
                <a:lnTo>
                  <a:pt x="8834" y="4842"/>
                </a:lnTo>
                <a:lnTo>
                  <a:pt x="8761" y="4794"/>
                </a:lnTo>
                <a:lnTo>
                  <a:pt x="8688" y="4769"/>
                </a:lnTo>
                <a:lnTo>
                  <a:pt x="8566" y="4794"/>
                </a:lnTo>
                <a:lnTo>
                  <a:pt x="8323" y="4867"/>
                </a:lnTo>
                <a:lnTo>
                  <a:pt x="8201" y="4915"/>
                </a:lnTo>
                <a:lnTo>
                  <a:pt x="8055" y="4940"/>
                </a:lnTo>
                <a:lnTo>
                  <a:pt x="7933" y="4940"/>
                </a:lnTo>
                <a:lnTo>
                  <a:pt x="7812" y="4915"/>
                </a:lnTo>
                <a:lnTo>
                  <a:pt x="7714" y="4842"/>
                </a:lnTo>
                <a:lnTo>
                  <a:pt x="7617" y="4721"/>
                </a:lnTo>
                <a:lnTo>
                  <a:pt x="7617" y="4696"/>
                </a:lnTo>
                <a:lnTo>
                  <a:pt x="7641" y="4672"/>
                </a:lnTo>
                <a:lnTo>
                  <a:pt x="7714" y="4599"/>
                </a:lnTo>
                <a:lnTo>
                  <a:pt x="7812" y="4550"/>
                </a:lnTo>
                <a:lnTo>
                  <a:pt x="7958" y="4502"/>
                </a:lnTo>
                <a:lnTo>
                  <a:pt x="8250" y="4429"/>
                </a:lnTo>
                <a:lnTo>
                  <a:pt x="8420" y="4404"/>
                </a:lnTo>
                <a:lnTo>
                  <a:pt x="10269" y="3991"/>
                </a:lnTo>
                <a:lnTo>
                  <a:pt x="12118" y="3553"/>
                </a:lnTo>
                <a:lnTo>
                  <a:pt x="12970" y="3383"/>
                </a:lnTo>
                <a:lnTo>
                  <a:pt x="13189" y="3334"/>
                </a:lnTo>
                <a:lnTo>
                  <a:pt x="13408" y="3261"/>
                </a:lnTo>
                <a:lnTo>
                  <a:pt x="13603" y="3188"/>
                </a:lnTo>
                <a:lnTo>
                  <a:pt x="13773" y="3066"/>
                </a:lnTo>
                <a:lnTo>
                  <a:pt x="13846" y="2993"/>
                </a:lnTo>
                <a:lnTo>
                  <a:pt x="13846" y="2896"/>
                </a:lnTo>
                <a:lnTo>
                  <a:pt x="13895" y="2847"/>
                </a:lnTo>
                <a:lnTo>
                  <a:pt x="13895" y="2750"/>
                </a:lnTo>
                <a:lnTo>
                  <a:pt x="13895" y="2555"/>
                </a:lnTo>
                <a:lnTo>
                  <a:pt x="13919" y="2385"/>
                </a:lnTo>
                <a:lnTo>
                  <a:pt x="13943" y="2215"/>
                </a:lnTo>
                <a:lnTo>
                  <a:pt x="13992" y="2044"/>
                </a:lnTo>
                <a:lnTo>
                  <a:pt x="14065" y="1874"/>
                </a:lnTo>
                <a:lnTo>
                  <a:pt x="14138" y="1728"/>
                </a:lnTo>
                <a:lnTo>
                  <a:pt x="14211" y="1582"/>
                </a:lnTo>
                <a:lnTo>
                  <a:pt x="14333" y="1436"/>
                </a:lnTo>
                <a:lnTo>
                  <a:pt x="14552" y="1193"/>
                </a:lnTo>
                <a:lnTo>
                  <a:pt x="14844" y="974"/>
                </a:lnTo>
                <a:lnTo>
                  <a:pt x="15136" y="779"/>
                </a:lnTo>
                <a:lnTo>
                  <a:pt x="15476" y="657"/>
                </a:lnTo>
                <a:lnTo>
                  <a:pt x="15817" y="560"/>
                </a:lnTo>
                <a:lnTo>
                  <a:pt x="16158" y="511"/>
                </a:lnTo>
                <a:close/>
                <a:moveTo>
                  <a:pt x="16182" y="0"/>
                </a:moveTo>
                <a:lnTo>
                  <a:pt x="15817" y="49"/>
                </a:lnTo>
                <a:lnTo>
                  <a:pt x="15476" y="122"/>
                </a:lnTo>
                <a:lnTo>
                  <a:pt x="15136" y="268"/>
                </a:lnTo>
                <a:lnTo>
                  <a:pt x="14795" y="414"/>
                </a:lnTo>
                <a:lnTo>
                  <a:pt x="14503" y="633"/>
                </a:lnTo>
                <a:lnTo>
                  <a:pt x="14235" y="852"/>
                </a:lnTo>
                <a:lnTo>
                  <a:pt x="13992" y="1120"/>
                </a:lnTo>
                <a:lnTo>
                  <a:pt x="13797" y="1387"/>
                </a:lnTo>
                <a:lnTo>
                  <a:pt x="13651" y="1704"/>
                </a:lnTo>
                <a:lnTo>
                  <a:pt x="13530" y="2044"/>
                </a:lnTo>
                <a:lnTo>
                  <a:pt x="13505" y="2215"/>
                </a:lnTo>
                <a:lnTo>
                  <a:pt x="13481" y="2385"/>
                </a:lnTo>
                <a:lnTo>
                  <a:pt x="13481" y="2580"/>
                </a:lnTo>
                <a:lnTo>
                  <a:pt x="13481" y="2750"/>
                </a:lnTo>
                <a:lnTo>
                  <a:pt x="13481" y="2774"/>
                </a:lnTo>
                <a:lnTo>
                  <a:pt x="13238" y="2799"/>
                </a:lnTo>
                <a:lnTo>
                  <a:pt x="12994" y="2847"/>
                </a:lnTo>
                <a:lnTo>
                  <a:pt x="12532" y="2945"/>
                </a:lnTo>
                <a:lnTo>
                  <a:pt x="11802" y="3115"/>
                </a:lnTo>
                <a:lnTo>
                  <a:pt x="11048" y="3261"/>
                </a:lnTo>
                <a:lnTo>
                  <a:pt x="8104" y="3918"/>
                </a:lnTo>
                <a:lnTo>
                  <a:pt x="7885" y="3967"/>
                </a:lnTo>
                <a:lnTo>
                  <a:pt x="7666" y="4015"/>
                </a:lnTo>
                <a:lnTo>
                  <a:pt x="7447" y="4113"/>
                </a:lnTo>
                <a:lnTo>
                  <a:pt x="7276" y="4210"/>
                </a:lnTo>
                <a:lnTo>
                  <a:pt x="7203" y="4283"/>
                </a:lnTo>
                <a:lnTo>
                  <a:pt x="7130" y="4356"/>
                </a:lnTo>
                <a:lnTo>
                  <a:pt x="7082" y="4429"/>
                </a:lnTo>
                <a:lnTo>
                  <a:pt x="7057" y="4526"/>
                </a:lnTo>
                <a:lnTo>
                  <a:pt x="7033" y="4623"/>
                </a:lnTo>
                <a:lnTo>
                  <a:pt x="7033" y="4721"/>
                </a:lnTo>
                <a:lnTo>
                  <a:pt x="7057" y="4842"/>
                </a:lnTo>
                <a:lnTo>
                  <a:pt x="7106" y="4988"/>
                </a:lnTo>
                <a:lnTo>
                  <a:pt x="7155" y="5086"/>
                </a:lnTo>
                <a:lnTo>
                  <a:pt x="7228" y="5183"/>
                </a:lnTo>
                <a:lnTo>
                  <a:pt x="7301" y="5280"/>
                </a:lnTo>
                <a:lnTo>
                  <a:pt x="7374" y="5329"/>
                </a:lnTo>
                <a:lnTo>
                  <a:pt x="7057" y="5451"/>
                </a:lnTo>
                <a:lnTo>
                  <a:pt x="6765" y="5572"/>
                </a:lnTo>
                <a:lnTo>
                  <a:pt x="6035" y="5816"/>
                </a:lnTo>
                <a:lnTo>
                  <a:pt x="5305" y="6059"/>
                </a:lnTo>
                <a:lnTo>
                  <a:pt x="2191" y="7154"/>
                </a:lnTo>
                <a:lnTo>
                  <a:pt x="731" y="7689"/>
                </a:lnTo>
                <a:lnTo>
                  <a:pt x="512" y="7762"/>
                </a:lnTo>
                <a:lnTo>
                  <a:pt x="342" y="7860"/>
                </a:lnTo>
                <a:lnTo>
                  <a:pt x="196" y="8006"/>
                </a:lnTo>
                <a:lnTo>
                  <a:pt x="123" y="8079"/>
                </a:lnTo>
                <a:lnTo>
                  <a:pt x="74" y="8176"/>
                </a:lnTo>
                <a:lnTo>
                  <a:pt x="25" y="8322"/>
                </a:lnTo>
                <a:lnTo>
                  <a:pt x="1" y="8468"/>
                </a:lnTo>
                <a:lnTo>
                  <a:pt x="1" y="8565"/>
                </a:lnTo>
                <a:lnTo>
                  <a:pt x="50" y="8687"/>
                </a:lnTo>
                <a:lnTo>
                  <a:pt x="123" y="8784"/>
                </a:lnTo>
                <a:lnTo>
                  <a:pt x="196" y="8857"/>
                </a:lnTo>
                <a:lnTo>
                  <a:pt x="293" y="8930"/>
                </a:lnTo>
                <a:lnTo>
                  <a:pt x="415" y="9003"/>
                </a:lnTo>
                <a:lnTo>
                  <a:pt x="366" y="9125"/>
                </a:lnTo>
                <a:lnTo>
                  <a:pt x="317" y="9271"/>
                </a:lnTo>
                <a:lnTo>
                  <a:pt x="317" y="9417"/>
                </a:lnTo>
                <a:lnTo>
                  <a:pt x="317" y="9563"/>
                </a:lnTo>
                <a:lnTo>
                  <a:pt x="366" y="9685"/>
                </a:lnTo>
                <a:lnTo>
                  <a:pt x="415" y="9782"/>
                </a:lnTo>
                <a:lnTo>
                  <a:pt x="488" y="9879"/>
                </a:lnTo>
                <a:lnTo>
                  <a:pt x="561" y="9952"/>
                </a:lnTo>
                <a:lnTo>
                  <a:pt x="682" y="10001"/>
                </a:lnTo>
                <a:lnTo>
                  <a:pt x="780" y="10025"/>
                </a:lnTo>
                <a:lnTo>
                  <a:pt x="901" y="10050"/>
                </a:lnTo>
                <a:lnTo>
                  <a:pt x="1023" y="10050"/>
                </a:lnTo>
                <a:lnTo>
                  <a:pt x="1047" y="10196"/>
                </a:lnTo>
                <a:lnTo>
                  <a:pt x="1096" y="10317"/>
                </a:lnTo>
                <a:lnTo>
                  <a:pt x="1193" y="10415"/>
                </a:lnTo>
                <a:lnTo>
                  <a:pt x="1315" y="10512"/>
                </a:lnTo>
                <a:lnTo>
                  <a:pt x="1412" y="10561"/>
                </a:lnTo>
                <a:lnTo>
                  <a:pt x="1534" y="10609"/>
                </a:lnTo>
                <a:lnTo>
                  <a:pt x="1656" y="10658"/>
                </a:lnTo>
                <a:lnTo>
                  <a:pt x="1996" y="10658"/>
                </a:lnTo>
                <a:lnTo>
                  <a:pt x="2240" y="10609"/>
                </a:lnTo>
                <a:lnTo>
                  <a:pt x="2459" y="10536"/>
                </a:lnTo>
                <a:lnTo>
                  <a:pt x="2702" y="10415"/>
                </a:lnTo>
                <a:lnTo>
                  <a:pt x="3140" y="10196"/>
                </a:lnTo>
                <a:lnTo>
                  <a:pt x="3578" y="9928"/>
                </a:lnTo>
                <a:lnTo>
                  <a:pt x="4040" y="9636"/>
                </a:lnTo>
                <a:lnTo>
                  <a:pt x="4478" y="9320"/>
                </a:lnTo>
                <a:lnTo>
                  <a:pt x="4892" y="9003"/>
                </a:lnTo>
                <a:lnTo>
                  <a:pt x="5305" y="8663"/>
                </a:lnTo>
                <a:lnTo>
                  <a:pt x="5719" y="8298"/>
                </a:lnTo>
                <a:lnTo>
                  <a:pt x="6108" y="7933"/>
                </a:lnTo>
                <a:lnTo>
                  <a:pt x="6473" y="7543"/>
                </a:lnTo>
                <a:lnTo>
                  <a:pt x="6717" y="7787"/>
                </a:lnTo>
                <a:lnTo>
                  <a:pt x="7009" y="8030"/>
                </a:lnTo>
                <a:lnTo>
                  <a:pt x="7325" y="8200"/>
                </a:lnTo>
                <a:lnTo>
                  <a:pt x="7641" y="8371"/>
                </a:lnTo>
                <a:lnTo>
                  <a:pt x="7982" y="8517"/>
                </a:lnTo>
                <a:lnTo>
                  <a:pt x="8347" y="8614"/>
                </a:lnTo>
                <a:lnTo>
                  <a:pt x="9053" y="8809"/>
                </a:lnTo>
                <a:lnTo>
                  <a:pt x="10221" y="9101"/>
                </a:lnTo>
                <a:lnTo>
                  <a:pt x="10829" y="9198"/>
                </a:lnTo>
                <a:lnTo>
                  <a:pt x="11413" y="9295"/>
                </a:lnTo>
                <a:lnTo>
                  <a:pt x="11364" y="9368"/>
                </a:lnTo>
                <a:lnTo>
                  <a:pt x="11291" y="9758"/>
                </a:lnTo>
                <a:lnTo>
                  <a:pt x="11194" y="10147"/>
                </a:lnTo>
                <a:lnTo>
                  <a:pt x="11145" y="10536"/>
                </a:lnTo>
                <a:lnTo>
                  <a:pt x="11121" y="10926"/>
                </a:lnTo>
                <a:lnTo>
                  <a:pt x="11121" y="10999"/>
                </a:lnTo>
                <a:lnTo>
                  <a:pt x="11169" y="11072"/>
                </a:lnTo>
                <a:lnTo>
                  <a:pt x="11218" y="11096"/>
                </a:lnTo>
                <a:lnTo>
                  <a:pt x="11291" y="11096"/>
                </a:lnTo>
                <a:lnTo>
                  <a:pt x="11340" y="11169"/>
                </a:lnTo>
                <a:lnTo>
                  <a:pt x="11388" y="11218"/>
                </a:lnTo>
                <a:lnTo>
                  <a:pt x="11534" y="11291"/>
                </a:lnTo>
                <a:lnTo>
                  <a:pt x="11729" y="11388"/>
                </a:lnTo>
                <a:lnTo>
                  <a:pt x="11826" y="11437"/>
                </a:lnTo>
                <a:lnTo>
                  <a:pt x="11972" y="11437"/>
                </a:lnTo>
                <a:lnTo>
                  <a:pt x="12021" y="11412"/>
                </a:lnTo>
                <a:lnTo>
                  <a:pt x="12070" y="11364"/>
                </a:lnTo>
                <a:lnTo>
                  <a:pt x="12070" y="11339"/>
                </a:lnTo>
                <a:lnTo>
                  <a:pt x="12070" y="11218"/>
                </a:lnTo>
                <a:lnTo>
                  <a:pt x="12045" y="11193"/>
                </a:lnTo>
                <a:lnTo>
                  <a:pt x="11997" y="11145"/>
                </a:lnTo>
                <a:lnTo>
                  <a:pt x="11851" y="11072"/>
                </a:lnTo>
                <a:lnTo>
                  <a:pt x="11705" y="10999"/>
                </a:lnTo>
                <a:lnTo>
                  <a:pt x="11632" y="10974"/>
                </a:lnTo>
                <a:lnTo>
                  <a:pt x="11997" y="10877"/>
                </a:lnTo>
                <a:lnTo>
                  <a:pt x="12094" y="10828"/>
                </a:lnTo>
                <a:lnTo>
                  <a:pt x="12118" y="10780"/>
                </a:lnTo>
                <a:lnTo>
                  <a:pt x="12143" y="10707"/>
                </a:lnTo>
                <a:lnTo>
                  <a:pt x="12143" y="10634"/>
                </a:lnTo>
                <a:lnTo>
                  <a:pt x="12118" y="10561"/>
                </a:lnTo>
                <a:lnTo>
                  <a:pt x="12070" y="10512"/>
                </a:lnTo>
                <a:lnTo>
                  <a:pt x="11997" y="10488"/>
                </a:lnTo>
                <a:lnTo>
                  <a:pt x="11899" y="10488"/>
                </a:lnTo>
                <a:lnTo>
                  <a:pt x="11753" y="10512"/>
                </a:lnTo>
                <a:lnTo>
                  <a:pt x="11510" y="10585"/>
                </a:lnTo>
                <a:lnTo>
                  <a:pt x="11559" y="10366"/>
                </a:lnTo>
                <a:lnTo>
                  <a:pt x="11583" y="10147"/>
                </a:lnTo>
                <a:lnTo>
                  <a:pt x="11632" y="9952"/>
                </a:lnTo>
                <a:lnTo>
                  <a:pt x="11705" y="9758"/>
                </a:lnTo>
                <a:lnTo>
                  <a:pt x="11826" y="9393"/>
                </a:lnTo>
                <a:lnTo>
                  <a:pt x="11826" y="9368"/>
                </a:lnTo>
                <a:lnTo>
                  <a:pt x="11899" y="9368"/>
                </a:lnTo>
                <a:lnTo>
                  <a:pt x="11924" y="9539"/>
                </a:lnTo>
                <a:lnTo>
                  <a:pt x="11972" y="9733"/>
                </a:lnTo>
                <a:lnTo>
                  <a:pt x="12094" y="10074"/>
                </a:lnTo>
                <a:lnTo>
                  <a:pt x="12216" y="10415"/>
                </a:lnTo>
                <a:lnTo>
                  <a:pt x="12337" y="10731"/>
                </a:lnTo>
                <a:lnTo>
                  <a:pt x="12337" y="10780"/>
                </a:lnTo>
                <a:lnTo>
                  <a:pt x="12386" y="10853"/>
                </a:lnTo>
                <a:lnTo>
                  <a:pt x="12435" y="10926"/>
                </a:lnTo>
                <a:lnTo>
                  <a:pt x="12605" y="11047"/>
                </a:lnTo>
                <a:lnTo>
                  <a:pt x="12800" y="11193"/>
                </a:lnTo>
                <a:lnTo>
                  <a:pt x="13019" y="11291"/>
                </a:lnTo>
                <a:lnTo>
                  <a:pt x="13116" y="11315"/>
                </a:lnTo>
                <a:lnTo>
                  <a:pt x="13189" y="11315"/>
                </a:lnTo>
                <a:lnTo>
                  <a:pt x="13238" y="11266"/>
                </a:lnTo>
                <a:lnTo>
                  <a:pt x="13286" y="11218"/>
                </a:lnTo>
                <a:lnTo>
                  <a:pt x="13311" y="11169"/>
                </a:lnTo>
                <a:lnTo>
                  <a:pt x="13311" y="11096"/>
                </a:lnTo>
                <a:lnTo>
                  <a:pt x="13286" y="11023"/>
                </a:lnTo>
                <a:lnTo>
                  <a:pt x="13213" y="10950"/>
                </a:lnTo>
                <a:lnTo>
                  <a:pt x="13116" y="10901"/>
                </a:lnTo>
                <a:lnTo>
                  <a:pt x="13457" y="10901"/>
                </a:lnTo>
                <a:lnTo>
                  <a:pt x="13603" y="10877"/>
                </a:lnTo>
                <a:lnTo>
                  <a:pt x="13676" y="10853"/>
                </a:lnTo>
                <a:lnTo>
                  <a:pt x="13724" y="10804"/>
                </a:lnTo>
                <a:lnTo>
                  <a:pt x="13773" y="10731"/>
                </a:lnTo>
                <a:lnTo>
                  <a:pt x="13773" y="10658"/>
                </a:lnTo>
                <a:lnTo>
                  <a:pt x="13773" y="10609"/>
                </a:lnTo>
                <a:lnTo>
                  <a:pt x="13724" y="10536"/>
                </a:lnTo>
                <a:lnTo>
                  <a:pt x="13676" y="10488"/>
                </a:lnTo>
                <a:lnTo>
                  <a:pt x="13627" y="10463"/>
                </a:lnTo>
                <a:lnTo>
                  <a:pt x="13481" y="10439"/>
                </a:lnTo>
                <a:lnTo>
                  <a:pt x="13019" y="10439"/>
                </a:lnTo>
                <a:lnTo>
                  <a:pt x="12824" y="10463"/>
                </a:lnTo>
                <a:lnTo>
                  <a:pt x="12556" y="9831"/>
                </a:lnTo>
                <a:lnTo>
                  <a:pt x="12410" y="9417"/>
                </a:lnTo>
                <a:lnTo>
                  <a:pt x="12848" y="9441"/>
                </a:lnTo>
                <a:lnTo>
                  <a:pt x="13189" y="9417"/>
                </a:lnTo>
                <a:lnTo>
                  <a:pt x="13554" y="9417"/>
                </a:lnTo>
                <a:lnTo>
                  <a:pt x="13895" y="9368"/>
                </a:lnTo>
                <a:lnTo>
                  <a:pt x="14211" y="9295"/>
                </a:lnTo>
                <a:lnTo>
                  <a:pt x="14552" y="9222"/>
                </a:lnTo>
                <a:lnTo>
                  <a:pt x="14868" y="9125"/>
                </a:lnTo>
                <a:lnTo>
                  <a:pt x="15184" y="9003"/>
                </a:lnTo>
                <a:lnTo>
                  <a:pt x="15476" y="8882"/>
                </a:lnTo>
                <a:lnTo>
                  <a:pt x="15768" y="8736"/>
                </a:lnTo>
                <a:lnTo>
                  <a:pt x="16036" y="8565"/>
                </a:lnTo>
                <a:lnTo>
                  <a:pt x="16304" y="8371"/>
                </a:lnTo>
                <a:lnTo>
                  <a:pt x="16571" y="8152"/>
                </a:lnTo>
                <a:lnTo>
                  <a:pt x="16790" y="7933"/>
                </a:lnTo>
                <a:lnTo>
                  <a:pt x="17034" y="7689"/>
                </a:lnTo>
                <a:lnTo>
                  <a:pt x="17228" y="7422"/>
                </a:lnTo>
                <a:lnTo>
                  <a:pt x="17423" y="7154"/>
                </a:lnTo>
                <a:lnTo>
                  <a:pt x="17545" y="7105"/>
                </a:lnTo>
                <a:lnTo>
                  <a:pt x="17666" y="7057"/>
                </a:lnTo>
                <a:lnTo>
                  <a:pt x="17691" y="7008"/>
                </a:lnTo>
                <a:lnTo>
                  <a:pt x="17691" y="6959"/>
                </a:lnTo>
                <a:lnTo>
                  <a:pt x="17666" y="6911"/>
                </a:lnTo>
                <a:lnTo>
                  <a:pt x="17642" y="6862"/>
                </a:lnTo>
                <a:lnTo>
                  <a:pt x="17593" y="6862"/>
                </a:lnTo>
                <a:lnTo>
                  <a:pt x="17739" y="6619"/>
                </a:lnTo>
                <a:lnTo>
                  <a:pt x="17837" y="6351"/>
                </a:lnTo>
                <a:lnTo>
                  <a:pt x="18007" y="5937"/>
                </a:lnTo>
                <a:lnTo>
                  <a:pt x="18129" y="5524"/>
                </a:lnTo>
                <a:lnTo>
                  <a:pt x="18226" y="5086"/>
                </a:lnTo>
                <a:lnTo>
                  <a:pt x="18323" y="4672"/>
                </a:lnTo>
                <a:lnTo>
                  <a:pt x="18396" y="4234"/>
                </a:lnTo>
                <a:lnTo>
                  <a:pt x="18445" y="3796"/>
                </a:lnTo>
                <a:lnTo>
                  <a:pt x="18518" y="2920"/>
                </a:lnTo>
                <a:lnTo>
                  <a:pt x="18542" y="2653"/>
                </a:lnTo>
                <a:lnTo>
                  <a:pt x="18786" y="2774"/>
                </a:lnTo>
                <a:lnTo>
                  <a:pt x="19029" y="2872"/>
                </a:lnTo>
                <a:lnTo>
                  <a:pt x="19150" y="2896"/>
                </a:lnTo>
                <a:lnTo>
                  <a:pt x="19223" y="2872"/>
                </a:lnTo>
                <a:lnTo>
                  <a:pt x="19296" y="2799"/>
                </a:lnTo>
                <a:lnTo>
                  <a:pt x="19345" y="2726"/>
                </a:lnTo>
                <a:lnTo>
                  <a:pt x="19369" y="2628"/>
                </a:lnTo>
                <a:lnTo>
                  <a:pt x="19369" y="2531"/>
                </a:lnTo>
                <a:lnTo>
                  <a:pt x="19321" y="2434"/>
                </a:lnTo>
                <a:lnTo>
                  <a:pt x="19248" y="2361"/>
                </a:lnTo>
                <a:lnTo>
                  <a:pt x="19102" y="2288"/>
                </a:lnTo>
                <a:lnTo>
                  <a:pt x="18956" y="2215"/>
                </a:lnTo>
                <a:lnTo>
                  <a:pt x="18737" y="2117"/>
                </a:lnTo>
                <a:lnTo>
                  <a:pt x="18980" y="2020"/>
                </a:lnTo>
                <a:lnTo>
                  <a:pt x="19199" y="1947"/>
                </a:lnTo>
                <a:lnTo>
                  <a:pt x="19394" y="1874"/>
                </a:lnTo>
                <a:lnTo>
                  <a:pt x="19588" y="1801"/>
                </a:lnTo>
                <a:lnTo>
                  <a:pt x="19661" y="1728"/>
                </a:lnTo>
                <a:lnTo>
                  <a:pt x="19710" y="1655"/>
                </a:lnTo>
                <a:lnTo>
                  <a:pt x="19734" y="1582"/>
                </a:lnTo>
                <a:lnTo>
                  <a:pt x="19686" y="1460"/>
                </a:lnTo>
                <a:lnTo>
                  <a:pt x="19637" y="1387"/>
                </a:lnTo>
                <a:lnTo>
                  <a:pt x="19540" y="1339"/>
                </a:lnTo>
                <a:lnTo>
                  <a:pt x="19442" y="1314"/>
                </a:lnTo>
                <a:lnTo>
                  <a:pt x="19321" y="1314"/>
                </a:lnTo>
                <a:lnTo>
                  <a:pt x="19102" y="1363"/>
                </a:lnTo>
                <a:lnTo>
                  <a:pt x="18883" y="1436"/>
                </a:lnTo>
                <a:lnTo>
                  <a:pt x="18688" y="1509"/>
                </a:lnTo>
                <a:lnTo>
                  <a:pt x="18494" y="1606"/>
                </a:lnTo>
                <a:lnTo>
                  <a:pt x="18445" y="1412"/>
                </a:lnTo>
                <a:lnTo>
                  <a:pt x="18396" y="1217"/>
                </a:lnTo>
                <a:lnTo>
                  <a:pt x="18323" y="1022"/>
                </a:lnTo>
                <a:lnTo>
                  <a:pt x="18202" y="852"/>
                </a:lnTo>
                <a:lnTo>
                  <a:pt x="18080" y="682"/>
                </a:lnTo>
                <a:lnTo>
                  <a:pt x="17934" y="511"/>
                </a:lnTo>
                <a:lnTo>
                  <a:pt x="17764" y="390"/>
                </a:lnTo>
                <a:lnTo>
                  <a:pt x="17545" y="268"/>
                </a:lnTo>
                <a:lnTo>
                  <a:pt x="17228" y="122"/>
                </a:lnTo>
                <a:lnTo>
                  <a:pt x="16888" y="25"/>
                </a:lnTo>
                <a:lnTo>
                  <a:pt x="16523" y="0"/>
                </a:lnTo>
                <a:close/>
              </a:path>
            </a:pathLst>
          </a:cu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a:extLst>
              <a:ext uri="{FF2B5EF4-FFF2-40B4-BE49-F238E27FC236}">
                <a16:creationId xmlns:a16="http://schemas.microsoft.com/office/drawing/2014/main" id="{F834A01F-346D-4A5B-B3A8-8B9048E04392}"/>
              </a:ext>
            </a:extLst>
          </p:cNvPr>
          <p:cNvSpPr txBox="1"/>
          <p:nvPr/>
        </p:nvSpPr>
        <p:spPr>
          <a:xfrm>
            <a:off x="7048209" y="6621447"/>
            <a:ext cx="1130438" cy="200055"/>
          </a:xfrm>
          <a:prstGeom prst="rect">
            <a:avLst/>
          </a:prstGeom>
          <a:noFill/>
        </p:spPr>
        <p:txBody>
          <a:bodyPr wrap="none" rtlCol="0">
            <a:spAutoFit/>
          </a:bodyPr>
          <a:lstStyle/>
          <a:p>
            <a:r>
              <a:rPr lang="en-US" sz="700" dirty="0">
                <a:solidFill>
                  <a:schemeClr val="bg1"/>
                </a:solidFill>
              </a:rPr>
              <a:t>Picture Credit: Input Mag.</a:t>
            </a:r>
          </a:p>
        </p:txBody>
      </p:sp>
      <p:pic>
        <p:nvPicPr>
          <p:cNvPr id="16" name="Picture 15" descr="Shape&#10;&#10;Description automatically generated with low confidence">
            <a:extLst>
              <a:ext uri="{FF2B5EF4-FFF2-40B4-BE49-F238E27FC236}">
                <a16:creationId xmlns:a16="http://schemas.microsoft.com/office/drawing/2014/main" id="{F8BB845F-634C-48F8-A78E-0EB066C2A2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241" y="4337495"/>
            <a:ext cx="601455" cy="601455"/>
          </a:xfrm>
          <a:prstGeom prst="rect">
            <a:avLst/>
          </a:prstGeom>
        </p:spPr>
      </p:pic>
    </p:spTree>
    <p:extLst>
      <p:ext uri="{BB962C8B-B14F-4D97-AF65-F5344CB8AC3E}">
        <p14:creationId xmlns:p14="http://schemas.microsoft.com/office/powerpoint/2010/main" val="200228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0437A05-30CB-40AB-A326-C54A0A3EB7A9}"/>
              </a:ext>
            </a:extLst>
          </p:cNvPr>
          <p:cNvSpPr/>
          <p:nvPr/>
        </p:nvSpPr>
        <p:spPr>
          <a:xfrm>
            <a:off x="1477108" y="1244991"/>
            <a:ext cx="4403187" cy="4080450"/>
          </a:xfrm>
          <a:prstGeom prst="rect">
            <a:avLst/>
          </a:prstGeom>
          <a:solidFill>
            <a:schemeClr val="accent1">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64ED77D-478D-4F14-9CC3-6B90C4DE60EC}"/>
              </a:ext>
            </a:extLst>
          </p:cNvPr>
          <p:cNvSpPr>
            <a:spLocks noGrp="1"/>
          </p:cNvSpPr>
          <p:nvPr>
            <p:ph type="sldNum" sz="quarter" idx="12"/>
          </p:nvPr>
        </p:nvSpPr>
        <p:spPr/>
        <p:txBody>
          <a:bodyPr/>
          <a:lstStyle/>
          <a:p>
            <a:fld id="{73CAD1E4-28DC-42A8-AD0B-CA6D0B7FB6A7}" type="slidenum">
              <a:rPr lang="en-US" smtClean="0"/>
              <a:t>15</a:t>
            </a:fld>
            <a:endParaRPr lang="en-US"/>
          </a:p>
        </p:txBody>
      </p:sp>
      <p:sp>
        <p:nvSpPr>
          <p:cNvPr id="3" name="TextBox 2">
            <a:extLst>
              <a:ext uri="{FF2B5EF4-FFF2-40B4-BE49-F238E27FC236}">
                <a16:creationId xmlns:a16="http://schemas.microsoft.com/office/drawing/2014/main" id="{B4BC1033-D1CF-491D-B942-46BB538C133D}"/>
              </a:ext>
            </a:extLst>
          </p:cNvPr>
          <p:cNvSpPr txBox="1"/>
          <p:nvPr/>
        </p:nvSpPr>
        <p:spPr>
          <a:xfrm>
            <a:off x="1842868" y="2544991"/>
            <a:ext cx="3863558" cy="2554545"/>
          </a:xfrm>
          <a:prstGeom prst="rect">
            <a:avLst/>
          </a:prstGeom>
          <a:noFill/>
        </p:spPr>
        <p:txBody>
          <a:bodyPr wrap="none" rtlCol="0">
            <a:spAutoFit/>
          </a:bodyPr>
          <a:lstStyle/>
          <a:p>
            <a:pPr marL="0" indent="0">
              <a:buNone/>
            </a:pPr>
            <a:r>
              <a:rPr lang="en-US" sz="2000" dirty="0">
                <a:latin typeface="Linux Libertine" panose="02000503000000000000" pitchFamily="2" charset="0"/>
                <a:ea typeface="Linux Libertine" panose="02000503000000000000" pitchFamily="2" charset="0"/>
                <a:cs typeface="Linux Libertine" panose="02000503000000000000" pitchFamily="2" charset="0"/>
              </a:rPr>
              <a:t>fear</a:t>
            </a:r>
          </a:p>
          <a:p>
            <a:pPr marL="0" indent="0">
              <a:buNone/>
            </a:pPr>
            <a:r>
              <a:rPr lang="en-US" sz="2000" dirty="0">
                <a:latin typeface="Linux Libertine" panose="02000503000000000000" pitchFamily="2" charset="0"/>
                <a:ea typeface="Linux Libertine" panose="02000503000000000000" pitchFamily="2" charset="0"/>
                <a:cs typeface="Linux Libertine" panose="02000503000000000000" pitchFamily="2" charset="0"/>
              </a:rPr>
              <a:t>allergy</a:t>
            </a:r>
          </a:p>
          <a:p>
            <a:pPr marL="0" indent="0">
              <a:buNone/>
            </a:pPr>
            <a:r>
              <a:rPr lang="en-US" sz="2000" dirty="0">
                <a:latin typeface="Linux Libertine" panose="02000503000000000000" pitchFamily="2" charset="0"/>
                <a:ea typeface="Linux Libertine" panose="02000503000000000000" pitchFamily="2" charset="0"/>
                <a:cs typeface="Linux Libertine" panose="02000503000000000000" pitchFamily="2" charset="0"/>
              </a:rPr>
              <a:t>hygiene</a:t>
            </a:r>
          </a:p>
          <a:p>
            <a:pPr marL="0" indent="0">
              <a:buNone/>
            </a:pPr>
            <a:r>
              <a:rPr lang="en-US" sz="2000" dirty="0">
                <a:latin typeface="Linux Libertine" panose="02000503000000000000" pitchFamily="2" charset="0"/>
                <a:ea typeface="Linux Libertine" panose="02000503000000000000" pitchFamily="2" charset="0"/>
                <a:cs typeface="Linux Libertine" panose="02000503000000000000" pitchFamily="2" charset="0"/>
              </a:rPr>
              <a:t>animal welfare</a:t>
            </a:r>
          </a:p>
          <a:p>
            <a:pPr marL="0" indent="0">
              <a:buNone/>
            </a:pPr>
            <a:endParaRPr lang="en-US" sz="2000" dirty="0">
              <a:latin typeface="Linux Libertine" panose="02000503000000000000" pitchFamily="2" charset="0"/>
              <a:ea typeface="Linux Libertine" panose="02000503000000000000" pitchFamily="2" charset="0"/>
              <a:cs typeface="Linux Libertine" panose="02000503000000000000" pitchFamily="2" charset="0"/>
            </a:endParaRPr>
          </a:p>
          <a:p>
            <a:pPr marL="0" indent="0">
              <a:buNone/>
            </a:pPr>
            <a:r>
              <a:rPr lang="en-US" sz="2000" dirty="0">
                <a:latin typeface="Linux Libertine" panose="02000503000000000000" pitchFamily="2" charset="0"/>
                <a:ea typeface="Linux Libertine" panose="02000503000000000000" pitchFamily="2" charset="0"/>
                <a:cs typeface="Linux Libertine" panose="02000503000000000000" pitchFamily="2" charset="0"/>
              </a:rPr>
              <a:t>Can we side-step these challenges?</a:t>
            </a:r>
          </a:p>
          <a:p>
            <a:pPr marL="0" indent="0">
              <a:buNone/>
            </a:pPr>
            <a:endParaRPr lang="en-US" sz="2000" dirty="0">
              <a:latin typeface="Linux Libertine" panose="02000503000000000000" pitchFamily="2" charset="0"/>
              <a:ea typeface="Linux Libertine" panose="02000503000000000000" pitchFamily="2" charset="0"/>
              <a:cs typeface="Linux Libertine" panose="02000503000000000000" pitchFamily="2" charset="0"/>
            </a:endParaRPr>
          </a:p>
          <a:p>
            <a:endParaRPr lang="en-US" sz="2000" dirty="0">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4" name="TextBox 3">
            <a:extLst>
              <a:ext uri="{FF2B5EF4-FFF2-40B4-BE49-F238E27FC236}">
                <a16:creationId xmlns:a16="http://schemas.microsoft.com/office/drawing/2014/main" id="{99692470-E364-4EA8-93D7-399C0B99E34C}"/>
              </a:ext>
            </a:extLst>
          </p:cNvPr>
          <p:cNvSpPr txBox="1"/>
          <p:nvPr/>
        </p:nvSpPr>
        <p:spPr>
          <a:xfrm>
            <a:off x="1842868" y="1681088"/>
            <a:ext cx="2866490" cy="400110"/>
          </a:xfrm>
          <a:prstGeom prst="rect">
            <a:avLst/>
          </a:prstGeom>
          <a:noFill/>
        </p:spPr>
        <p:txBody>
          <a:bodyPr wrap="none" rtlCol="0">
            <a:spAutoFit/>
          </a:bodyPr>
          <a:lstStyle/>
          <a:p>
            <a:r>
              <a:rPr lang="en-US" sz="2000" dirty="0">
                <a:latin typeface="Linux Libertine" panose="02000503000000000000" pitchFamily="2" charset="0"/>
                <a:ea typeface="Linux Libertine" panose="02000503000000000000" pitchFamily="2" charset="0"/>
                <a:cs typeface="Linux Libertine" panose="02000503000000000000" pitchFamily="2" charset="0"/>
              </a:rPr>
              <a:t>Animal-Assisted Therapy</a:t>
            </a:r>
          </a:p>
        </p:txBody>
      </p:sp>
      <p:pic>
        <p:nvPicPr>
          <p:cNvPr id="5" name="Picture 4">
            <a:extLst>
              <a:ext uri="{FF2B5EF4-FFF2-40B4-BE49-F238E27FC236}">
                <a16:creationId xmlns:a16="http://schemas.microsoft.com/office/drawing/2014/main" id="{64462AED-29E5-4A68-B758-5B1A9A58EF7A}"/>
              </a:ext>
            </a:extLst>
          </p:cNvPr>
          <p:cNvPicPr>
            <a:picLocks noChangeAspect="1"/>
          </p:cNvPicPr>
          <p:nvPr/>
        </p:nvPicPr>
        <p:blipFill>
          <a:blip r:embed="rId3"/>
          <a:stretch>
            <a:fillRect/>
          </a:stretch>
        </p:blipFill>
        <p:spPr>
          <a:xfrm>
            <a:off x="6401744" y="1434904"/>
            <a:ext cx="4185211" cy="3566160"/>
          </a:xfrm>
          <a:prstGeom prst="rect">
            <a:avLst/>
          </a:prstGeom>
        </p:spPr>
      </p:pic>
    </p:spTree>
    <p:extLst>
      <p:ext uri="{BB962C8B-B14F-4D97-AF65-F5344CB8AC3E}">
        <p14:creationId xmlns:p14="http://schemas.microsoft.com/office/powerpoint/2010/main" val="175498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8F90A4-277E-4A01-9377-D0C79FAA8336}"/>
              </a:ext>
            </a:extLst>
          </p:cNvPr>
          <p:cNvSpPr>
            <a:spLocks noGrp="1"/>
          </p:cNvSpPr>
          <p:nvPr>
            <p:ph type="sldNum" sz="quarter" idx="12"/>
          </p:nvPr>
        </p:nvSpPr>
        <p:spPr/>
        <p:txBody>
          <a:bodyPr/>
          <a:lstStyle/>
          <a:p>
            <a:fld id="{73CAD1E4-28DC-42A8-AD0B-CA6D0B7FB6A7}" type="slidenum">
              <a:rPr lang="en-US" smtClean="0"/>
              <a:t>16</a:t>
            </a:fld>
            <a:endParaRPr lang="en-US"/>
          </a:p>
        </p:txBody>
      </p:sp>
      <p:sp>
        <p:nvSpPr>
          <p:cNvPr id="3" name="Title 1">
            <a:extLst>
              <a:ext uri="{FF2B5EF4-FFF2-40B4-BE49-F238E27FC236}">
                <a16:creationId xmlns:a16="http://schemas.microsoft.com/office/drawing/2014/main" id="{9598AC12-C5E0-4326-A398-3946F7A7C705}"/>
              </a:ext>
            </a:extLst>
          </p:cNvPr>
          <p:cNvSpPr txBox="1">
            <a:spLocks/>
          </p:cNvSpPr>
          <p:nvPr/>
        </p:nvSpPr>
        <p:spPr>
          <a:xfrm>
            <a:off x="3581243" y="4187306"/>
            <a:ext cx="5080181" cy="562196"/>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1pPr>
            <a:lvl2pPr marR="0" lvl="1"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2pPr>
            <a:lvl3pPr marR="0" lvl="2"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3pPr>
            <a:lvl4pPr marR="0" lvl="3"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4pPr>
            <a:lvl5pPr marR="0" lvl="4"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5pPr>
            <a:lvl6pPr marR="0" lvl="5"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6pPr>
            <a:lvl7pPr marR="0" lvl="6"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7pPr>
            <a:lvl8pPr marR="0" lvl="7"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8pPr>
            <a:lvl9pPr marR="0" lvl="8" algn="ctr" rtl="0">
              <a:lnSpc>
                <a:spcPct val="100000"/>
              </a:lnSpc>
              <a:spcBef>
                <a:spcPts val="0"/>
              </a:spcBef>
              <a:spcAft>
                <a:spcPts val="0"/>
              </a:spcAft>
              <a:buClr>
                <a:schemeClr val="accent1"/>
              </a:buClr>
              <a:buSzPts val="2600"/>
              <a:buFont typeface="Amatic SC"/>
              <a:buNone/>
              <a:defRPr sz="2600" b="1" i="0" u="none" strike="noStrike" cap="none">
                <a:solidFill>
                  <a:schemeClr val="accent1"/>
                </a:solidFill>
                <a:latin typeface="Amatic SC"/>
                <a:ea typeface="Amatic SC"/>
                <a:cs typeface="Amatic SC"/>
                <a:sym typeface="Amatic SC"/>
              </a:defRPr>
            </a:lvl9pPr>
          </a:lstStyle>
          <a:p>
            <a:r>
              <a:rPr lang="en-US" sz="2400" b="0" dirty="0">
                <a:solidFill>
                  <a:schemeClr val="tx1"/>
                </a:solidFill>
                <a:latin typeface="Linux Biolinum" panose="02000503000000000000" pitchFamily="2" charset="0"/>
                <a:ea typeface="Linux Biolinum" panose="02000503000000000000" pitchFamily="2" charset="0"/>
                <a:cs typeface="Linux Biolinum" panose="02000503000000000000" pitchFamily="2" charset="0"/>
              </a:rPr>
              <a:t>Social Robot Based Solutions</a:t>
            </a:r>
          </a:p>
        </p:txBody>
      </p:sp>
      <p:sp>
        <p:nvSpPr>
          <p:cNvPr id="5" name="Content Placeholder 2">
            <a:extLst>
              <a:ext uri="{FF2B5EF4-FFF2-40B4-BE49-F238E27FC236}">
                <a16:creationId xmlns:a16="http://schemas.microsoft.com/office/drawing/2014/main" id="{63C7106D-B468-483F-8753-E8F58D400C29}"/>
              </a:ext>
            </a:extLst>
          </p:cNvPr>
          <p:cNvSpPr txBox="1">
            <a:spLocks/>
          </p:cNvSpPr>
          <p:nvPr/>
        </p:nvSpPr>
        <p:spPr>
          <a:xfrm>
            <a:off x="3379704" y="4935032"/>
            <a:ext cx="7202122" cy="1477084"/>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1200" dirty="0">
                <a:solidFill>
                  <a:schemeClr val="tx1"/>
                </a:solidFill>
                <a:latin typeface="Merriweather" panose="020B0604020202020204" charset="0"/>
              </a:rPr>
              <a:t>   interacts like living things</a:t>
            </a:r>
          </a:p>
          <a:p>
            <a:pPr>
              <a:lnSpc>
                <a:spcPct val="150000"/>
              </a:lnSpc>
            </a:pPr>
            <a:r>
              <a:rPr lang="en-US" sz="1200" dirty="0">
                <a:solidFill>
                  <a:schemeClr val="tx1"/>
                </a:solidFill>
                <a:latin typeface="Merriweather" panose="020B0604020202020204" charset="0"/>
              </a:rPr>
              <a:t>   mentioned issues</a:t>
            </a:r>
          </a:p>
          <a:p>
            <a:pPr>
              <a:lnSpc>
                <a:spcPct val="150000"/>
              </a:lnSpc>
            </a:pPr>
            <a:r>
              <a:rPr lang="en-US" sz="1200" dirty="0">
                <a:solidFill>
                  <a:schemeClr val="tx1"/>
                </a:solidFill>
                <a:latin typeface="Merriweather" panose="020B0604020202020204" charset="0"/>
              </a:rPr>
              <a:t>   flexible, under control and predictable</a:t>
            </a:r>
          </a:p>
          <a:p>
            <a:pPr>
              <a:lnSpc>
                <a:spcPct val="150000"/>
              </a:lnSpc>
              <a:buFontTx/>
              <a:buChar char="-"/>
            </a:pPr>
            <a:endParaRPr lang="en-US" sz="1200" dirty="0">
              <a:solidFill>
                <a:schemeClr val="tx1"/>
              </a:solidFill>
              <a:latin typeface="Merriweather" panose="020B0604020202020204" charset="0"/>
            </a:endParaRPr>
          </a:p>
        </p:txBody>
      </p:sp>
      <p:grpSp>
        <p:nvGrpSpPr>
          <p:cNvPr id="8" name="Group 7">
            <a:extLst>
              <a:ext uri="{FF2B5EF4-FFF2-40B4-BE49-F238E27FC236}">
                <a16:creationId xmlns:a16="http://schemas.microsoft.com/office/drawing/2014/main" id="{F5C22C1B-B7B9-4294-9141-6DC53F9978EA}"/>
              </a:ext>
            </a:extLst>
          </p:cNvPr>
          <p:cNvGrpSpPr/>
          <p:nvPr/>
        </p:nvGrpSpPr>
        <p:grpSpPr>
          <a:xfrm>
            <a:off x="0" y="0"/>
            <a:ext cx="12192000" cy="3566160"/>
            <a:chOff x="0" y="0"/>
            <a:chExt cx="9153214" cy="2586342"/>
          </a:xfrm>
        </p:grpSpPr>
        <p:pic>
          <p:nvPicPr>
            <p:cNvPr id="4" name="Picture 3" descr="A picture containing indoor, sitting, person, small&#10;&#10;Description automatically generated">
              <a:extLst>
                <a:ext uri="{FF2B5EF4-FFF2-40B4-BE49-F238E27FC236}">
                  <a16:creationId xmlns:a16="http://schemas.microsoft.com/office/drawing/2014/main" id="{0F7E445D-AF0D-4CAC-8F6C-BB073F7693E5}"/>
                </a:ext>
              </a:extLst>
            </p:cNvPr>
            <p:cNvPicPr>
              <a:picLocks noChangeAspect="1"/>
            </p:cNvPicPr>
            <p:nvPr/>
          </p:nvPicPr>
          <p:blipFill rotWithShape="1">
            <a:blip r:embed="rId3">
              <a:extLst>
                <a:ext uri="{28A0092B-C50C-407E-A947-70E740481C1C}">
                  <a14:useLocalDpi xmlns:a14="http://schemas.microsoft.com/office/drawing/2010/main" val="0"/>
                </a:ext>
              </a:extLst>
            </a:blip>
            <a:srcRect l="9978" r="10937" b="-2"/>
            <a:stretch/>
          </p:blipFill>
          <p:spPr>
            <a:xfrm>
              <a:off x="0" y="123"/>
              <a:ext cx="3062214" cy="2584644"/>
            </a:xfrm>
            <a:prstGeom prst="rect">
              <a:avLst/>
            </a:prstGeom>
          </p:spPr>
        </p:pic>
        <p:pic>
          <p:nvPicPr>
            <p:cNvPr id="6" name="Picture 5" descr="A picture containing person, zombie, object, man&#10;&#10;Description automatically generated">
              <a:extLst>
                <a:ext uri="{FF2B5EF4-FFF2-40B4-BE49-F238E27FC236}">
                  <a16:creationId xmlns:a16="http://schemas.microsoft.com/office/drawing/2014/main" id="{5B8D6747-1A0B-4BE1-B9D2-6AE947FDE45F}"/>
                </a:ext>
              </a:extLst>
            </p:cNvPr>
            <p:cNvPicPr>
              <a:picLocks noChangeAspect="1"/>
            </p:cNvPicPr>
            <p:nvPr/>
          </p:nvPicPr>
          <p:blipFill rotWithShape="1">
            <a:blip r:embed="rId4">
              <a:extLst>
                <a:ext uri="{28A0092B-C50C-407E-A947-70E740481C1C}">
                  <a14:useLocalDpi xmlns:a14="http://schemas.microsoft.com/office/drawing/2010/main" val="0"/>
                </a:ext>
              </a:extLst>
            </a:blip>
            <a:srcRect t="3124" r="-1" b="12598"/>
            <a:stretch/>
          </p:blipFill>
          <p:spPr>
            <a:xfrm>
              <a:off x="3062214" y="0"/>
              <a:ext cx="3066826" cy="2584646"/>
            </a:xfrm>
            <a:prstGeom prst="rect">
              <a:avLst/>
            </a:prstGeom>
          </p:spPr>
        </p:pic>
        <p:pic>
          <p:nvPicPr>
            <p:cNvPr id="7" name="Picture 6" descr="A picture containing animal, mammal, white, indoor&#10;&#10;Description automatically generated">
              <a:extLst>
                <a:ext uri="{FF2B5EF4-FFF2-40B4-BE49-F238E27FC236}">
                  <a16:creationId xmlns:a16="http://schemas.microsoft.com/office/drawing/2014/main" id="{12B9523F-910E-41E3-B5D0-A8ECAE2B50AC}"/>
                </a:ext>
              </a:extLst>
            </p:cNvPr>
            <p:cNvPicPr>
              <a:picLocks noChangeAspect="1"/>
            </p:cNvPicPr>
            <p:nvPr/>
          </p:nvPicPr>
          <p:blipFill rotWithShape="1">
            <a:blip r:embed="rId5">
              <a:extLst>
                <a:ext uri="{28A0092B-C50C-407E-A947-70E740481C1C}">
                  <a14:useLocalDpi xmlns:a14="http://schemas.microsoft.com/office/drawing/2010/main" val="0"/>
                </a:ext>
              </a:extLst>
            </a:blip>
            <a:srcRect l="6434" r="30922" b="-1"/>
            <a:stretch/>
          </p:blipFill>
          <p:spPr>
            <a:xfrm>
              <a:off x="6081788" y="0"/>
              <a:ext cx="3071426" cy="2586342"/>
            </a:xfrm>
            <a:prstGeom prst="rect">
              <a:avLst/>
            </a:prstGeom>
          </p:spPr>
        </p:pic>
      </p:grpSp>
    </p:spTree>
    <p:extLst>
      <p:ext uri="{BB962C8B-B14F-4D97-AF65-F5344CB8AC3E}">
        <p14:creationId xmlns:p14="http://schemas.microsoft.com/office/powerpoint/2010/main" val="343688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7F2A35-AC07-402C-BFC1-ACE046CA0694}"/>
              </a:ext>
            </a:extLst>
          </p:cNvPr>
          <p:cNvSpPr/>
          <p:nvPr/>
        </p:nvSpPr>
        <p:spPr>
          <a:xfrm>
            <a:off x="1618607" y="1983546"/>
            <a:ext cx="4201899" cy="574732"/>
          </a:xfrm>
          <a:prstGeom prst="rect">
            <a:avLst/>
          </a:prstGeom>
          <a:solidFill>
            <a:srgbClr val="FEECE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1C97F47-C586-49F6-A76C-594319D1F34B}"/>
              </a:ext>
            </a:extLst>
          </p:cNvPr>
          <p:cNvSpPr/>
          <p:nvPr/>
        </p:nvSpPr>
        <p:spPr>
          <a:xfrm>
            <a:off x="1618607" y="2868336"/>
            <a:ext cx="4201899" cy="574732"/>
          </a:xfrm>
          <a:prstGeom prst="rect">
            <a:avLst/>
          </a:prstGeom>
          <a:solidFill>
            <a:srgbClr val="FEECE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A193411-BE1A-4702-A626-6D3DD4667F99}"/>
              </a:ext>
            </a:extLst>
          </p:cNvPr>
          <p:cNvSpPr/>
          <p:nvPr/>
        </p:nvSpPr>
        <p:spPr>
          <a:xfrm>
            <a:off x="1618607" y="3839006"/>
            <a:ext cx="4201899" cy="574732"/>
          </a:xfrm>
          <a:prstGeom prst="rect">
            <a:avLst/>
          </a:prstGeom>
          <a:solidFill>
            <a:srgbClr val="FEECE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8CF6F66-4D36-42D5-BDB5-BCAC306FABC6}"/>
              </a:ext>
            </a:extLst>
          </p:cNvPr>
          <p:cNvSpPr/>
          <p:nvPr/>
        </p:nvSpPr>
        <p:spPr>
          <a:xfrm>
            <a:off x="1618607" y="4733051"/>
            <a:ext cx="4201899" cy="574732"/>
          </a:xfrm>
          <a:prstGeom prst="rect">
            <a:avLst/>
          </a:prstGeom>
          <a:solidFill>
            <a:srgbClr val="FEECEC"/>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7A7DFDD-A1A3-459A-AA94-1397C3A5F48B}"/>
              </a:ext>
            </a:extLst>
          </p:cNvPr>
          <p:cNvSpPr txBox="1"/>
          <p:nvPr/>
        </p:nvSpPr>
        <p:spPr>
          <a:xfrm>
            <a:off x="2453185" y="1988420"/>
            <a:ext cx="2492584" cy="422488"/>
          </a:xfrm>
          <a:prstGeom prst="rect">
            <a:avLst/>
          </a:prstGeom>
          <a:noFill/>
        </p:spPr>
        <p:txBody>
          <a:bodyPr wrap="square" rtlCol="0">
            <a:spAutoFit/>
          </a:bodyPr>
          <a:lstStyle/>
          <a:p>
            <a:pPr algn="ctr">
              <a:lnSpc>
                <a:spcPct val="150000"/>
              </a:lnSpc>
            </a:pPr>
            <a:r>
              <a:rPr lang="en-US" sz="1600" dirty="0">
                <a:latin typeface="Linux Libertine" panose="02000503000000000000" pitchFamily="2" charset="0"/>
                <a:ea typeface="Linux Libertine" panose="02000503000000000000" pitchFamily="2" charset="0"/>
                <a:cs typeface="Linux Libertine" panose="02000503000000000000" pitchFamily="2" charset="0"/>
              </a:rPr>
              <a:t>clinical or in-lab studies</a:t>
            </a:r>
          </a:p>
        </p:txBody>
      </p:sp>
      <p:sp>
        <p:nvSpPr>
          <p:cNvPr id="2" name="Slide Number Placeholder 1">
            <a:extLst>
              <a:ext uri="{FF2B5EF4-FFF2-40B4-BE49-F238E27FC236}">
                <a16:creationId xmlns:a16="http://schemas.microsoft.com/office/drawing/2014/main" id="{0A44CA8F-85CB-47F8-BE6B-BCDC5E361B3D}"/>
              </a:ext>
            </a:extLst>
          </p:cNvPr>
          <p:cNvSpPr>
            <a:spLocks noGrp="1"/>
          </p:cNvSpPr>
          <p:nvPr>
            <p:ph type="sldNum" sz="quarter" idx="12"/>
          </p:nvPr>
        </p:nvSpPr>
        <p:spPr/>
        <p:txBody>
          <a:bodyPr/>
          <a:lstStyle/>
          <a:p>
            <a:fld id="{73CAD1E4-28DC-42A8-AD0B-CA6D0B7FB6A7}" type="slidenum">
              <a:rPr lang="en-US" smtClean="0"/>
              <a:t>17</a:t>
            </a:fld>
            <a:endParaRPr lang="en-US"/>
          </a:p>
        </p:txBody>
      </p:sp>
      <p:sp>
        <p:nvSpPr>
          <p:cNvPr id="4" name="TextBox 3">
            <a:extLst>
              <a:ext uri="{FF2B5EF4-FFF2-40B4-BE49-F238E27FC236}">
                <a16:creationId xmlns:a16="http://schemas.microsoft.com/office/drawing/2014/main" id="{D17D11CB-63AA-406A-8037-C4C6E1C1A132}"/>
              </a:ext>
            </a:extLst>
          </p:cNvPr>
          <p:cNvSpPr txBox="1"/>
          <p:nvPr/>
        </p:nvSpPr>
        <p:spPr>
          <a:xfrm>
            <a:off x="1568548" y="928468"/>
            <a:ext cx="1619354" cy="461665"/>
          </a:xfrm>
          <a:prstGeom prst="rect">
            <a:avLst/>
          </a:prstGeom>
          <a:noFill/>
        </p:spPr>
        <p:txBody>
          <a:bodyPr wrap="none" rtlCol="0">
            <a:spAutoFit/>
          </a:bodyPr>
          <a:lstStyle/>
          <a:p>
            <a:r>
              <a:rPr lang="en-US" sz="2400" dirty="0">
                <a:latin typeface="Linux Libertine" panose="02000503000000000000" pitchFamily="2" charset="0"/>
                <a:ea typeface="Linux Libertine" panose="02000503000000000000" pitchFamily="2" charset="0"/>
                <a:cs typeface="Linux Libertine" panose="02000503000000000000" pitchFamily="2" charset="0"/>
              </a:rPr>
              <a:t>Limitations</a:t>
            </a:r>
          </a:p>
        </p:txBody>
      </p:sp>
      <p:sp>
        <p:nvSpPr>
          <p:cNvPr id="9" name="TextBox 8">
            <a:extLst>
              <a:ext uri="{FF2B5EF4-FFF2-40B4-BE49-F238E27FC236}">
                <a16:creationId xmlns:a16="http://schemas.microsoft.com/office/drawing/2014/main" id="{F92080D1-8E77-49A3-AB13-BEDACC472DD3}"/>
              </a:ext>
            </a:extLst>
          </p:cNvPr>
          <p:cNvSpPr txBox="1"/>
          <p:nvPr/>
        </p:nvSpPr>
        <p:spPr>
          <a:xfrm>
            <a:off x="2862542" y="2868336"/>
            <a:ext cx="1714027" cy="422488"/>
          </a:xfrm>
          <a:prstGeom prst="rect">
            <a:avLst/>
          </a:prstGeom>
          <a:noFill/>
        </p:spPr>
        <p:txBody>
          <a:bodyPr wrap="square" rtlCol="0">
            <a:spAutoFit/>
          </a:bodyPr>
          <a:lstStyle/>
          <a:p>
            <a:pPr algn="ctr">
              <a:lnSpc>
                <a:spcPct val="150000"/>
              </a:lnSpc>
            </a:pPr>
            <a:r>
              <a:rPr lang="en-US" sz="1600" dirty="0">
                <a:latin typeface="Linux Libertine" panose="02000503000000000000" pitchFamily="2" charset="0"/>
                <a:ea typeface="Linux Libertine" panose="02000503000000000000" pitchFamily="2" charset="0"/>
                <a:cs typeface="Linux Libertine" panose="02000503000000000000" pitchFamily="2" charset="0"/>
              </a:rPr>
              <a:t>short-term studies</a:t>
            </a:r>
          </a:p>
        </p:txBody>
      </p:sp>
      <p:sp>
        <p:nvSpPr>
          <p:cNvPr id="10" name="TextBox 9">
            <a:extLst>
              <a:ext uri="{FF2B5EF4-FFF2-40B4-BE49-F238E27FC236}">
                <a16:creationId xmlns:a16="http://schemas.microsoft.com/office/drawing/2014/main" id="{C0890873-295B-48FC-93A1-E08803CDFE66}"/>
              </a:ext>
            </a:extLst>
          </p:cNvPr>
          <p:cNvSpPr txBox="1"/>
          <p:nvPr/>
        </p:nvSpPr>
        <p:spPr>
          <a:xfrm>
            <a:off x="2212648" y="3839006"/>
            <a:ext cx="3194663" cy="422488"/>
          </a:xfrm>
          <a:prstGeom prst="rect">
            <a:avLst/>
          </a:prstGeom>
          <a:noFill/>
        </p:spPr>
        <p:txBody>
          <a:bodyPr wrap="square" rtlCol="0">
            <a:spAutoFit/>
          </a:bodyPr>
          <a:lstStyle/>
          <a:p>
            <a:pPr algn="ctr">
              <a:lnSpc>
                <a:spcPct val="150000"/>
              </a:lnSpc>
            </a:pPr>
            <a:r>
              <a:rPr lang="en-US" sz="1600" dirty="0">
                <a:latin typeface="Linux Libertine" panose="02000503000000000000" pitchFamily="2" charset="0"/>
                <a:ea typeface="Linux Libertine" panose="02000503000000000000" pitchFamily="2" charset="0"/>
                <a:cs typeface="Linux Libertine" panose="02000503000000000000" pitchFamily="2" charset="0"/>
              </a:rPr>
              <a:t>if people would adopt a social robot</a:t>
            </a:r>
          </a:p>
        </p:txBody>
      </p:sp>
      <p:sp>
        <p:nvSpPr>
          <p:cNvPr id="11" name="TextBox 10">
            <a:extLst>
              <a:ext uri="{FF2B5EF4-FFF2-40B4-BE49-F238E27FC236}">
                <a16:creationId xmlns:a16="http://schemas.microsoft.com/office/drawing/2014/main" id="{07877C42-583B-4959-AF6C-C92F4D49BBD4}"/>
              </a:ext>
            </a:extLst>
          </p:cNvPr>
          <p:cNvSpPr txBox="1"/>
          <p:nvPr/>
        </p:nvSpPr>
        <p:spPr>
          <a:xfrm>
            <a:off x="1651598" y="4809676"/>
            <a:ext cx="4201898" cy="584775"/>
          </a:xfrm>
          <a:prstGeom prst="rect">
            <a:avLst/>
          </a:prstGeom>
          <a:noFill/>
        </p:spPr>
        <p:txBody>
          <a:bodyPr wrap="square" rtlCol="0">
            <a:spAutoFit/>
          </a:bodyPr>
          <a:lstStyle/>
          <a:p>
            <a:r>
              <a:rPr lang="en-US" sz="1600" dirty="0">
                <a:latin typeface="Linux Libertine" panose="02000503000000000000" pitchFamily="2" charset="0"/>
                <a:ea typeface="Linux Libertine" panose="02000503000000000000" pitchFamily="2" charset="0"/>
                <a:cs typeface="Linux Libertine" panose="02000503000000000000" pitchFamily="2" charset="0"/>
              </a:rPr>
              <a:t>how do these robots impact people’s wellness</a:t>
            </a:r>
          </a:p>
          <a:p>
            <a:endParaRPr lang="en-US" sz="1600" dirty="0"/>
          </a:p>
        </p:txBody>
      </p:sp>
      <p:sp>
        <p:nvSpPr>
          <p:cNvPr id="12" name="Rectangle 11">
            <a:extLst>
              <a:ext uri="{FF2B5EF4-FFF2-40B4-BE49-F238E27FC236}">
                <a16:creationId xmlns:a16="http://schemas.microsoft.com/office/drawing/2014/main" id="{157B834F-4740-42E7-806D-15B2A2B77CBC}"/>
              </a:ext>
            </a:extLst>
          </p:cNvPr>
          <p:cNvSpPr/>
          <p:nvPr/>
        </p:nvSpPr>
        <p:spPr>
          <a:xfrm>
            <a:off x="6096000" y="1983546"/>
            <a:ext cx="4201899" cy="574732"/>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AC96C4-FE83-4AA3-BC1B-27FC4CF2E1B5}"/>
              </a:ext>
            </a:extLst>
          </p:cNvPr>
          <p:cNvSpPr txBox="1"/>
          <p:nvPr/>
        </p:nvSpPr>
        <p:spPr>
          <a:xfrm>
            <a:off x="6930578" y="1988420"/>
            <a:ext cx="2492584" cy="422488"/>
          </a:xfrm>
          <a:prstGeom prst="rect">
            <a:avLst/>
          </a:prstGeom>
          <a:noFill/>
        </p:spPr>
        <p:txBody>
          <a:bodyPr wrap="square" rtlCol="0">
            <a:spAutoFit/>
          </a:bodyPr>
          <a:lstStyle/>
          <a:p>
            <a:pPr algn="ctr">
              <a:lnSpc>
                <a:spcPct val="150000"/>
              </a:lnSpc>
            </a:pPr>
            <a:r>
              <a:rPr lang="en-US" sz="1600" dirty="0">
                <a:latin typeface="Linux Libertine" panose="02000503000000000000" pitchFamily="2" charset="0"/>
                <a:ea typeface="Linux Libertine" panose="02000503000000000000" pitchFamily="2" charset="0"/>
                <a:cs typeface="Linux Libertine" panose="02000503000000000000" pitchFamily="2" charset="0"/>
              </a:rPr>
              <a:t>in-home study</a:t>
            </a:r>
          </a:p>
        </p:txBody>
      </p:sp>
      <p:sp>
        <p:nvSpPr>
          <p:cNvPr id="14" name="Rectangle 13">
            <a:extLst>
              <a:ext uri="{FF2B5EF4-FFF2-40B4-BE49-F238E27FC236}">
                <a16:creationId xmlns:a16="http://schemas.microsoft.com/office/drawing/2014/main" id="{48F10A8D-248A-448B-8F38-D4416684F872}"/>
              </a:ext>
            </a:extLst>
          </p:cNvPr>
          <p:cNvSpPr/>
          <p:nvPr/>
        </p:nvSpPr>
        <p:spPr>
          <a:xfrm>
            <a:off x="6096000" y="2868336"/>
            <a:ext cx="4201899" cy="574732"/>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A658952-F6FB-4ECE-8FA1-F6E58B15FFD9}"/>
              </a:ext>
            </a:extLst>
          </p:cNvPr>
          <p:cNvSpPr txBox="1"/>
          <p:nvPr/>
        </p:nvSpPr>
        <p:spPr>
          <a:xfrm>
            <a:off x="6930578" y="2873210"/>
            <a:ext cx="2492584" cy="422488"/>
          </a:xfrm>
          <a:prstGeom prst="rect">
            <a:avLst/>
          </a:prstGeom>
          <a:noFill/>
        </p:spPr>
        <p:txBody>
          <a:bodyPr wrap="square" rtlCol="0">
            <a:spAutoFit/>
          </a:bodyPr>
          <a:lstStyle/>
          <a:p>
            <a:pPr algn="ctr">
              <a:lnSpc>
                <a:spcPct val="150000"/>
              </a:lnSpc>
            </a:pPr>
            <a:r>
              <a:rPr lang="en-US" sz="1600" dirty="0">
                <a:latin typeface="Linux Libertine" panose="02000503000000000000" pitchFamily="2" charset="0"/>
                <a:ea typeface="Linux Libertine" panose="02000503000000000000" pitchFamily="2" charset="0"/>
                <a:cs typeface="Linux Libertine" panose="02000503000000000000" pitchFamily="2" charset="0"/>
              </a:rPr>
              <a:t>long-term</a:t>
            </a:r>
          </a:p>
        </p:txBody>
      </p:sp>
      <p:sp>
        <p:nvSpPr>
          <p:cNvPr id="16" name="Rectangle 15">
            <a:extLst>
              <a:ext uri="{FF2B5EF4-FFF2-40B4-BE49-F238E27FC236}">
                <a16:creationId xmlns:a16="http://schemas.microsoft.com/office/drawing/2014/main" id="{2F268B2B-F5C7-4418-87E5-E0DF3D311B7E}"/>
              </a:ext>
            </a:extLst>
          </p:cNvPr>
          <p:cNvSpPr/>
          <p:nvPr/>
        </p:nvSpPr>
        <p:spPr>
          <a:xfrm>
            <a:off x="6096000" y="3839006"/>
            <a:ext cx="4201899" cy="574732"/>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BD1C91F-D43D-41BE-9BA6-1276B0A953A1}"/>
              </a:ext>
            </a:extLst>
          </p:cNvPr>
          <p:cNvSpPr txBox="1"/>
          <p:nvPr/>
        </p:nvSpPr>
        <p:spPr>
          <a:xfrm>
            <a:off x="6930578" y="3843880"/>
            <a:ext cx="2492584" cy="422488"/>
          </a:xfrm>
          <a:prstGeom prst="rect">
            <a:avLst/>
          </a:prstGeom>
          <a:noFill/>
        </p:spPr>
        <p:txBody>
          <a:bodyPr wrap="square" rtlCol="0">
            <a:spAutoFit/>
          </a:bodyPr>
          <a:lstStyle/>
          <a:p>
            <a:pPr algn="ctr">
              <a:lnSpc>
                <a:spcPct val="150000"/>
              </a:lnSpc>
            </a:pPr>
            <a:r>
              <a:rPr lang="en-US" sz="1600" dirty="0">
                <a:latin typeface="Linux Libertine" panose="02000503000000000000" pitchFamily="2" charset="0"/>
                <a:ea typeface="Linux Libertine" panose="02000503000000000000" pitchFamily="2" charset="0"/>
                <a:cs typeface="Linux Libertine" panose="02000503000000000000" pitchFamily="2" charset="0"/>
              </a:rPr>
              <a:t>social robot adoption</a:t>
            </a:r>
          </a:p>
        </p:txBody>
      </p:sp>
      <p:sp>
        <p:nvSpPr>
          <p:cNvPr id="18" name="Rectangle 17">
            <a:extLst>
              <a:ext uri="{FF2B5EF4-FFF2-40B4-BE49-F238E27FC236}">
                <a16:creationId xmlns:a16="http://schemas.microsoft.com/office/drawing/2014/main" id="{C35B226F-F693-4A1E-B24F-51C2A27FA395}"/>
              </a:ext>
            </a:extLst>
          </p:cNvPr>
          <p:cNvSpPr/>
          <p:nvPr/>
        </p:nvSpPr>
        <p:spPr>
          <a:xfrm>
            <a:off x="6096000" y="4733051"/>
            <a:ext cx="4201899" cy="574732"/>
          </a:xfrm>
          <a:prstGeom prst="rect">
            <a:avLst/>
          </a:prstGeom>
          <a:solidFill>
            <a:schemeClr val="accent5">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097741A-2CE0-4B8B-A9C0-494B523DDD93}"/>
              </a:ext>
            </a:extLst>
          </p:cNvPr>
          <p:cNvSpPr txBox="1"/>
          <p:nvPr/>
        </p:nvSpPr>
        <p:spPr>
          <a:xfrm>
            <a:off x="6575667" y="4737925"/>
            <a:ext cx="3202406" cy="422488"/>
          </a:xfrm>
          <a:prstGeom prst="rect">
            <a:avLst/>
          </a:prstGeom>
          <a:noFill/>
        </p:spPr>
        <p:txBody>
          <a:bodyPr wrap="square" rtlCol="0">
            <a:spAutoFit/>
          </a:bodyPr>
          <a:lstStyle/>
          <a:p>
            <a:pPr algn="ctr">
              <a:lnSpc>
                <a:spcPct val="150000"/>
              </a:lnSpc>
            </a:pPr>
            <a:r>
              <a:rPr lang="en-US" sz="1600" dirty="0">
                <a:latin typeface="Linux Libertine" panose="02000503000000000000" pitchFamily="2" charset="0"/>
                <a:ea typeface="Linux Libertine" panose="02000503000000000000" pitchFamily="2" charset="0"/>
                <a:cs typeface="Linux Libertine" panose="02000503000000000000" pitchFamily="2" charset="0"/>
              </a:rPr>
              <a:t>impact on wellness and loneliness</a:t>
            </a:r>
          </a:p>
        </p:txBody>
      </p:sp>
    </p:spTree>
    <p:extLst>
      <p:ext uri="{BB962C8B-B14F-4D97-AF65-F5344CB8AC3E}">
        <p14:creationId xmlns:p14="http://schemas.microsoft.com/office/powerpoint/2010/main" val="276034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3" grpId="0"/>
      <p:bldP spid="9" grpId="0"/>
      <p:bldP spid="10" grpId="0"/>
      <p:bldP spid="11" grpId="0"/>
      <p:bldP spid="12" grpId="0" animBg="1"/>
      <p:bldP spid="13" grpId="0"/>
      <p:bldP spid="14" grpId="0" animBg="1"/>
      <p:bldP spid="15" grpId="0"/>
      <p:bldP spid="16" grpId="0" animBg="1"/>
      <p:bldP spid="17" grpId="0"/>
      <p:bldP spid="18"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DC07F90D-1698-430D-AC90-97FCA6367A1B}"/>
              </a:ext>
            </a:extLst>
          </p:cNvPr>
          <p:cNvSpPr/>
          <p:nvPr/>
        </p:nvSpPr>
        <p:spPr>
          <a:xfrm>
            <a:off x="1747003" y="3422737"/>
            <a:ext cx="8707902" cy="8308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516994DD-D27F-4952-B51C-612EB4B80CAD}"/>
              </a:ext>
            </a:extLst>
          </p:cNvPr>
          <p:cNvSpPr/>
          <p:nvPr/>
        </p:nvSpPr>
        <p:spPr>
          <a:xfrm>
            <a:off x="1747003" y="2299512"/>
            <a:ext cx="8707902" cy="8308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8383CF09-B10A-403B-BF38-F17F73D7EDE2}"/>
              </a:ext>
            </a:extLst>
          </p:cNvPr>
          <p:cNvSpPr>
            <a:spLocks noGrp="1"/>
          </p:cNvSpPr>
          <p:nvPr>
            <p:ph type="sldNum" sz="quarter" idx="12"/>
          </p:nvPr>
        </p:nvSpPr>
        <p:spPr/>
        <p:txBody>
          <a:bodyPr/>
          <a:lstStyle/>
          <a:p>
            <a:fld id="{73CAD1E4-28DC-42A8-AD0B-CA6D0B7FB6A7}" type="slidenum">
              <a:rPr lang="en-US" smtClean="0"/>
              <a:t>18</a:t>
            </a:fld>
            <a:endParaRPr lang="en-US"/>
          </a:p>
        </p:txBody>
      </p:sp>
      <p:sp>
        <p:nvSpPr>
          <p:cNvPr id="3" name="TextBox 2">
            <a:extLst>
              <a:ext uri="{FF2B5EF4-FFF2-40B4-BE49-F238E27FC236}">
                <a16:creationId xmlns:a16="http://schemas.microsoft.com/office/drawing/2014/main" id="{4CC6E8F7-7375-4303-AE17-B6EB30BA7256}"/>
              </a:ext>
            </a:extLst>
          </p:cNvPr>
          <p:cNvSpPr txBox="1"/>
          <p:nvPr/>
        </p:nvSpPr>
        <p:spPr>
          <a:xfrm>
            <a:off x="1943951" y="858129"/>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C5056890-36FB-4918-85DE-A88179D91F4F}"/>
              </a:ext>
            </a:extLst>
          </p:cNvPr>
          <p:cNvSpPr txBox="1"/>
          <p:nvPr/>
        </p:nvSpPr>
        <p:spPr>
          <a:xfrm>
            <a:off x="1845477" y="858129"/>
            <a:ext cx="2260555" cy="400110"/>
          </a:xfrm>
          <a:prstGeom prst="rect">
            <a:avLst/>
          </a:prstGeom>
          <a:noFill/>
        </p:spPr>
        <p:txBody>
          <a:bodyPr wrap="none" rtlCol="0">
            <a:spAutoFit/>
          </a:bodyPr>
          <a:lstStyle/>
          <a:p>
            <a:r>
              <a:rPr lang="en-US" sz="2000" dirty="0">
                <a:latin typeface="Linux Biolinum" panose="02000503000000000000" pitchFamily="2" charset="0"/>
                <a:ea typeface="Linux Biolinum" panose="02000503000000000000" pitchFamily="2" charset="0"/>
                <a:cs typeface="Linux Biolinum" panose="02000503000000000000" pitchFamily="2" charset="0"/>
              </a:rPr>
              <a:t>Research Questions</a:t>
            </a:r>
          </a:p>
        </p:txBody>
      </p:sp>
      <p:sp>
        <p:nvSpPr>
          <p:cNvPr id="7" name="Rectangle: Rounded Corners 6">
            <a:extLst>
              <a:ext uri="{FF2B5EF4-FFF2-40B4-BE49-F238E27FC236}">
                <a16:creationId xmlns:a16="http://schemas.microsoft.com/office/drawing/2014/main" id="{F77D993A-3423-4AEF-B4B4-99D7D4428434}"/>
              </a:ext>
            </a:extLst>
          </p:cNvPr>
          <p:cNvSpPr/>
          <p:nvPr/>
        </p:nvSpPr>
        <p:spPr>
          <a:xfrm>
            <a:off x="1747003" y="4568428"/>
            <a:ext cx="8707902" cy="8308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DC1373F-9159-45CC-A8F0-86DCCA158160}"/>
              </a:ext>
            </a:extLst>
          </p:cNvPr>
          <p:cNvSpPr txBox="1"/>
          <p:nvPr/>
        </p:nvSpPr>
        <p:spPr>
          <a:xfrm>
            <a:off x="3688029" y="2451113"/>
            <a:ext cx="4815935" cy="463717"/>
          </a:xfrm>
          <a:prstGeom prst="rect">
            <a:avLst/>
          </a:prstGeom>
          <a:noFill/>
        </p:spPr>
        <p:txBody>
          <a:bodyPr wrap="square" rtlCol="0">
            <a:spAutoFit/>
          </a:bodyPr>
          <a:lstStyle/>
          <a:p>
            <a:pPr marR="0" lvl="0" algn="just">
              <a:lnSpc>
                <a:spcPct val="150000"/>
              </a:lnSpc>
              <a:spcBef>
                <a:spcPts val="0"/>
              </a:spcBef>
              <a:spcAft>
                <a:spcPts val="0"/>
              </a:spcAft>
            </a:pPr>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Can they adopt the robot in their everyday lives? </a:t>
            </a:r>
          </a:p>
        </p:txBody>
      </p:sp>
      <p:sp>
        <p:nvSpPr>
          <p:cNvPr id="8" name="TextBox 7">
            <a:extLst>
              <a:ext uri="{FF2B5EF4-FFF2-40B4-BE49-F238E27FC236}">
                <a16:creationId xmlns:a16="http://schemas.microsoft.com/office/drawing/2014/main" id="{5ECE9380-E07C-4FAD-8901-6FD8675ED73F}"/>
              </a:ext>
            </a:extLst>
          </p:cNvPr>
          <p:cNvSpPr txBox="1"/>
          <p:nvPr/>
        </p:nvSpPr>
        <p:spPr>
          <a:xfrm>
            <a:off x="1845477" y="1413027"/>
            <a:ext cx="8501045" cy="923330"/>
          </a:xfrm>
          <a:prstGeom prst="rect">
            <a:avLst/>
          </a:prstGeom>
          <a:noFill/>
        </p:spPr>
        <p:txBody>
          <a:bodyPr wrap="none" rtlCol="0">
            <a:spAutoFit/>
          </a:bodyPr>
          <a:lstStyle/>
          <a:p>
            <a:pPr marL="0" marR="0" algn="just">
              <a:lnSpc>
                <a:spcPct val="200000"/>
              </a:lnSpc>
              <a:spcBef>
                <a:spcPts val="0"/>
              </a:spcBef>
              <a:spcAft>
                <a:spcPts val="0"/>
              </a:spcAft>
            </a:pPr>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What happens when we give a social robotic dog to a lonely individual who lives alone?</a:t>
            </a:r>
            <a:endParaRPr lang="en-US" dirty="0">
              <a:latin typeface="Linux Libertine" panose="02000503000000000000" pitchFamily="2" charset="0"/>
              <a:ea typeface="MS Mincho" panose="02020609040205080304" pitchFamily="49" charset="-128"/>
              <a:cs typeface="Times New Roman" panose="02020603050405020304" pitchFamily="18" charset="0"/>
            </a:endParaRPr>
          </a:p>
          <a:p>
            <a:endParaRPr lang="en-US" dirty="0"/>
          </a:p>
        </p:txBody>
      </p:sp>
      <p:sp>
        <p:nvSpPr>
          <p:cNvPr id="9" name="TextBox 8">
            <a:extLst>
              <a:ext uri="{FF2B5EF4-FFF2-40B4-BE49-F238E27FC236}">
                <a16:creationId xmlns:a16="http://schemas.microsoft.com/office/drawing/2014/main" id="{C5D21E2E-8D24-4480-9A87-41F8B281647E}"/>
              </a:ext>
            </a:extLst>
          </p:cNvPr>
          <p:cNvSpPr txBox="1"/>
          <p:nvPr/>
        </p:nvSpPr>
        <p:spPr>
          <a:xfrm>
            <a:off x="2049056" y="4508637"/>
            <a:ext cx="8093882" cy="923330"/>
          </a:xfrm>
          <a:prstGeom prst="rect">
            <a:avLst/>
          </a:prstGeom>
          <a:noFill/>
        </p:spPr>
        <p:txBody>
          <a:bodyPr wrap="none" rtlCol="0">
            <a:spAutoFit/>
          </a:bodyPr>
          <a:lstStyle/>
          <a:p>
            <a:endParaRPr lang="en-US" sz="1800" dirty="0">
              <a:effectLst/>
              <a:latin typeface="Linux Libertine" panose="02000503000000000000" pitchFamily="2" charset="0"/>
              <a:ea typeface="MS Mincho" panose="02020609040205080304" pitchFamily="49" charset="-128"/>
              <a:cs typeface="Times New Roman" panose="02020603050405020304" pitchFamily="18" charset="0"/>
            </a:endParaRPr>
          </a:p>
          <a:p>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Are there any potential avenues for social robots to impact wellness and loneliness?</a:t>
            </a:r>
            <a:endParaRPr lang="en-US" dirty="0"/>
          </a:p>
          <a:p>
            <a:endParaRPr lang="en-US" dirty="0"/>
          </a:p>
        </p:txBody>
      </p:sp>
      <p:sp>
        <p:nvSpPr>
          <p:cNvPr id="10" name="TextBox 9">
            <a:extLst>
              <a:ext uri="{FF2B5EF4-FFF2-40B4-BE49-F238E27FC236}">
                <a16:creationId xmlns:a16="http://schemas.microsoft.com/office/drawing/2014/main" id="{A37F3FB9-EA20-41E0-A954-A98992F52178}"/>
              </a:ext>
            </a:extLst>
          </p:cNvPr>
          <p:cNvSpPr txBox="1"/>
          <p:nvPr/>
        </p:nvSpPr>
        <p:spPr>
          <a:xfrm>
            <a:off x="2470646" y="3514977"/>
            <a:ext cx="7250703" cy="646331"/>
          </a:xfrm>
          <a:prstGeom prst="rect">
            <a:avLst/>
          </a:prstGeom>
          <a:noFill/>
        </p:spPr>
        <p:txBody>
          <a:bodyPr wrap="none" rtlCol="0">
            <a:spAutoFit/>
          </a:bodyPr>
          <a:lstStyle/>
          <a:p>
            <a:pPr algn="ctr"/>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What are the possible factors that might be influencing the robot adoption </a:t>
            </a:r>
          </a:p>
          <a:p>
            <a:pPr algn="ctr"/>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(or non-adoption) process?</a:t>
            </a:r>
            <a:endParaRPr lang="en-US" dirty="0"/>
          </a:p>
        </p:txBody>
      </p:sp>
    </p:spTree>
    <p:extLst>
      <p:ext uri="{BB962C8B-B14F-4D97-AF65-F5344CB8AC3E}">
        <p14:creationId xmlns:p14="http://schemas.microsoft.com/office/powerpoint/2010/main" val="260301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7" grpId="0" animBg="1"/>
      <p:bldP spid="5"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27F9EC-75B8-4D59-B85C-B9AEC3714773}"/>
              </a:ext>
            </a:extLst>
          </p:cNvPr>
          <p:cNvSpPr>
            <a:spLocks noGrp="1"/>
          </p:cNvSpPr>
          <p:nvPr>
            <p:ph type="sldNum" sz="quarter" idx="12"/>
          </p:nvPr>
        </p:nvSpPr>
        <p:spPr/>
        <p:txBody>
          <a:bodyPr/>
          <a:lstStyle/>
          <a:p>
            <a:fld id="{73CAD1E4-28DC-42A8-AD0B-CA6D0B7FB6A7}" type="slidenum">
              <a:rPr lang="en-US" smtClean="0"/>
              <a:t>19</a:t>
            </a:fld>
            <a:endParaRPr lang="en-US"/>
          </a:p>
        </p:txBody>
      </p:sp>
      <p:sp>
        <p:nvSpPr>
          <p:cNvPr id="3" name="TextBox 2">
            <a:extLst>
              <a:ext uri="{FF2B5EF4-FFF2-40B4-BE49-F238E27FC236}">
                <a16:creationId xmlns:a16="http://schemas.microsoft.com/office/drawing/2014/main" id="{1956E871-7ECE-4179-8F26-A56777952491}"/>
              </a:ext>
            </a:extLst>
          </p:cNvPr>
          <p:cNvSpPr txBox="1"/>
          <p:nvPr/>
        </p:nvSpPr>
        <p:spPr>
          <a:xfrm>
            <a:off x="4432724" y="2782669"/>
            <a:ext cx="3326552" cy="646331"/>
          </a:xfrm>
          <a:prstGeom prst="rect">
            <a:avLst/>
          </a:prstGeom>
          <a:noFill/>
        </p:spPr>
        <p:txBody>
          <a:bodyPr wrap="none" rtlCol="0">
            <a:spAutoFit/>
          </a:bodyPr>
          <a:lstStyle/>
          <a:p>
            <a:r>
              <a:rPr lang="en-US" sz="3600" dirty="0">
                <a:latin typeface="Linux Biolinum" panose="02000503000000000000" pitchFamily="2" charset="0"/>
                <a:ea typeface="Linux Biolinum" panose="02000503000000000000" pitchFamily="2" charset="0"/>
                <a:cs typeface="Linux Biolinum" panose="02000503000000000000" pitchFamily="2" charset="0"/>
              </a:rPr>
              <a:t>Study Procedure</a:t>
            </a:r>
          </a:p>
        </p:txBody>
      </p:sp>
    </p:spTree>
    <p:extLst>
      <p:ext uri="{BB962C8B-B14F-4D97-AF65-F5344CB8AC3E}">
        <p14:creationId xmlns:p14="http://schemas.microsoft.com/office/powerpoint/2010/main" val="3471986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15">
            <a:extLst>
              <a:ext uri="{FF2B5EF4-FFF2-40B4-BE49-F238E27FC236}">
                <a16:creationId xmlns:a16="http://schemas.microsoft.com/office/drawing/2014/main" id="{714D11EC-258E-4735-ACFA-F686096BFBB3}"/>
              </a:ext>
            </a:extLst>
          </p:cNvPr>
          <p:cNvSpPr>
            <a:spLocks noGrp="1"/>
          </p:cNvSpPr>
          <p:nvPr>
            <p:ph type="sldNum" sz="quarter" idx="12"/>
          </p:nvPr>
        </p:nvSpPr>
        <p:spPr/>
        <p:txBody>
          <a:bodyPr/>
          <a:lstStyle/>
          <a:p>
            <a:fld id="{73CAD1E4-28DC-42A8-AD0B-CA6D0B7FB6A7}" type="slidenum">
              <a:rPr lang="en-US" smtClean="0"/>
              <a:t>2</a:t>
            </a:fld>
            <a:endParaRPr lang="en-US"/>
          </a:p>
        </p:txBody>
      </p:sp>
      <p:sp>
        <p:nvSpPr>
          <p:cNvPr id="17" name="TextBox 16">
            <a:extLst>
              <a:ext uri="{FF2B5EF4-FFF2-40B4-BE49-F238E27FC236}">
                <a16:creationId xmlns:a16="http://schemas.microsoft.com/office/drawing/2014/main" id="{74AD2F0B-5CEB-4251-B4CE-30327CA2D830}"/>
              </a:ext>
            </a:extLst>
          </p:cNvPr>
          <p:cNvSpPr txBox="1"/>
          <p:nvPr/>
        </p:nvSpPr>
        <p:spPr>
          <a:xfrm>
            <a:off x="1816953" y="6143686"/>
            <a:ext cx="2225353" cy="369332"/>
          </a:xfrm>
          <a:prstGeom prst="rect">
            <a:avLst/>
          </a:prstGeom>
          <a:noFill/>
        </p:spPr>
        <p:txBody>
          <a:bodyPr wrap="none" rtlCol="0">
            <a:spAutoFit/>
          </a:bodyPr>
          <a:lstStyle/>
          <a:p>
            <a:pPr algn="ctr"/>
            <a:r>
              <a:rPr lang="en-US" dirty="0"/>
              <a:t>30s, Graphic Designer</a:t>
            </a:r>
          </a:p>
        </p:txBody>
      </p:sp>
      <p:sp>
        <p:nvSpPr>
          <p:cNvPr id="18" name="TextBox 17">
            <a:extLst>
              <a:ext uri="{FF2B5EF4-FFF2-40B4-BE49-F238E27FC236}">
                <a16:creationId xmlns:a16="http://schemas.microsoft.com/office/drawing/2014/main" id="{6AFF3D7D-ABA3-4415-86BF-71D784FEFC29}"/>
              </a:ext>
            </a:extLst>
          </p:cNvPr>
          <p:cNvSpPr txBox="1"/>
          <p:nvPr/>
        </p:nvSpPr>
        <p:spPr>
          <a:xfrm>
            <a:off x="5132176" y="6143686"/>
            <a:ext cx="1927643" cy="369332"/>
          </a:xfrm>
          <a:prstGeom prst="rect">
            <a:avLst/>
          </a:prstGeom>
          <a:noFill/>
        </p:spPr>
        <p:txBody>
          <a:bodyPr wrap="none" rtlCol="0">
            <a:spAutoFit/>
          </a:bodyPr>
          <a:lstStyle/>
          <a:p>
            <a:pPr algn="ctr"/>
            <a:r>
              <a:rPr lang="en-US" dirty="0"/>
              <a:t>50s, Union Worker</a:t>
            </a:r>
          </a:p>
        </p:txBody>
      </p:sp>
      <p:pic>
        <p:nvPicPr>
          <p:cNvPr id="19" name="Picture 18">
            <a:extLst>
              <a:ext uri="{FF2B5EF4-FFF2-40B4-BE49-F238E27FC236}">
                <a16:creationId xmlns:a16="http://schemas.microsoft.com/office/drawing/2014/main" id="{80D24604-2A1F-4ACF-8F34-00EB7C88C23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13142" y="855618"/>
            <a:ext cx="1965714" cy="4916977"/>
          </a:xfrm>
          <a:prstGeom prst="rect">
            <a:avLst/>
          </a:prstGeom>
        </p:spPr>
      </p:pic>
      <p:pic>
        <p:nvPicPr>
          <p:cNvPr id="20" name="Picture 19">
            <a:extLst>
              <a:ext uri="{FF2B5EF4-FFF2-40B4-BE49-F238E27FC236}">
                <a16:creationId xmlns:a16="http://schemas.microsoft.com/office/drawing/2014/main" id="{44D953EB-3D03-4BE9-9B7D-ED335AA579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54161" y="855618"/>
            <a:ext cx="2179339" cy="4916976"/>
          </a:xfrm>
          <a:prstGeom prst="rect">
            <a:avLst/>
          </a:prstGeom>
        </p:spPr>
      </p:pic>
      <p:sp>
        <p:nvSpPr>
          <p:cNvPr id="21" name="TextBox 20">
            <a:extLst>
              <a:ext uri="{FF2B5EF4-FFF2-40B4-BE49-F238E27FC236}">
                <a16:creationId xmlns:a16="http://schemas.microsoft.com/office/drawing/2014/main" id="{529634F1-F377-4219-89DD-40B87E31C482}"/>
              </a:ext>
            </a:extLst>
          </p:cNvPr>
          <p:cNvSpPr txBox="1"/>
          <p:nvPr/>
        </p:nvSpPr>
        <p:spPr>
          <a:xfrm>
            <a:off x="2410097" y="5772596"/>
            <a:ext cx="1039067" cy="461665"/>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Ashley</a:t>
            </a:r>
          </a:p>
        </p:txBody>
      </p:sp>
      <p:sp>
        <p:nvSpPr>
          <p:cNvPr id="22" name="TextBox 21">
            <a:extLst>
              <a:ext uri="{FF2B5EF4-FFF2-40B4-BE49-F238E27FC236}">
                <a16:creationId xmlns:a16="http://schemas.microsoft.com/office/drawing/2014/main" id="{4A3E09EF-4819-48DD-A00C-18C33B517EAB}"/>
              </a:ext>
            </a:extLst>
          </p:cNvPr>
          <p:cNvSpPr txBox="1"/>
          <p:nvPr/>
        </p:nvSpPr>
        <p:spPr>
          <a:xfrm>
            <a:off x="5731155" y="5771550"/>
            <a:ext cx="729687" cy="461665"/>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Jade</a:t>
            </a:r>
          </a:p>
        </p:txBody>
      </p:sp>
    </p:spTree>
    <p:extLst>
      <p:ext uri="{BB962C8B-B14F-4D97-AF65-F5344CB8AC3E}">
        <p14:creationId xmlns:p14="http://schemas.microsoft.com/office/powerpoint/2010/main" val="169499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66A3D9-7D14-432A-8609-B83D9E3DA7FB}"/>
              </a:ext>
            </a:extLst>
          </p:cNvPr>
          <p:cNvSpPr>
            <a:spLocks noGrp="1"/>
          </p:cNvSpPr>
          <p:nvPr>
            <p:ph type="sldNum" sz="quarter" idx="12"/>
          </p:nvPr>
        </p:nvSpPr>
        <p:spPr/>
        <p:txBody>
          <a:bodyPr/>
          <a:lstStyle/>
          <a:p>
            <a:fld id="{73CAD1E4-28DC-42A8-AD0B-CA6D0B7FB6A7}" type="slidenum">
              <a:rPr lang="en-US" smtClean="0"/>
              <a:t>20</a:t>
            </a:fld>
            <a:endParaRPr lang="en-US"/>
          </a:p>
        </p:txBody>
      </p:sp>
      <p:sp>
        <p:nvSpPr>
          <p:cNvPr id="3" name="TextBox 2">
            <a:extLst>
              <a:ext uri="{FF2B5EF4-FFF2-40B4-BE49-F238E27FC236}">
                <a16:creationId xmlns:a16="http://schemas.microsoft.com/office/drawing/2014/main" id="{02D652B3-D4AE-41D4-87C5-B8AB45F6DCD7}"/>
              </a:ext>
            </a:extLst>
          </p:cNvPr>
          <p:cNvSpPr txBox="1"/>
          <p:nvPr/>
        </p:nvSpPr>
        <p:spPr>
          <a:xfrm>
            <a:off x="1399735" y="675249"/>
            <a:ext cx="1734449" cy="369332"/>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Study Procedure</a:t>
            </a:r>
          </a:p>
        </p:txBody>
      </p:sp>
      <p:pic>
        <p:nvPicPr>
          <p:cNvPr id="10" name="Picture 9" descr="A picture containing shape&#10;&#10;Description automatically generated">
            <a:extLst>
              <a:ext uri="{FF2B5EF4-FFF2-40B4-BE49-F238E27FC236}">
                <a16:creationId xmlns:a16="http://schemas.microsoft.com/office/drawing/2014/main" id="{0360E9F9-F3EE-40EE-9611-958770DE7BB7}"/>
              </a:ext>
            </a:extLst>
          </p:cNvPr>
          <p:cNvPicPr>
            <a:picLocks noChangeAspect="1"/>
          </p:cNvPicPr>
          <p:nvPr/>
        </p:nvPicPr>
        <p:blipFill rotWithShape="1">
          <a:blip r:embed="rId2"/>
          <a:srcRect l="15792" t="4277" r="15792" b="9865"/>
          <a:stretch/>
        </p:blipFill>
        <p:spPr>
          <a:xfrm>
            <a:off x="1200000" y="1482730"/>
            <a:ext cx="1618533" cy="3255147"/>
          </a:xfrm>
          <a:prstGeom prst="rect">
            <a:avLst/>
          </a:prstGeom>
        </p:spPr>
      </p:pic>
      <p:sp>
        <p:nvSpPr>
          <p:cNvPr id="11" name="Rectangle 10">
            <a:extLst>
              <a:ext uri="{FF2B5EF4-FFF2-40B4-BE49-F238E27FC236}">
                <a16:creationId xmlns:a16="http://schemas.microsoft.com/office/drawing/2014/main" id="{8E1CF557-4D25-4E2D-98CC-450CB137C91D}"/>
              </a:ext>
            </a:extLst>
          </p:cNvPr>
          <p:cNvSpPr/>
          <p:nvPr/>
        </p:nvSpPr>
        <p:spPr>
          <a:xfrm>
            <a:off x="1200001" y="1482731"/>
            <a:ext cx="1618530" cy="3255145"/>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9F0AFD6-BB9C-4E41-9CE4-16F2C1057A43}"/>
              </a:ext>
            </a:extLst>
          </p:cNvPr>
          <p:cNvSpPr/>
          <p:nvPr/>
        </p:nvSpPr>
        <p:spPr>
          <a:xfrm>
            <a:off x="1200001" y="4896041"/>
            <a:ext cx="1618530" cy="4792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recruit participants</a:t>
            </a:r>
          </a:p>
        </p:txBody>
      </p:sp>
      <p:sp>
        <p:nvSpPr>
          <p:cNvPr id="22" name="TextBox 21">
            <a:extLst>
              <a:ext uri="{FF2B5EF4-FFF2-40B4-BE49-F238E27FC236}">
                <a16:creationId xmlns:a16="http://schemas.microsoft.com/office/drawing/2014/main" id="{2FD4BFC0-F5DB-4F7E-A252-723C380C208B}"/>
              </a:ext>
            </a:extLst>
          </p:cNvPr>
          <p:cNvSpPr txBox="1"/>
          <p:nvPr/>
        </p:nvSpPr>
        <p:spPr>
          <a:xfrm>
            <a:off x="3256671" y="1849901"/>
            <a:ext cx="1210588" cy="1477328"/>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Adults</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r>
              <a:rPr lang="en-US" dirty="0">
                <a:latin typeface="Linux Libertine" panose="02000503000000000000" pitchFamily="2" charset="0"/>
                <a:ea typeface="Linux Libertine" panose="02000503000000000000" pitchFamily="2" charset="0"/>
                <a:cs typeface="Linux Libertine" panose="02000503000000000000" pitchFamily="2" charset="0"/>
              </a:rPr>
              <a:t>Live Alone</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r>
              <a:rPr lang="en-US" dirty="0">
                <a:latin typeface="Linux Libertine" panose="02000503000000000000" pitchFamily="2" charset="0"/>
                <a:ea typeface="Linux Libertine" panose="02000503000000000000" pitchFamily="2" charset="0"/>
                <a:cs typeface="Linux Libertine" panose="02000503000000000000" pitchFamily="2" charset="0"/>
              </a:rPr>
              <a:t>Lonely</a:t>
            </a:r>
          </a:p>
        </p:txBody>
      </p:sp>
    </p:spTree>
    <p:extLst>
      <p:ext uri="{BB962C8B-B14F-4D97-AF65-F5344CB8AC3E}">
        <p14:creationId xmlns:p14="http://schemas.microsoft.com/office/powerpoint/2010/main" val="7101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66A3D9-7D14-432A-8609-B83D9E3DA7FB}"/>
              </a:ext>
            </a:extLst>
          </p:cNvPr>
          <p:cNvSpPr>
            <a:spLocks noGrp="1"/>
          </p:cNvSpPr>
          <p:nvPr>
            <p:ph type="sldNum" sz="quarter" idx="12"/>
          </p:nvPr>
        </p:nvSpPr>
        <p:spPr/>
        <p:txBody>
          <a:bodyPr/>
          <a:lstStyle/>
          <a:p>
            <a:fld id="{73CAD1E4-28DC-42A8-AD0B-CA6D0B7FB6A7}" type="slidenum">
              <a:rPr lang="en-US" smtClean="0"/>
              <a:t>21</a:t>
            </a:fld>
            <a:endParaRPr lang="en-US"/>
          </a:p>
        </p:txBody>
      </p:sp>
      <p:sp>
        <p:nvSpPr>
          <p:cNvPr id="3" name="TextBox 2">
            <a:extLst>
              <a:ext uri="{FF2B5EF4-FFF2-40B4-BE49-F238E27FC236}">
                <a16:creationId xmlns:a16="http://schemas.microsoft.com/office/drawing/2014/main" id="{02D652B3-D4AE-41D4-87C5-B8AB45F6DCD7}"/>
              </a:ext>
            </a:extLst>
          </p:cNvPr>
          <p:cNvSpPr txBox="1"/>
          <p:nvPr/>
        </p:nvSpPr>
        <p:spPr>
          <a:xfrm>
            <a:off x="1399735" y="675249"/>
            <a:ext cx="1734449" cy="369332"/>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Study Procedure</a:t>
            </a:r>
          </a:p>
        </p:txBody>
      </p:sp>
      <p:pic>
        <p:nvPicPr>
          <p:cNvPr id="9" name="Picture 8" descr="A picture containing white&#10;&#10;Description automatically generated">
            <a:extLst>
              <a:ext uri="{FF2B5EF4-FFF2-40B4-BE49-F238E27FC236}">
                <a16:creationId xmlns:a16="http://schemas.microsoft.com/office/drawing/2014/main" id="{C0A9B7F7-8784-4125-8E15-2FC4CC5783EE}"/>
              </a:ext>
            </a:extLst>
          </p:cNvPr>
          <p:cNvPicPr>
            <a:picLocks noChangeAspect="1"/>
          </p:cNvPicPr>
          <p:nvPr/>
        </p:nvPicPr>
        <p:blipFill rotWithShape="1">
          <a:blip r:embed="rId2"/>
          <a:srcRect l="20224" t="1047" r="18977"/>
          <a:stretch/>
        </p:blipFill>
        <p:spPr>
          <a:xfrm>
            <a:off x="3287500" y="1853571"/>
            <a:ext cx="1600446" cy="2604806"/>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0360E9F9-F3EE-40EE-9611-958770DE7BB7}"/>
              </a:ext>
            </a:extLst>
          </p:cNvPr>
          <p:cNvPicPr>
            <a:picLocks noChangeAspect="1"/>
          </p:cNvPicPr>
          <p:nvPr/>
        </p:nvPicPr>
        <p:blipFill rotWithShape="1">
          <a:blip r:embed="rId3"/>
          <a:srcRect l="15792" t="4277" r="15792" b="9865"/>
          <a:stretch/>
        </p:blipFill>
        <p:spPr>
          <a:xfrm>
            <a:off x="1200000" y="1482730"/>
            <a:ext cx="1618533" cy="3255147"/>
          </a:xfrm>
          <a:prstGeom prst="rect">
            <a:avLst/>
          </a:prstGeom>
        </p:spPr>
      </p:pic>
      <p:sp>
        <p:nvSpPr>
          <p:cNvPr id="11" name="Rectangle 10">
            <a:extLst>
              <a:ext uri="{FF2B5EF4-FFF2-40B4-BE49-F238E27FC236}">
                <a16:creationId xmlns:a16="http://schemas.microsoft.com/office/drawing/2014/main" id="{8E1CF557-4D25-4E2D-98CC-450CB137C91D}"/>
              </a:ext>
            </a:extLst>
          </p:cNvPr>
          <p:cNvSpPr/>
          <p:nvPr/>
        </p:nvSpPr>
        <p:spPr>
          <a:xfrm>
            <a:off x="1200001" y="1482731"/>
            <a:ext cx="1618530" cy="3255145"/>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65C4227-F0E0-48EA-941F-7CF8DBCA7B5F}"/>
              </a:ext>
            </a:extLst>
          </p:cNvPr>
          <p:cNvSpPr/>
          <p:nvPr/>
        </p:nvSpPr>
        <p:spPr>
          <a:xfrm>
            <a:off x="3268404" y="1482731"/>
            <a:ext cx="1618530" cy="3255145"/>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9F0AFD6-BB9C-4E41-9CE4-16F2C1057A43}"/>
              </a:ext>
            </a:extLst>
          </p:cNvPr>
          <p:cNvSpPr/>
          <p:nvPr/>
        </p:nvSpPr>
        <p:spPr>
          <a:xfrm>
            <a:off x="1200001" y="4896041"/>
            <a:ext cx="1618530" cy="4792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recruit participants</a:t>
            </a:r>
          </a:p>
        </p:txBody>
      </p:sp>
      <p:sp>
        <p:nvSpPr>
          <p:cNvPr id="17" name="Rectangle 16">
            <a:extLst>
              <a:ext uri="{FF2B5EF4-FFF2-40B4-BE49-F238E27FC236}">
                <a16:creationId xmlns:a16="http://schemas.microsoft.com/office/drawing/2014/main" id="{55B60A62-2CB6-4244-9633-76EB813A0B6E}"/>
              </a:ext>
            </a:extLst>
          </p:cNvPr>
          <p:cNvSpPr/>
          <p:nvPr/>
        </p:nvSpPr>
        <p:spPr>
          <a:xfrm>
            <a:off x="3268404" y="4896041"/>
            <a:ext cx="1618530" cy="4792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give them a robot</a:t>
            </a:r>
          </a:p>
        </p:txBody>
      </p:sp>
      <p:sp>
        <p:nvSpPr>
          <p:cNvPr id="4" name="TextBox 3">
            <a:extLst>
              <a:ext uri="{FF2B5EF4-FFF2-40B4-BE49-F238E27FC236}">
                <a16:creationId xmlns:a16="http://schemas.microsoft.com/office/drawing/2014/main" id="{E8589ABB-A527-41B0-BD5A-AED1566C68A9}"/>
              </a:ext>
            </a:extLst>
          </p:cNvPr>
          <p:cNvSpPr txBox="1"/>
          <p:nvPr/>
        </p:nvSpPr>
        <p:spPr>
          <a:xfrm>
            <a:off x="5219114" y="2060917"/>
            <a:ext cx="1170513" cy="369332"/>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Sony Aibo</a:t>
            </a:r>
          </a:p>
        </p:txBody>
      </p:sp>
    </p:spTree>
    <p:extLst>
      <p:ext uri="{BB962C8B-B14F-4D97-AF65-F5344CB8AC3E}">
        <p14:creationId xmlns:p14="http://schemas.microsoft.com/office/powerpoint/2010/main" val="318312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668442-A813-428D-8B3B-589F0EECA1CA}"/>
              </a:ext>
            </a:extLst>
          </p:cNvPr>
          <p:cNvSpPr>
            <a:spLocks noGrp="1"/>
          </p:cNvSpPr>
          <p:nvPr>
            <p:ph type="sldNum" sz="quarter" idx="12"/>
          </p:nvPr>
        </p:nvSpPr>
        <p:spPr/>
        <p:txBody>
          <a:bodyPr/>
          <a:lstStyle/>
          <a:p>
            <a:fld id="{73CAD1E4-28DC-42A8-AD0B-CA6D0B7FB6A7}" type="slidenum">
              <a:rPr lang="en-US" smtClean="0"/>
              <a:t>22</a:t>
            </a:fld>
            <a:endParaRPr lang="en-US"/>
          </a:p>
        </p:txBody>
      </p:sp>
      <p:pic>
        <p:nvPicPr>
          <p:cNvPr id="3" name="yt5s.com-Living with aibo">
            <a:hlinkClick r:id="" action="ppaction://media"/>
            <a:extLst>
              <a:ext uri="{FF2B5EF4-FFF2-40B4-BE49-F238E27FC236}">
                <a16:creationId xmlns:a16="http://schemas.microsoft.com/office/drawing/2014/main" id="{EBE7D9F3-091F-425F-9518-D9AF5CC4DC81}"/>
              </a:ext>
            </a:extLst>
          </p:cNvPr>
          <p:cNvPicPr>
            <a:picLocks noChangeAspect="1"/>
          </p:cNvPicPr>
          <p:nvPr>
            <a:videoFile r:link="rId1"/>
            <p:extLst>
              <p:ext uri="{DAA4B4D4-6D71-4841-9C94-3DE7FCFB9230}">
                <p14:media xmlns:p14="http://schemas.microsoft.com/office/powerpoint/2010/main" r:embed="rId2">
                  <p14:trim end="80255.2666"/>
                </p14:media>
              </p:ext>
            </p:extLst>
          </p:nvPr>
        </p:nvPicPr>
        <p:blipFill>
          <a:blip r:embed="rId5"/>
          <a:stretch>
            <a:fillRect/>
          </a:stretch>
        </p:blipFill>
        <p:spPr>
          <a:xfrm>
            <a:off x="1379927" y="612114"/>
            <a:ext cx="9115561" cy="5127503"/>
          </a:xfrm>
          <a:prstGeom prst="rect">
            <a:avLst/>
          </a:prstGeom>
        </p:spPr>
      </p:pic>
      <p:sp>
        <p:nvSpPr>
          <p:cNvPr id="4" name="TextBox 3">
            <a:extLst>
              <a:ext uri="{FF2B5EF4-FFF2-40B4-BE49-F238E27FC236}">
                <a16:creationId xmlns:a16="http://schemas.microsoft.com/office/drawing/2014/main" id="{F0762E93-6076-445B-8FB5-22BF5BF4A902}"/>
              </a:ext>
            </a:extLst>
          </p:cNvPr>
          <p:cNvSpPr txBox="1"/>
          <p:nvPr/>
        </p:nvSpPr>
        <p:spPr>
          <a:xfrm>
            <a:off x="1244991" y="6229392"/>
            <a:ext cx="2767104" cy="253916"/>
          </a:xfrm>
          <a:prstGeom prst="rect">
            <a:avLst/>
          </a:prstGeom>
          <a:noFill/>
        </p:spPr>
        <p:txBody>
          <a:bodyPr wrap="none" rtlCol="0">
            <a:spAutoFit/>
          </a:bodyPr>
          <a:lstStyle/>
          <a:p>
            <a:r>
              <a:rPr lang="en-US" sz="1050" dirty="0">
                <a:latin typeface="Linux Libertine" panose="02000503000000000000" pitchFamily="2" charset="0"/>
                <a:ea typeface="Linux Libertine" panose="02000503000000000000" pitchFamily="2" charset="0"/>
                <a:cs typeface="Linux Libertine" panose="02000503000000000000" pitchFamily="2" charset="0"/>
              </a:rPr>
              <a:t>Video collected from – AIBO YouTube channel</a:t>
            </a:r>
          </a:p>
        </p:txBody>
      </p:sp>
    </p:spTree>
    <p:extLst>
      <p:ext uri="{BB962C8B-B14F-4D97-AF65-F5344CB8AC3E}">
        <p14:creationId xmlns:p14="http://schemas.microsoft.com/office/powerpoint/2010/main" val="369851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545">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B28217-1066-4FC0-B029-A282B83078C9}"/>
              </a:ext>
            </a:extLst>
          </p:cNvPr>
          <p:cNvSpPr>
            <a:spLocks noGrp="1"/>
          </p:cNvSpPr>
          <p:nvPr>
            <p:ph type="sldNum" sz="quarter" idx="12"/>
          </p:nvPr>
        </p:nvSpPr>
        <p:spPr/>
        <p:txBody>
          <a:bodyPr/>
          <a:lstStyle/>
          <a:p>
            <a:fld id="{73CAD1E4-28DC-42A8-AD0B-CA6D0B7FB6A7}" type="slidenum">
              <a:rPr lang="en-US" smtClean="0"/>
              <a:t>23</a:t>
            </a:fld>
            <a:endParaRPr lang="en-US"/>
          </a:p>
        </p:txBody>
      </p:sp>
      <p:pic>
        <p:nvPicPr>
          <p:cNvPr id="4" name="Picture 3" descr="A picture containing ground, building, outdoor, floor&#10;&#10;Description automatically generated">
            <a:extLst>
              <a:ext uri="{FF2B5EF4-FFF2-40B4-BE49-F238E27FC236}">
                <a16:creationId xmlns:a16="http://schemas.microsoft.com/office/drawing/2014/main" id="{1726C4D0-D57C-40D8-B0FC-CFF72F859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369211"/>
            <a:ext cx="3685736" cy="2764302"/>
          </a:xfrm>
          <a:prstGeom prst="rect">
            <a:avLst/>
          </a:prstGeom>
        </p:spPr>
      </p:pic>
      <p:pic>
        <p:nvPicPr>
          <p:cNvPr id="6" name="Picture 5" descr="A picture containing floor&#10;&#10;Description automatically generated">
            <a:extLst>
              <a:ext uri="{FF2B5EF4-FFF2-40B4-BE49-F238E27FC236}">
                <a16:creationId xmlns:a16="http://schemas.microsoft.com/office/drawing/2014/main" id="{E2B044C4-2BD5-4F2A-B0FD-F57B3CDA8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215" y="409722"/>
            <a:ext cx="3685737" cy="2764303"/>
          </a:xfrm>
          <a:prstGeom prst="rect">
            <a:avLst/>
          </a:prstGeom>
        </p:spPr>
      </p:pic>
      <p:pic>
        <p:nvPicPr>
          <p:cNvPr id="8" name="Picture 7" descr="A picture containing floor, indoor, stone&#10;&#10;Description automatically generated">
            <a:extLst>
              <a:ext uri="{FF2B5EF4-FFF2-40B4-BE49-F238E27FC236}">
                <a16:creationId xmlns:a16="http://schemas.microsoft.com/office/drawing/2014/main" id="{55ECA50C-E3FB-4A5C-A2C3-580B844085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096000" y="409723"/>
            <a:ext cx="3685736" cy="2764302"/>
          </a:xfrm>
          <a:prstGeom prst="rect">
            <a:avLst/>
          </a:prstGeom>
        </p:spPr>
      </p:pic>
      <p:pic>
        <p:nvPicPr>
          <p:cNvPr id="10" name="Picture 9" descr="A picture containing box&#10;&#10;Description automatically generated">
            <a:extLst>
              <a:ext uri="{FF2B5EF4-FFF2-40B4-BE49-F238E27FC236}">
                <a16:creationId xmlns:a16="http://schemas.microsoft.com/office/drawing/2014/main" id="{E693D1CA-BAD9-426E-9E9E-61F888372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2192215" y="3369211"/>
            <a:ext cx="3685736" cy="2764302"/>
          </a:xfrm>
          <a:prstGeom prst="rect">
            <a:avLst/>
          </a:prstGeom>
        </p:spPr>
      </p:pic>
    </p:spTree>
    <p:extLst>
      <p:ext uri="{BB962C8B-B14F-4D97-AF65-F5344CB8AC3E}">
        <p14:creationId xmlns:p14="http://schemas.microsoft.com/office/powerpoint/2010/main" val="4278764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66A3D9-7D14-432A-8609-B83D9E3DA7FB}"/>
              </a:ext>
            </a:extLst>
          </p:cNvPr>
          <p:cNvSpPr>
            <a:spLocks noGrp="1"/>
          </p:cNvSpPr>
          <p:nvPr>
            <p:ph type="sldNum" sz="quarter" idx="12"/>
          </p:nvPr>
        </p:nvSpPr>
        <p:spPr/>
        <p:txBody>
          <a:bodyPr/>
          <a:lstStyle/>
          <a:p>
            <a:fld id="{73CAD1E4-28DC-42A8-AD0B-CA6D0B7FB6A7}" type="slidenum">
              <a:rPr lang="en-US" smtClean="0"/>
              <a:t>24</a:t>
            </a:fld>
            <a:endParaRPr lang="en-US"/>
          </a:p>
        </p:txBody>
      </p:sp>
      <p:sp>
        <p:nvSpPr>
          <p:cNvPr id="3" name="TextBox 2">
            <a:extLst>
              <a:ext uri="{FF2B5EF4-FFF2-40B4-BE49-F238E27FC236}">
                <a16:creationId xmlns:a16="http://schemas.microsoft.com/office/drawing/2014/main" id="{02D652B3-D4AE-41D4-87C5-B8AB45F6DCD7}"/>
              </a:ext>
            </a:extLst>
          </p:cNvPr>
          <p:cNvSpPr txBox="1"/>
          <p:nvPr/>
        </p:nvSpPr>
        <p:spPr>
          <a:xfrm>
            <a:off x="1399735" y="675249"/>
            <a:ext cx="1734449" cy="369332"/>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Study Procedure</a:t>
            </a:r>
          </a:p>
        </p:txBody>
      </p:sp>
      <p:pic>
        <p:nvPicPr>
          <p:cNvPr id="8" name="Picture 7">
            <a:extLst>
              <a:ext uri="{FF2B5EF4-FFF2-40B4-BE49-F238E27FC236}">
                <a16:creationId xmlns:a16="http://schemas.microsoft.com/office/drawing/2014/main" id="{B19F3DBB-01C9-4EBB-901A-FD32FA69C085}"/>
              </a:ext>
            </a:extLst>
          </p:cNvPr>
          <p:cNvPicPr>
            <a:picLocks noChangeAspect="1"/>
          </p:cNvPicPr>
          <p:nvPr/>
        </p:nvPicPr>
        <p:blipFill rotWithShape="1">
          <a:blip r:embed="rId2"/>
          <a:srcRect l="46792" r="28347"/>
          <a:stretch/>
        </p:blipFill>
        <p:spPr>
          <a:xfrm>
            <a:off x="5336807" y="1482732"/>
            <a:ext cx="1618530" cy="3255145"/>
          </a:xfrm>
          <a:prstGeom prst="rect">
            <a:avLst/>
          </a:prstGeom>
        </p:spPr>
      </p:pic>
      <p:pic>
        <p:nvPicPr>
          <p:cNvPr id="9" name="Picture 8" descr="A picture containing white&#10;&#10;Description automatically generated">
            <a:extLst>
              <a:ext uri="{FF2B5EF4-FFF2-40B4-BE49-F238E27FC236}">
                <a16:creationId xmlns:a16="http://schemas.microsoft.com/office/drawing/2014/main" id="{C0A9B7F7-8784-4125-8E15-2FC4CC5783EE}"/>
              </a:ext>
            </a:extLst>
          </p:cNvPr>
          <p:cNvPicPr>
            <a:picLocks noChangeAspect="1"/>
          </p:cNvPicPr>
          <p:nvPr/>
        </p:nvPicPr>
        <p:blipFill rotWithShape="1">
          <a:blip r:embed="rId3"/>
          <a:srcRect l="20224" t="1047" r="18977"/>
          <a:stretch/>
        </p:blipFill>
        <p:spPr>
          <a:xfrm>
            <a:off x="3287500" y="1853571"/>
            <a:ext cx="1600446" cy="2604806"/>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0360E9F9-F3EE-40EE-9611-958770DE7BB7}"/>
              </a:ext>
            </a:extLst>
          </p:cNvPr>
          <p:cNvPicPr>
            <a:picLocks noChangeAspect="1"/>
          </p:cNvPicPr>
          <p:nvPr/>
        </p:nvPicPr>
        <p:blipFill rotWithShape="1">
          <a:blip r:embed="rId4"/>
          <a:srcRect l="15792" t="4277" r="15792" b="9865"/>
          <a:stretch/>
        </p:blipFill>
        <p:spPr>
          <a:xfrm>
            <a:off x="1200000" y="1482730"/>
            <a:ext cx="1618533" cy="3255147"/>
          </a:xfrm>
          <a:prstGeom prst="rect">
            <a:avLst/>
          </a:prstGeom>
        </p:spPr>
      </p:pic>
      <p:sp>
        <p:nvSpPr>
          <p:cNvPr id="11" name="Rectangle 10">
            <a:extLst>
              <a:ext uri="{FF2B5EF4-FFF2-40B4-BE49-F238E27FC236}">
                <a16:creationId xmlns:a16="http://schemas.microsoft.com/office/drawing/2014/main" id="{8E1CF557-4D25-4E2D-98CC-450CB137C91D}"/>
              </a:ext>
            </a:extLst>
          </p:cNvPr>
          <p:cNvSpPr/>
          <p:nvPr/>
        </p:nvSpPr>
        <p:spPr>
          <a:xfrm>
            <a:off x="1200001" y="1482731"/>
            <a:ext cx="1618530" cy="3255145"/>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4F9F733-EBFC-45A8-BDAD-DCF16CF18DA2}"/>
              </a:ext>
            </a:extLst>
          </p:cNvPr>
          <p:cNvSpPr/>
          <p:nvPr/>
        </p:nvSpPr>
        <p:spPr>
          <a:xfrm>
            <a:off x="5336807" y="1482731"/>
            <a:ext cx="1618530" cy="3255145"/>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65C4227-F0E0-48EA-941F-7CF8DBCA7B5F}"/>
              </a:ext>
            </a:extLst>
          </p:cNvPr>
          <p:cNvSpPr/>
          <p:nvPr/>
        </p:nvSpPr>
        <p:spPr>
          <a:xfrm>
            <a:off x="3268404" y="1482731"/>
            <a:ext cx="1618530" cy="3255145"/>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9F0AFD6-BB9C-4E41-9CE4-16F2C1057A43}"/>
              </a:ext>
            </a:extLst>
          </p:cNvPr>
          <p:cNvSpPr/>
          <p:nvPr/>
        </p:nvSpPr>
        <p:spPr>
          <a:xfrm>
            <a:off x="1200001" y="4896041"/>
            <a:ext cx="1618530" cy="4792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recruit participants</a:t>
            </a:r>
          </a:p>
        </p:txBody>
      </p:sp>
      <p:sp>
        <p:nvSpPr>
          <p:cNvPr id="17" name="Rectangle 16">
            <a:extLst>
              <a:ext uri="{FF2B5EF4-FFF2-40B4-BE49-F238E27FC236}">
                <a16:creationId xmlns:a16="http://schemas.microsoft.com/office/drawing/2014/main" id="{55B60A62-2CB6-4244-9633-76EB813A0B6E}"/>
              </a:ext>
            </a:extLst>
          </p:cNvPr>
          <p:cNvSpPr/>
          <p:nvPr/>
        </p:nvSpPr>
        <p:spPr>
          <a:xfrm>
            <a:off x="3268404" y="4896041"/>
            <a:ext cx="1618530" cy="4792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give them a robot</a:t>
            </a:r>
          </a:p>
        </p:txBody>
      </p:sp>
      <p:sp>
        <p:nvSpPr>
          <p:cNvPr id="18" name="Rectangle 17">
            <a:extLst>
              <a:ext uri="{FF2B5EF4-FFF2-40B4-BE49-F238E27FC236}">
                <a16:creationId xmlns:a16="http://schemas.microsoft.com/office/drawing/2014/main" id="{BFBBA53F-FC4B-45FC-9997-4B6E4CE16DA4}"/>
              </a:ext>
            </a:extLst>
          </p:cNvPr>
          <p:cNvSpPr/>
          <p:nvPr/>
        </p:nvSpPr>
        <p:spPr>
          <a:xfrm>
            <a:off x="5336807" y="4896041"/>
            <a:ext cx="1618530" cy="4792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let them interact</a:t>
            </a:r>
          </a:p>
        </p:txBody>
      </p:sp>
      <p:sp>
        <p:nvSpPr>
          <p:cNvPr id="4" name="TextBox 3">
            <a:extLst>
              <a:ext uri="{FF2B5EF4-FFF2-40B4-BE49-F238E27FC236}">
                <a16:creationId xmlns:a16="http://schemas.microsoft.com/office/drawing/2014/main" id="{2F7E1071-9074-4A8F-8C91-63846E7521B9}"/>
              </a:ext>
            </a:extLst>
          </p:cNvPr>
          <p:cNvSpPr txBox="1"/>
          <p:nvPr/>
        </p:nvSpPr>
        <p:spPr>
          <a:xfrm>
            <a:off x="7404198" y="1997613"/>
            <a:ext cx="1598515" cy="923330"/>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7 weeks</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r>
              <a:rPr lang="en-US" dirty="0">
                <a:latin typeface="Linux Libertine" panose="02000503000000000000" pitchFamily="2" charset="0"/>
                <a:ea typeface="Linux Libertine" panose="02000503000000000000" pitchFamily="2" charset="0"/>
                <a:cs typeface="Linux Libertine" panose="02000503000000000000" pitchFamily="2" charset="0"/>
              </a:rPr>
              <a:t>Interact with it</a:t>
            </a:r>
          </a:p>
        </p:txBody>
      </p:sp>
    </p:spTree>
    <p:extLst>
      <p:ext uri="{BB962C8B-B14F-4D97-AF65-F5344CB8AC3E}">
        <p14:creationId xmlns:p14="http://schemas.microsoft.com/office/powerpoint/2010/main" val="276373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66A3D9-7D14-432A-8609-B83D9E3DA7FB}"/>
              </a:ext>
            </a:extLst>
          </p:cNvPr>
          <p:cNvSpPr>
            <a:spLocks noGrp="1"/>
          </p:cNvSpPr>
          <p:nvPr>
            <p:ph type="sldNum" sz="quarter" idx="12"/>
          </p:nvPr>
        </p:nvSpPr>
        <p:spPr/>
        <p:txBody>
          <a:bodyPr/>
          <a:lstStyle/>
          <a:p>
            <a:fld id="{73CAD1E4-28DC-42A8-AD0B-CA6D0B7FB6A7}" type="slidenum">
              <a:rPr lang="en-US" smtClean="0"/>
              <a:t>25</a:t>
            </a:fld>
            <a:endParaRPr lang="en-US"/>
          </a:p>
        </p:txBody>
      </p:sp>
      <p:sp>
        <p:nvSpPr>
          <p:cNvPr id="3" name="TextBox 2">
            <a:extLst>
              <a:ext uri="{FF2B5EF4-FFF2-40B4-BE49-F238E27FC236}">
                <a16:creationId xmlns:a16="http://schemas.microsoft.com/office/drawing/2014/main" id="{02D652B3-D4AE-41D4-87C5-B8AB45F6DCD7}"/>
              </a:ext>
            </a:extLst>
          </p:cNvPr>
          <p:cNvSpPr txBox="1"/>
          <p:nvPr/>
        </p:nvSpPr>
        <p:spPr>
          <a:xfrm>
            <a:off x="1399735" y="675249"/>
            <a:ext cx="1734449" cy="369332"/>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Study Procedure</a:t>
            </a:r>
          </a:p>
        </p:txBody>
      </p:sp>
      <p:pic>
        <p:nvPicPr>
          <p:cNvPr id="7" name="Picture 6">
            <a:extLst>
              <a:ext uri="{FF2B5EF4-FFF2-40B4-BE49-F238E27FC236}">
                <a16:creationId xmlns:a16="http://schemas.microsoft.com/office/drawing/2014/main" id="{4208F49A-BAFA-4715-9514-4F9805BBEF2A}"/>
              </a:ext>
            </a:extLst>
          </p:cNvPr>
          <p:cNvPicPr>
            <a:picLocks noChangeAspect="1"/>
          </p:cNvPicPr>
          <p:nvPr/>
        </p:nvPicPr>
        <p:blipFill rotWithShape="1">
          <a:blip r:embed="rId3"/>
          <a:srcRect l="16478" r="31786"/>
          <a:stretch/>
        </p:blipFill>
        <p:spPr>
          <a:xfrm>
            <a:off x="7404198" y="1563566"/>
            <a:ext cx="1600446" cy="3093475"/>
          </a:xfrm>
          <a:prstGeom prst="rect">
            <a:avLst/>
          </a:prstGeom>
        </p:spPr>
      </p:pic>
      <p:pic>
        <p:nvPicPr>
          <p:cNvPr id="8" name="Picture 7">
            <a:extLst>
              <a:ext uri="{FF2B5EF4-FFF2-40B4-BE49-F238E27FC236}">
                <a16:creationId xmlns:a16="http://schemas.microsoft.com/office/drawing/2014/main" id="{B19F3DBB-01C9-4EBB-901A-FD32FA69C085}"/>
              </a:ext>
            </a:extLst>
          </p:cNvPr>
          <p:cNvPicPr>
            <a:picLocks noChangeAspect="1"/>
          </p:cNvPicPr>
          <p:nvPr/>
        </p:nvPicPr>
        <p:blipFill rotWithShape="1">
          <a:blip r:embed="rId4"/>
          <a:srcRect l="46792" r="28347"/>
          <a:stretch/>
        </p:blipFill>
        <p:spPr>
          <a:xfrm>
            <a:off x="5336807" y="1482732"/>
            <a:ext cx="1618530" cy="3255145"/>
          </a:xfrm>
          <a:prstGeom prst="rect">
            <a:avLst/>
          </a:prstGeom>
        </p:spPr>
      </p:pic>
      <p:pic>
        <p:nvPicPr>
          <p:cNvPr id="9" name="Picture 8" descr="A picture containing white&#10;&#10;Description automatically generated">
            <a:extLst>
              <a:ext uri="{FF2B5EF4-FFF2-40B4-BE49-F238E27FC236}">
                <a16:creationId xmlns:a16="http://schemas.microsoft.com/office/drawing/2014/main" id="{C0A9B7F7-8784-4125-8E15-2FC4CC5783EE}"/>
              </a:ext>
            </a:extLst>
          </p:cNvPr>
          <p:cNvPicPr>
            <a:picLocks noChangeAspect="1"/>
          </p:cNvPicPr>
          <p:nvPr/>
        </p:nvPicPr>
        <p:blipFill rotWithShape="1">
          <a:blip r:embed="rId5"/>
          <a:srcRect l="20224" t="1047" r="18977"/>
          <a:stretch/>
        </p:blipFill>
        <p:spPr>
          <a:xfrm>
            <a:off x="3287500" y="1853571"/>
            <a:ext cx="1600446" cy="2604806"/>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0360E9F9-F3EE-40EE-9611-958770DE7BB7}"/>
              </a:ext>
            </a:extLst>
          </p:cNvPr>
          <p:cNvPicPr>
            <a:picLocks noChangeAspect="1"/>
          </p:cNvPicPr>
          <p:nvPr/>
        </p:nvPicPr>
        <p:blipFill rotWithShape="1">
          <a:blip r:embed="rId6"/>
          <a:srcRect l="15792" t="4277" r="15792" b="9865"/>
          <a:stretch/>
        </p:blipFill>
        <p:spPr>
          <a:xfrm>
            <a:off x="1200000" y="1482730"/>
            <a:ext cx="1618533" cy="3255147"/>
          </a:xfrm>
          <a:prstGeom prst="rect">
            <a:avLst/>
          </a:prstGeom>
        </p:spPr>
      </p:pic>
      <p:sp>
        <p:nvSpPr>
          <p:cNvPr id="11" name="Rectangle 10">
            <a:extLst>
              <a:ext uri="{FF2B5EF4-FFF2-40B4-BE49-F238E27FC236}">
                <a16:creationId xmlns:a16="http://schemas.microsoft.com/office/drawing/2014/main" id="{8E1CF557-4D25-4E2D-98CC-450CB137C91D}"/>
              </a:ext>
            </a:extLst>
          </p:cNvPr>
          <p:cNvSpPr/>
          <p:nvPr/>
        </p:nvSpPr>
        <p:spPr>
          <a:xfrm>
            <a:off x="1200001" y="1482731"/>
            <a:ext cx="1618530" cy="3255145"/>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4F9F733-EBFC-45A8-BDAD-DCF16CF18DA2}"/>
              </a:ext>
            </a:extLst>
          </p:cNvPr>
          <p:cNvSpPr/>
          <p:nvPr/>
        </p:nvSpPr>
        <p:spPr>
          <a:xfrm>
            <a:off x="5336807" y="1482731"/>
            <a:ext cx="1618530" cy="3255145"/>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65C4227-F0E0-48EA-941F-7CF8DBCA7B5F}"/>
              </a:ext>
            </a:extLst>
          </p:cNvPr>
          <p:cNvSpPr/>
          <p:nvPr/>
        </p:nvSpPr>
        <p:spPr>
          <a:xfrm>
            <a:off x="3268404" y="1482731"/>
            <a:ext cx="1618530" cy="3255145"/>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86A5811-D2E7-4102-97EE-CCCEBBA41597}"/>
              </a:ext>
            </a:extLst>
          </p:cNvPr>
          <p:cNvSpPr/>
          <p:nvPr/>
        </p:nvSpPr>
        <p:spPr>
          <a:xfrm>
            <a:off x="7405210" y="1482731"/>
            <a:ext cx="1618530" cy="3255145"/>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9F0AFD6-BB9C-4E41-9CE4-16F2C1057A43}"/>
              </a:ext>
            </a:extLst>
          </p:cNvPr>
          <p:cNvSpPr/>
          <p:nvPr/>
        </p:nvSpPr>
        <p:spPr>
          <a:xfrm>
            <a:off x="1200001" y="4896041"/>
            <a:ext cx="1618530" cy="4792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recruit participants</a:t>
            </a:r>
          </a:p>
        </p:txBody>
      </p:sp>
      <p:sp>
        <p:nvSpPr>
          <p:cNvPr id="17" name="Rectangle 16">
            <a:extLst>
              <a:ext uri="{FF2B5EF4-FFF2-40B4-BE49-F238E27FC236}">
                <a16:creationId xmlns:a16="http://schemas.microsoft.com/office/drawing/2014/main" id="{55B60A62-2CB6-4244-9633-76EB813A0B6E}"/>
              </a:ext>
            </a:extLst>
          </p:cNvPr>
          <p:cNvSpPr/>
          <p:nvPr/>
        </p:nvSpPr>
        <p:spPr>
          <a:xfrm>
            <a:off x="3268404" y="4896041"/>
            <a:ext cx="1618530" cy="4792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give them a robot</a:t>
            </a:r>
          </a:p>
        </p:txBody>
      </p:sp>
      <p:sp>
        <p:nvSpPr>
          <p:cNvPr id="18" name="Rectangle 17">
            <a:extLst>
              <a:ext uri="{FF2B5EF4-FFF2-40B4-BE49-F238E27FC236}">
                <a16:creationId xmlns:a16="http://schemas.microsoft.com/office/drawing/2014/main" id="{BFBBA53F-FC4B-45FC-9997-4B6E4CE16DA4}"/>
              </a:ext>
            </a:extLst>
          </p:cNvPr>
          <p:cNvSpPr/>
          <p:nvPr/>
        </p:nvSpPr>
        <p:spPr>
          <a:xfrm>
            <a:off x="5336807" y="4896041"/>
            <a:ext cx="1618530" cy="4792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let them interact</a:t>
            </a:r>
          </a:p>
        </p:txBody>
      </p:sp>
      <p:sp>
        <p:nvSpPr>
          <p:cNvPr id="19" name="Rectangle 18">
            <a:extLst>
              <a:ext uri="{FF2B5EF4-FFF2-40B4-BE49-F238E27FC236}">
                <a16:creationId xmlns:a16="http://schemas.microsoft.com/office/drawing/2014/main" id="{3E4E3F72-FB90-44BB-9430-FFDAFEDD57D4}"/>
              </a:ext>
            </a:extLst>
          </p:cNvPr>
          <p:cNvSpPr/>
          <p:nvPr/>
        </p:nvSpPr>
        <p:spPr>
          <a:xfrm>
            <a:off x="7405210" y="4896041"/>
            <a:ext cx="1618530" cy="4792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conduct interviews and questionnaires</a:t>
            </a:r>
          </a:p>
        </p:txBody>
      </p:sp>
      <p:sp>
        <p:nvSpPr>
          <p:cNvPr id="4" name="TextBox 3">
            <a:extLst>
              <a:ext uri="{FF2B5EF4-FFF2-40B4-BE49-F238E27FC236}">
                <a16:creationId xmlns:a16="http://schemas.microsoft.com/office/drawing/2014/main" id="{63E24A49-EEF4-4DC4-A0C8-42FE264A0C04}"/>
              </a:ext>
            </a:extLst>
          </p:cNvPr>
          <p:cNvSpPr txBox="1"/>
          <p:nvPr/>
        </p:nvSpPr>
        <p:spPr>
          <a:xfrm>
            <a:off x="9214338" y="1937977"/>
            <a:ext cx="2630848" cy="2031325"/>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semi-structured interview</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r>
              <a:rPr lang="en-US" dirty="0">
                <a:latin typeface="Linux Libertine" panose="02000503000000000000" pitchFamily="2" charset="0"/>
                <a:ea typeface="Linux Libertine" panose="02000503000000000000" pitchFamily="2" charset="0"/>
                <a:cs typeface="Linux Libertine" panose="02000503000000000000" pitchFamily="2" charset="0"/>
              </a:rPr>
              <a:t>questionnaires</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pPr marL="285750" indent="-285750">
              <a:buFontTx/>
              <a:buChar char="-"/>
            </a:pPr>
            <a:r>
              <a:rPr lang="en-US" dirty="0">
                <a:latin typeface="Linux Libertine" panose="02000503000000000000" pitchFamily="2" charset="0"/>
                <a:ea typeface="Linux Libertine" panose="02000503000000000000" pitchFamily="2" charset="0"/>
                <a:cs typeface="Linux Libertine" panose="02000503000000000000" pitchFamily="2" charset="0"/>
              </a:rPr>
              <a:t>loneliness</a:t>
            </a:r>
          </a:p>
          <a:p>
            <a:pPr marL="285750" indent="-285750">
              <a:buFontTx/>
              <a:buChar char="-"/>
            </a:pPr>
            <a:r>
              <a:rPr lang="en-US" dirty="0">
                <a:latin typeface="Linux Libertine" panose="02000503000000000000" pitchFamily="2" charset="0"/>
                <a:ea typeface="Linux Libertine" panose="02000503000000000000" pitchFamily="2" charset="0"/>
                <a:cs typeface="Linux Libertine" panose="02000503000000000000" pitchFamily="2" charset="0"/>
              </a:rPr>
              <a:t>anxiety</a:t>
            </a:r>
          </a:p>
          <a:p>
            <a:pPr marL="285750" indent="-285750">
              <a:buFontTx/>
              <a:buChar char="-"/>
            </a:pPr>
            <a:r>
              <a:rPr lang="en-US" dirty="0">
                <a:latin typeface="Linux Libertine" panose="02000503000000000000" pitchFamily="2" charset="0"/>
                <a:ea typeface="Linux Libertine" panose="02000503000000000000" pitchFamily="2" charset="0"/>
                <a:cs typeface="Linux Libertine" panose="02000503000000000000" pitchFamily="2" charset="0"/>
              </a:rPr>
              <a:t>overall mood</a:t>
            </a:r>
          </a:p>
        </p:txBody>
      </p:sp>
    </p:spTree>
    <p:extLst>
      <p:ext uri="{BB962C8B-B14F-4D97-AF65-F5344CB8AC3E}">
        <p14:creationId xmlns:p14="http://schemas.microsoft.com/office/powerpoint/2010/main" val="263648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7EFAFEE3-8938-4DCA-BE83-16D508572BA0}"/>
              </a:ext>
            </a:extLst>
          </p:cNvPr>
          <p:cNvSpPr/>
          <p:nvPr/>
        </p:nvSpPr>
        <p:spPr>
          <a:xfrm>
            <a:off x="1162620" y="1318728"/>
            <a:ext cx="1820819" cy="402337"/>
          </a:xfrm>
          <a:prstGeom prst="rect">
            <a:avLst/>
          </a:prstGeom>
          <a:solidFill>
            <a:schemeClr val="accent5">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6" name="Rectangle 65">
            <a:extLst>
              <a:ext uri="{FF2B5EF4-FFF2-40B4-BE49-F238E27FC236}">
                <a16:creationId xmlns:a16="http://schemas.microsoft.com/office/drawing/2014/main" id="{07A6DD99-5A87-4F44-8257-02B553DCD7DD}"/>
              </a:ext>
            </a:extLst>
          </p:cNvPr>
          <p:cNvSpPr/>
          <p:nvPr/>
        </p:nvSpPr>
        <p:spPr>
          <a:xfrm>
            <a:off x="9513459" y="2306084"/>
            <a:ext cx="940746" cy="328480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0FB2FCE1-35D8-485E-A1CA-D6BF6192B5CD}"/>
              </a:ext>
            </a:extLst>
          </p:cNvPr>
          <p:cNvSpPr/>
          <p:nvPr/>
        </p:nvSpPr>
        <p:spPr>
          <a:xfrm>
            <a:off x="10493991" y="2306084"/>
            <a:ext cx="940746" cy="328480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EA2BCA42-DB91-4A4C-850F-33664BD67149}"/>
              </a:ext>
            </a:extLst>
          </p:cNvPr>
          <p:cNvSpPr/>
          <p:nvPr/>
        </p:nvSpPr>
        <p:spPr>
          <a:xfrm>
            <a:off x="2649432" y="2306084"/>
            <a:ext cx="6806256" cy="328480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48250AD0-A8C8-4AA3-98BF-9D9D2E290551}"/>
              </a:ext>
            </a:extLst>
          </p:cNvPr>
          <p:cNvSpPr/>
          <p:nvPr/>
        </p:nvSpPr>
        <p:spPr>
          <a:xfrm>
            <a:off x="1684148" y="2306084"/>
            <a:ext cx="892185" cy="328480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Box 69">
            <a:extLst>
              <a:ext uri="{FF2B5EF4-FFF2-40B4-BE49-F238E27FC236}">
                <a16:creationId xmlns:a16="http://schemas.microsoft.com/office/drawing/2014/main" id="{5F787DE7-F00B-44AD-9B5F-C4FAEDA5FC61}"/>
              </a:ext>
            </a:extLst>
          </p:cNvPr>
          <p:cNvSpPr txBox="1"/>
          <p:nvPr/>
        </p:nvSpPr>
        <p:spPr>
          <a:xfrm>
            <a:off x="1661280" y="4968601"/>
            <a:ext cx="934615" cy="523220"/>
          </a:xfrm>
          <a:prstGeom prst="rect">
            <a:avLst/>
          </a:prstGeom>
          <a:noFill/>
        </p:spPr>
        <p:txBody>
          <a:bodyPr wrap="none" rtlCol="0">
            <a:spAutoFit/>
          </a:bodyPr>
          <a:lstStyle/>
          <a:p>
            <a:pPr algn="ctr"/>
            <a:r>
              <a:rPr lang="en-US" sz="1400" dirty="0">
                <a:latin typeface="Linux Libertine" panose="02000503000000000000" pitchFamily="2" charset="0"/>
                <a:ea typeface="Linux Libertine" panose="02000503000000000000" pitchFamily="2" charset="0"/>
                <a:cs typeface="Linux Libertine" panose="02000503000000000000" pitchFamily="2" charset="0"/>
              </a:rPr>
              <a:t>First</a:t>
            </a:r>
          </a:p>
          <a:p>
            <a:pPr algn="ctr"/>
            <a:r>
              <a:rPr lang="en-US" sz="1400" dirty="0">
                <a:latin typeface="Linux Libertine" panose="02000503000000000000" pitchFamily="2" charset="0"/>
                <a:ea typeface="Linux Libertine" panose="02000503000000000000" pitchFamily="2" charset="0"/>
                <a:cs typeface="Linux Libertine" panose="02000503000000000000" pitchFamily="2" charset="0"/>
              </a:rPr>
              <a:t>Encounter</a:t>
            </a:r>
          </a:p>
        </p:txBody>
      </p:sp>
      <p:sp>
        <p:nvSpPr>
          <p:cNvPr id="71" name="Rectangle 70">
            <a:extLst>
              <a:ext uri="{FF2B5EF4-FFF2-40B4-BE49-F238E27FC236}">
                <a16:creationId xmlns:a16="http://schemas.microsoft.com/office/drawing/2014/main" id="{1A8DD992-13ED-4483-A40C-551A14D8ADD1}"/>
              </a:ext>
            </a:extLst>
          </p:cNvPr>
          <p:cNvSpPr/>
          <p:nvPr/>
        </p:nvSpPr>
        <p:spPr>
          <a:xfrm>
            <a:off x="625765" y="2287652"/>
            <a:ext cx="991318" cy="328480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TextBox 71">
            <a:extLst>
              <a:ext uri="{FF2B5EF4-FFF2-40B4-BE49-F238E27FC236}">
                <a16:creationId xmlns:a16="http://schemas.microsoft.com/office/drawing/2014/main" id="{C544CE0E-4066-4889-BA36-8D0F4D73E0EC}"/>
              </a:ext>
            </a:extLst>
          </p:cNvPr>
          <p:cNvSpPr txBox="1"/>
          <p:nvPr/>
        </p:nvSpPr>
        <p:spPr>
          <a:xfrm>
            <a:off x="810085" y="4945861"/>
            <a:ext cx="644728" cy="523220"/>
          </a:xfrm>
          <a:prstGeom prst="rect">
            <a:avLst/>
          </a:prstGeom>
          <a:noFill/>
        </p:spPr>
        <p:txBody>
          <a:bodyPr wrap="none" rtlCol="0">
            <a:spAutoFit/>
          </a:bodyPr>
          <a:lstStyle/>
          <a:p>
            <a:pPr algn="ctr"/>
            <a:r>
              <a:rPr lang="en-US" sz="1400" dirty="0">
                <a:latin typeface="Linux Libertine" panose="02000503000000000000" pitchFamily="2" charset="0"/>
                <a:ea typeface="Linux Libertine" panose="02000503000000000000" pitchFamily="2" charset="0"/>
                <a:cs typeface="Linux Libertine" panose="02000503000000000000" pitchFamily="2" charset="0"/>
              </a:rPr>
              <a:t>Initial</a:t>
            </a:r>
          </a:p>
          <a:p>
            <a:pPr algn="ctr"/>
            <a:r>
              <a:rPr lang="en-US" sz="1400" dirty="0">
                <a:latin typeface="Linux Libertine" panose="02000503000000000000" pitchFamily="2" charset="0"/>
                <a:ea typeface="Linux Libertine" panose="02000503000000000000" pitchFamily="2" charset="0"/>
                <a:cs typeface="Linux Libertine" panose="02000503000000000000" pitchFamily="2" charset="0"/>
              </a:rPr>
              <a:t>Intake</a:t>
            </a:r>
          </a:p>
        </p:txBody>
      </p:sp>
      <p:sp>
        <p:nvSpPr>
          <p:cNvPr id="73" name="TextBox 72">
            <a:extLst>
              <a:ext uri="{FF2B5EF4-FFF2-40B4-BE49-F238E27FC236}">
                <a16:creationId xmlns:a16="http://schemas.microsoft.com/office/drawing/2014/main" id="{537DCB99-0334-4086-8EE9-37FE44B0D7CF}"/>
              </a:ext>
            </a:extLst>
          </p:cNvPr>
          <p:cNvSpPr txBox="1"/>
          <p:nvPr/>
        </p:nvSpPr>
        <p:spPr>
          <a:xfrm>
            <a:off x="5152154" y="4959633"/>
            <a:ext cx="1407758" cy="523220"/>
          </a:xfrm>
          <a:prstGeom prst="rect">
            <a:avLst/>
          </a:prstGeom>
          <a:noFill/>
        </p:spPr>
        <p:txBody>
          <a:bodyPr wrap="none" rtlCol="0">
            <a:spAutoFit/>
          </a:bodyPr>
          <a:lstStyle/>
          <a:p>
            <a:pPr algn="ctr"/>
            <a:r>
              <a:rPr lang="en-US" sz="1400" dirty="0">
                <a:latin typeface="Linux Libertine" panose="02000503000000000000" pitchFamily="2" charset="0"/>
                <a:ea typeface="Linux Libertine" panose="02000503000000000000" pitchFamily="2" charset="0"/>
                <a:cs typeface="Linux Libertine" panose="02000503000000000000" pitchFamily="2" charset="0"/>
              </a:rPr>
              <a:t>Ongoing-During</a:t>
            </a:r>
          </a:p>
          <a:p>
            <a:pPr algn="ctr"/>
            <a:r>
              <a:rPr lang="en-US" sz="1400" dirty="0">
                <a:latin typeface="Linux Libertine" panose="02000503000000000000" pitchFamily="2" charset="0"/>
                <a:ea typeface="Linux Libertine" panose="02000503000000000000" pitchFamily="2" charset="0"/>
                <a:cs typeface="Linux Libertine" panose="02000503000000000000" pitchFamily="2" charset="0"/>
              </a:rPr>
              <a:t>7 Weeks</a:t>
            </a:r>
          </a:p>
        </p:txBody>
      </p:sp>
      <p:sp>
        <p:nvSpPr>
          <p:cNvPr id="74" name="TextBox 73">
            <a:extLst>
              <a:ext uri="{FF2B5EF4-FFF2-40B4-BE49-F238E27FC236}">
                <a16:creationId xmlns:a16="http://schemas.microsoft.com/office/drawing/2014/main" id="{014D8C67-CF7C-4028-BCDC-EBDEBD083592}"/>
              </a:ext>
            </a:extLst>
          </p:cNvPr>
          <p:cNvSpPr txBox="1"/>
          <p:nvPr/>
        </p:nvSpPr>
        <p:spPr>
          <a:xfrm>
            <a:off x="9720343" y="4968601"/>
            <a:ext cx="474810" cy="307777"/>
          </a:xfrm>
          <a:prstGeom prst="rect">
            <a:avLst/>
          </a:prstGeom>
          <a:noFill/>
        </p:spPr>
        <p:txBody>
          <a:bodyPr wrap="none" rtlCol="0">
            <a:spAutoFit/>
          </a:bodyPr>
          <a:lstStyle/>
          <a:p>
            <a:pPr algn="ctr"/>
            <a:r>
              <a:rPr lang="en-US" sz="1400" dirty="0">
                <a:latin typeface="Linux Libertine" panose="02000503000000000000" pitchFamily="2" charset="0"/>
                <a:ea typeface="Linux Libertine" panose="02000503000000000000" pitchFamily="2" charset="0"/>
                <a:cs typeface="Linux Libertine" panose="02000503000000000000" pitchFamily="2" charset="0"/>
              </a:rPr>
              <a:t>Exit</a:t>
            </a:r>
          </a:p>
        </p:txBody>
      </p:sp>
      <p:sp>
        <p:nvSpPr>
          <p:cNvPr id="75" name="TextBox 74">
            <a:extLst>
              <a:ext uri="{FF2B5EF4-FFF2-40B4-BE49-F238E27FC236}">
                <a16:creationId xmlns:a16="http://schemas.microsoft.com/office/drawing/2014/main" id="{4474C932-018C-441C-8519-5D3245175145}"/>
              </a:ext>
            </a:extLst>
          </p:cNvPr>
          <p:cNvSpPr txBox="1"/>
          <p:nvPr/>
        </p:nvSpPr>
        <p:spPr>
          <a:xfrm>
            <a:off x="10495800" y="4968601"/>
            <a:ext cx="928459" cy="307777"/>
          </a:xfrm>
          <a:prstGeom prst="rect">
            <a:avLst/>
          </a:prstGeom>
          <a:noFill/>
        </p:spPr>
        <p:txBody>
          <a:bodyPr wrap="none" rtlCol="0">
            <a:spAutoFit/>
          </a:bodyPr>
          <a:lstStyle/>
          <a:p>
            <a:pPr algn="ctr"/>
            <a:r>
              <a:rPr lang="en-US" sz="1400" dirty="0">
                <a:latin typeface="Linux Libertine" panose="02000503000000000000" pitchFamily="2" charset="0"/>
                <a:ea typeface="Linux Libertine" panose="02000503000000000000" pitchFamily="2" charset="0"/>
                <a:cs typeface="Linux Libertine" panose="02000503000000000000" pitchFamily="2" charset="0"/>
              </a:rPr>
              <a:t>Follow-up</a:t>
            </a:r>
          </a:p>
        </p:txBody>
      </p:sp>
      <p:sp>
        <p:nvSpPr>
          <p:cNvPr id="2" name="Slide Number Placeholder 1">
            <a:extLst>
              <a:ext uri="{FF2B5EF4-FFF2-40B4-BE49-F238E27FC236}">
                <a16:creationId xmlns:a16="http://schemas.microsoft.com/office/drawing/2014/main" id="{DC912E68-2C44-4359-9D03-1186CC81FDA3}"/>
              </a:ext>
            </a:extLst>
          </p:cNvPr>
          <p:cNvSpPr>
            <a:spLocks noGrp="1"/>
          </p:cNvSpPr>
          <p:nvPr>
            <p:ph type="sldNum" sz="quarter" idx="12"/>
          </p:nvPr>
        </p:nvSpPr>
        <p:spPr/>
        <p:txBody>
          <a:bodyPr/>
          <a:lstStyle/>
          <a:p>
            <a:fld id="{73CAD1E4-28DC-42A8-AD0B-CA6D0B7FB6A7}" type="slidenum">
              <a:rPr lang="en-US" smtClean="0"/>
              <a:t>26</a:t>
            </a:fld>
            <a:endParaRPr lang="en-US"/>
          </a:p>
        </p:txBody>
      </p:sp>
      <p:sp>
        <p:nvSpPr>
          <p:cNvPr id="3" name="TextBox 2">
            <a:extLst>
              <a:ext uri="{FF2B5EF4-FFF2-40B4-BE49-F238E27FC236}">
                <a16:creationId xmlns:a16="http://schemas.microsoft.com/office/drawing/2014/main" id="{53C23954-065C-4FC7-8C95-4CDBFB1F23C2}"/>
              </a:ext>
            </a:extLst>
          </p:cNvPr>
          <p:cNvSpPr txBox="1"/>
          <p:nvPr/>
        </p:nvSpPr>
        <p:spPr>
          <a:xfrm>
            <a:off x="1076178" y="766689"/>
            <a:ext cx="2225289" cy="369332"/>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Timeline of the Study</a:t>
            </a:r>
          </a:p>
        </p:txBody>
      </p:sp>
      <p:cxnSp>
        <p:nvCxnSpPr>
          <p:cNvPr id="5" name="Straight Connector 4">
            <a:extLst>
              <a:ext uri="{FF2B5EF4-FFF2-40B4-BE49-F238E27FC236}">
                <a16:creationId xmlns:a16="http://schemas.microsoft.com/office/drawing/2014/main" id="{CB2F137C-F6EF-4BB8-964B-D8D8FEFEFF91}"/>
              </a:ext>
            </a:extLst>
          </p:cNvPr>
          <p:cNvCxnSpPr>
            <a:cxnSpLocks/>
          </p:cNvCxnSpPr>
          <p:nvPr/>
        </p:nvCxnSpPr>
        <p:spPr>
          <a:xfrm>
            <a:off x="1280159" y="3932724"/>
            <a:ext cx="953032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42A544D-34C3-45F6-9B5A-DAAFD92469BB}"/>
              </a:ext>
            </a:extLst>
          </p:cNvPr>
          <p:cNvCxnSpPr>
            <a:cxnSpLocks/>
          </p:cNvCxnSpPr>
          <p:nvPr/>
        </p:nvCxnSpPr>
        <p:spPr>
          <a:xfrm flipV="1">
            <a:off x="1289286" y="3672572"/>
            <a:ext cx="0" cy="3651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382D99-23AD-4A5B-A6FB-688F72D5D2D4}"/>
              </a:ext>
            </a:extLst>
          </p:cNvPr>
          <p:cNvCxnSpPr>
            <a:cxnSpLocks/>
          </p:cNvCxnSpPr>
          <p:nvPr/>
        </p:nvCxnSpPr>
        <p:spPr>
          <a:xfrm flipV="1">
            <a:off x="2348148" y="3672572"/>
            <a:ext cx="0" cy="3651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6C1CAEE-3246-402F-833D-54A0136AD5DA}"/>
              </a:ext>
            </a:extLst>
          </p:cNvPr>
          <p:cNvCxnSpPr>
            <a:cxnSpLocks/>
          </p:cNvCxnSpPr>
          <p:nvPr/>
        </p:nvCxnSpPr>
        <p:spPr>
          <a:xfrm flipV="1">
            <a:off x="3343113" y="3672572"/>
            <a:ext cx="0" cy="3651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5261CE-4EBD-4192-BFEE-FA8F1269B681}"/>
              </a:ext>
            </a:extLst>
          </p:cNvPr>
          <p:cNvCxnSpPr>
            <a:cxnSpLocks/>
          </p:cNvCxnSpPr>
          <p:nvPr/>
        </p:nvCxnSpPr>
        <p:spPr>
          <a:xfrm flipV="1">
            <a:off x="4420230" y="3672572"/>
            <a:ext cx="0" cy="3651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EBE8F35-758A-405E-B593-EBD923B167F9}"/>
              </a:ext>
            </a:extLst>
          </p:cNvPr>
          <p:cNvCxnSpPr>
            <a:cxnSpLocks/>
          </p:cNvCxnSpPr>
          <p:nvPr/>
        </p:nvCxnSpPr>
        <p:spPr>
          <a:xfrm flipV="1">
            <a:off x="5506475" y="3672572"/>
            <a:ext cx="0" cy="3651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1CBDA57-AEAE-4373-A032-7DF66E82557F}"/>
              </a:ext>
            </a:extLst>
          </p:cNvPr>
          <p:cNvCxnSpPr>
            <a:cxnSpLocks/>
          </p:cNvCxnSpPr>
          <p:nvPr/>
        </p:nvCxnSpPr>
        <p:spPr>
          <a:xfrm flipV="1">
            <a:off x="6570100" y="3672570"/>
            <a:ext cx="0" cy="3651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20829D2-790C-462D-8FE5-68F803C78C3F}"/>
              </a:ext>
            </a:extLst>
          </p:cNvPr>
          <p:cNvCxnSpPr>
            <a:cxnSpLocks/>
          </p:cNvCxnSpPr>
          <p:nvPr/>
        </p:nvCxnSpPr>
        <p:spPr>
          <a:xfrm flipV="1">
            <a:off x="7633481" y="3672570"/>
            <a:ext cx="0" cy="3651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EB8E3BD-8052-4D74-AEAF-269CCFA9F9DB}"/>
              </a:ext>
            </a:extLst>
          </p:cNvPr>
          <p:cNvCxnSpPr>
            <a:cxnSpLocks/>
          </p:cNvCxnSpPr>
          <p:nvPr/>
        </p:nvCxnSpPr>
        <p:spPr>
          <a:xfrm flipV="1">
            <a:off x="8689755" y="3672570"/>
            <a:ext cx="0" cy="3651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941C159-986F-4DBF-8F8A-DD2A7F71BE76}"/>
              </a:ext>
            </a:extLst>
          </p:cNvPr>
          <p:cNvCxnSpPr>
            <a:cxnSpLocks/>
          </p:cNvCxnSpPr>
          <p:nvPr/>
        </p:nvCxnSpPr>
        <p:spPr>
          <a:xfrm flipV="1">
            <a:off x="9744330" y="3672571"/>
            <a:ext cx="0" cy="36512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10E81BC-B88E-47C0-92A1-288856EFC511}"/>
              </a:ext>
            </a:extLst>
          </p:cNvPr>
          <p:cNvCxnSpPr>
            <a:cxnSpLocks/>
          </p:cNvCxnSpPr>
          <p:nvPr/>
        </p:nvCxnSpPr>
        <p:spPr>
          <a:xfrm flipV="1">
            <a:off x="10810486" y="3672571"/>
            <a:ext cx="0" cy="36512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CAD548E-736C-4FBF-A4D6-659B6EA09161}"/>
              </a:ext>
            </a:extLst>
          </p:cNvPr>
          <p:cNvSpPr txBox="1"/>
          <p:nvPr/>
        </p:nvSpPr>
        <p:spPr>
          <a:xfrm>
            <a:off x="908903" y="4172981"/>
            <a:ext cx="756938" cy="261610"/>
          </a:xfrm>
          <a:prstGeom prst="rect">
            <a:avLst/>
          </a:prstGeom>
          <a:noFill/>
        </p:spPr>
        <p:txBody>
          <a:bodyPr wrap="none" rtlCol="0">
            <a:spAutoFit/>
          </a:bodyPr>
          <a:lstStyle/>
          <a:p>
            <a:r>
              <a:rPr lang="en-US" sz="1100" dirty="0">
                <a:latin typeface="Linux Libertine" panose="02000503000000000000" pitchFamily="2" charset="0"/>
                <a:ea typeface="Linux Libertine" panose="02000503000000000000" pitchFamily="2" charset="0"/>
                <a:cs typeface="Linux Libertine" panose="02000503000000000000" pitchFamily="2" charset="0"/>
              </a:rPr>
              <a:t>Pre-Study</a:t>
            </a:r>
          </a:p>
        </p:txBody>
      </p:sp>
      <p:sp>
        <p:nvSpPr>
          <p:cNvPr id="34" name="TextBox 33">
            <a:extLst>
              <a:ext uri="{FF2B5EF4-FFF2-40B4-BE49-F238E27FC236}">
                <a16:creationId xmlns:a16="http://schemas.microsoft.com/office/drawing/2014/main" id="{46E84855-FBE0-4086-AC00-7D4984042532}"/>
              </a:ext>
            </a:extLst>
          </p:cNvPr>
          <p:cNvSpPr txBox="1"/>
          <p:nvPr/>
        </p:nvSpPr>
        <p:spPr>
          <a:xfrm>
            <a:off x="1822603" y="4173255"/>
            <a:ext cx="679994" cy="261610"/>
          </a:xfrm>
          <a:prstGeom prst="rect">
            <a:avLst/>
          </a:prstGeom>
          <a:noFill/>
        </p:spPr>
        <p:txBody>
          <a:bodyPr wrap="none" rtlCol="0">
            <a:spAutoFit/>
          </a:bodyPr>
          <a:lstStyle/>
          <a:p>
            <a:r>
              <a:rPr lang="en-US" sz="1100" dirty="0">
                <a:latin typeface="Linux Libertine" panose="02000503000000000000" pitchFamily="2" charset="0"/>
                <a:ea typeface="Linux Libertine" panose="02000503000000000000" pitchFamily="2" charset="0"/>
                <a:cs typeface="Linux Libertine" panose="02000503000000000000" pitchFamily="2" charset="0"/>
              </a:rPr>
              <a:t>Delivery</a:t>
            </a:r>
          </a:p>
        </p:txBody>
      </p:sp>
      <p:sp>
        <p:nvSpPr>
          <p:cNvPr id="35" name="TextBox 34">
            <a:extLst>
              <a:ext uri="{FF2B5EF4-FFF2-40B4-BE49-F238E27FC236}">
                <a16:creationId xmlns:a16="http://schemas.microsoft.com/office/drawing/2014/main" id="{FB78CB00-0823-4941-AC81-3333C8D59628}"/>
              </a:ext>
            </a:extLst>
          </p:cNvPr>
          <p:cNvSpPr txBox="1"/>
          <p:nvPr/>
        </p:nvSpPr>
        <p:spPr>
          <a:xfrm>
            <a:off x="3035755" y="4167044"/>
            <a:ext cx="619080" cy="261610"/>
          </a:xfrm>
          <a:prstGeom prst="rect">
            <a:avLst/>
          </a:prstGeom>
          <a:noFill/>
        </p:spPr>
        <p:txBody>
          <a:bodyPr wrap="none" rtlCol="0">
            <a:spAutoFit/>
          </a:bodyPr>
          <a:lstStyle/>
          <a:p>
            <a:r>
              <a:rPr lang="en-US" sz="1100" dirty="0">
                <a:latin typeface="Linux Libertine" panose="02000503000000000000" pitchFamily="2" charset="0"/>
                <a:ea typeface="Linux Libertine" panose="02000503000000000000" pitchFamily="2" charset="0"/>
                <a:cs typeface="Linux Libertine" panose="02000503000000000000" pitchFamily="2" charset="0"/>
              </a:rPr>
              <a:t>Week 1</a:t>
            </a:r>
          </a:p>
        </p:txBody>
      </p:sp>
      <p:sp>
        <p:nvSpPr>
          <p:cNvPr id="36" name="TextBox 35">
            <a:extLst>
              <a:ext uri="{FF2B5EF4-FFF2-40B4-BE49-F238E27FC236}">
                <a16:creationId xmlns:a16="http://schemas.microsoft.com/office/drawing/2014/main" id="{8B55D622-EE75-4A2D-8D12-03AEEC544B0B}"/>
              </a:ext>
            </a:extLst>
          </p:cNvPr>
          <p:cNvSpPr txBox="1"/>
          <p:nvPr/>
        </p:nvSpPr>
        <p:spPr>
          <a:xfrm>
            <a:off x="4110690" y="4167044"/>
            <a:ext cx="619080" cy="261610"/>
          </a:xfrm>
          <a:prstGeom prst="rect">
            <a:avLst/>
          </a:prstGeom>
          <a:noFill/>
        </p:spPr>
        <p:txBody>
          <a:bodyPr wrap="none" rtlCol="0">
            <a:spAutoFit/>
          </a:bodyPr>
          <a:lstStyle/>
          <a:p>
            <a:r>
              <a:rPr lang="en-US" sz="1100" dirty="0">
                <a:latin typeface="Linux Libertine" panose="02000503000000000000" pitchFamily="2" charset="0"/>
                <a:ea typeface="Linux Libertine" panose="02000503000000000000" pitchFamily="2" charset="0"/>
                <a:cs typeface="Linux Libertine" panose="02000503000000000000" pitchFamily="2" charset="0"/>
              </a:rPr>
              <a:t>Week 2</a:t>
            </a:r>
          </a:p>
        </p:txBody>
      </p:sp>
      <p:sp>
        <p:nvSpPr>
          <p:cNvPr id="37" name="TextBox 36">
            <a:extLst>
              <a:ext uri="{FF2B5EF4-FFF2-40B4-BE49-F238E27FC236}">
                <a16:creationId xmlns:a16="http://schemas.microsoft.com/office/drawing/2014/main" id="{08FA4739-4870-4B8A-A5E7-E2B72DE31375}"/>
              </a:ext>
            </a:extLst>
          </p:cNvPr>
          <p:cNvSpPr txBox="1"/>
          <p:nvPr/>
        </p:nvSpPr>
        <p:spPr>
          <a:xfrm>
            <a:off x="5185625" y="4167044"/>
            <a:ext cx="619080" cy="261610"/>
          </a:xfrm>
          <a:prstGeom prst="rect">
            <a:avLst/>
          </a:prstGeom>
          <a:noFill/>
        </p:spPr>
        <p:txBody>
          <a:bodyPr wrap="none" rtlCol="0">
            <a:spAutoFit/>
          </a:bodyPr>
          <a:lstStyle/>
          <a:p>
            <a:r>
              <a:rPr lang="en-US" sz="1100" dirty="0">
                <a:latin typeface="Linux Libertine" panose="02000503000000000000" pitchFamily="2" charset="0"/>
                <a:ea typeface="Linux Libertine" panose="02000503000000000000" pitchFamily="2" charset="0"/>
                <a:cs typeface="Linux Libertine" panose="02000503000000000000" pitchFamily="2" charset="0"/>
              </a:rPr>
              <a:t>Week 3</a:t>
            </a:r>
          </a:p>
        </p:txBody>
      </p:sp>
      <p:sp>
        <p:nvSpPr>
          <p:cNvPr id="38" name="TextBox 37">
            <a:extLst>
              <a:ext uri="{FF2B5EF4-FFF2-40B4-BE49-F238E27FC236}">
                <a16:creationId xmlns:a16="http://schemas.microsoft.com/office/drawing/2014/main" id="{4DA51BE5-F1B7-40E2-B990-07EFD4943888}"/>
              </a:ext>
            </a:extLst>
          </p:cNvPr>
          <p:cNvSpPr txBox="1"/>
          <p:nvPr/>
        </p:nvSpPr>
        <p:spPr>
          <a:xfrm>
            <a:off x="6260560" y="4167044"/>
            <a:ext cx="619080" cy="261610"/>
          </a:xfrm>
          <a:prstGeom prst="rect">
            <a:avLst/>
          </a:prstGeom>
          <a:noFill/>
        </p:spPr>
        <p:txBody>
          <a:bodyPr wrap="none" rtlCol="0">
            <a:spAutoFit/>
          </a:bodyPr>
          <a:lstStyle/>
          <a:p>
            <a:r>
              <a:rPr lang="en-US" sz="1100" dirty="0">
                <a:latin typeface="Linux Libertine" panose="02000503000000000000" pitchFamily="2" charset="0"/>
                <a:ea typeface="Linux Libertine" panose="02000503000000000000" pitchFamily="2" charset="0"/>
                <a:cs typeface="Linux Libertine" panose="02000503000000000000" pitchFamily="2" charset="0"/>
              </a:rPr>
              <a:t>Week 4</a:t>
            </a:r>
          </a:p>
        </p:txBody>
      </p:sp>
      <p:sp>
        <p:nvSpPr>
          <p:cNvPr id="39" name="TextBox 38">
            <a:extLst>
              <a:ext uri="{FF2B5EF4-FFF2-40B4-BE49-F238E27FC236}">
                <a16:creationId xmlns:a16="http://schemas.microsoft.com/office/drawing/2014/main" id="{A45D3E1E-A125-4659-A761-4CC16966C220}"/>
              </a:ext>
            </a:extLst>
          </p:cNvPr>
          <p:cNvSpPr txBox="1"/>
          <p:nvPr/>
        </p:nvSpPr>
        <p:spPr>
          <a:xfrm>
            <a:off x="7335495" y="4167044"/>
            <a:ext cx="619080" cy="261610"/>
          </a:xfrm>
          <a:prstGeom prst="rect">
            <a:avLst/>
          </a:prstGeom>
          <a:noFill/>
        </p:spPr>
        <p:txBody>
          <a:bodyPr wrap="none" rtlCol="0">
            <a:spAutoFit/>
          </a:bodyPr>
          <a:lstStyle/>
          <a:p>
            <a:r>
              <a:rPr lang="en-US" sz="1100" dirty="0">
                <a:latin typeface="Linux Libertine" panose="02000503000000000000" pitchFamily="2" charset="0"/>
                <a:ea typeface="Linux Libertine" panose="02000503000000000000" pitchFamily="2" charset="0"/>
                <a:cs typeface="Linux Libertine" panose="02000503000000000000" pitchFamily="2" charset="0"/>
              </a:rPr>
              <a:t>Week 5</a:t>
            </a:r>
          </a:p>
        </p:txBody>
      </p:sp>
      <p:sp>
        <p:nvSpPr>
          <p:cNvPr id="40" name="TextBox 39">
            <a:extLst>
              <a:ext uri="{FF2B5EF4-FFF2-40B4-BE49-F238E27FC236}">
                <a16:creationId xmlns:a16="http://schemas.microsoft.com/office/drawing/2014/main" id="{4D2FB7AA-DF92-45ED-B51C-60BBDAF3217F}"/>
              </a:ext>
            </a:extLst>
          </p:cNvPr>
          <p:cNvSpPr txBox="1"/>
          <p:nvPr/>
        </p:nvSpPr>
        <p:spPr>
          <a:xfrm>
            <a:off x="8410430" y="4167044"/>
            <a:ext cx="619080" cy="261610"/>
          </a:xfrm>
          <a:prstGeom prst="rect">
            <a:avLst/>
          </a:prstGeom>
          <a:noFill/>
        </p:spPr>
        <p:txBody>
          <a:bodyPr wrap="none" rtlCol="0">
            <a:spAutoFit/>
          </a:bodyPr>
          <a:lstStyle/>
          <a:p>
            <a:r>
              <a:rPr lang="en-US" sz="1100" dirty="0">
                <a:latin typeface="Linux Libertine" panose="02000503000000000000" pitchFamily="2" charset="0"/>
                <a:ea typeface="Linux Libertine" panose="02000503000000000000" pitchFamily="2" charset="0"/>
                <a:cs typeface="Linux Libertine" panose="02000503000000000000" pitchFamily="2" charset="0"/>
              </a:rPr>
              <a:t>Week 6</a:t>
            </a:r>
          </a:p>
        </p:txBody>
      </p:sp>
      <p:sp>
        <p:nvSpPr>
          <p:cNvPr id="41" name="TextBox 40">
            <a:extLst>
              <a:ext uri="{FF2B5EF4-FFF2-40B4-BE49-F238E27FC236}">
                <a16:creationId xmlns:a16="http://schemas.microsoft.com/office/drawing/2014/main" id="{15299E63-5FC0-4F66-B4CC-D51AA55F0CA9}"/>
              </a:ext>
            </a:extLst>
          </p:cNvPr>
          <p:cNvSpPr txBox="1"/>
          <p:nvPr/>
        </p:nvSpPr>
        <p:spPr>
          <a:xfrm>
            <a:off x="9455688" y="4167044"/>
            <a:ext cx="619080" cy="261610"/>
          </a:xfrm>
          <a:prstGeom prst="rect">
            <a:avLst/>
          </a:prstGeom>
          <a:noFill/>
        </p:spPr>
        <p:txBody>
          <a:bodyPr wrap="none" rtlCol="0">
            <a:spAutoFit/>
          </a:bodyPr>
          <a:lstStyle/>
          <a:p>
            <a:r>
              <a:rPr lang="en-US" sz="1100" dirty="0">
                <a:latin typeface="Linux Libertine" panose="02000503000000000000" pitchFamily="2" charset="0"/>
                <a:ea typeface="Linux Libertine" panose="02000503000000000000" pitchFamily="2" charset="0"/>
                <a:cs typeface="Linux Libertine" panose="02000503000000000000" pitchFamily="2" charset="0"/>
              </a:rPr>
              <a:t>Week 7</a:t>
            </a:r>
          </a:p>
        </p:txBody>
      </p:sp>
      <p:sp>
        <p:nvSpPr>
          <p:cNvPr id="42" name="TextBox 41">
            <a:extLst>
              <a:ext uri="{FF2B5EF4-FFF2-40B4-BE49-F238E27FC236}">
                <a16:creationId xmlns:a16="http://schemas.microsoft.com/office/drawing/2014/main" id="{80F1EE5E-2147-4223-BC63-04D7D9E07902}"/>
              </a:ext>
            </a:extLst>
          </p:cNvPr>
          <p:cNvSpPr txBox="1"/>
          <p:nvPr/>
        </p:nvSpPr>
        <p:spPr>
          <a:xfrm>
            <a:off x="10500946" y="4167044"/>
            <a:ext cx="619080" cy="261610"/>
          </a:xfrm>
          <a:prstGeom prst="rect">
            <a:avLst/>
          </a:prstGeom>
          <a:noFill/>
        </p:spPr>
        <p:txBody>
          <a:bodyPr wrap="none" rtlCol="0">
            <a:spAutoFit/>
          </a:bodyPr>
          <a:lstStyle/>
          <a:p>
            <a:r>
              <a:rPr lang="en-US" sz="1100" dirty="0">
                <a:latin typeface="Linux Libertine" panose="02000503000000000000" pitchFamily="2" charset="0"/>
                <a:ea typeface="Linux Libertine" panose="02000503000000000000" pitchFamily="2" charset="0"/>
                <a:cs typeface="Linux Libertine" panose="02000503000000000000" pitchFamily="2" charset="0"/>
              </a:rPr>
              <a:t>Week 8</a:t>
            </a:r>
          </a:p>
        </p:txBody>
      </p:sp>
      <p:sp>
        <p:nvSpPr>
          <p:cNvPr id="44" name="Isosceles Triangle 43">
            <a:extLst>
              <a:ext uri="{FF2B5EF4-FFF2-40B4-BE49-F238E27FC236}">
                <a16:creationId xmlns:a16="http://schemas.microsoft.com/office/drawing/2014/main" id="{CD7CC6A3-E11F-481B-A151-2D5C2C3D3361}"/>
              </a:ext>
            </a:extLst>
          </p:cNvPr>
          <p:cNvSpPr/>
          <p:nvPr/>
        </p:nvSpPr>
        <p:spPr>
          <a:xfrm rot="10800000">
            <a:off x="1132449" y="3295600"/>
            <a:ext cx="309487" cy="266799"/>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5" name="Isosceles Triangle 44">
            <a:extLst>
              <a:ext uri="{FF2B5EF4-FFF2-40B4-BE49-F238E27FC236}">
                <a16:creationId xmlns:a16="http://schemas.microsoft.com/office/drawing/2014/main" id="{21CF3CB2-0B51-48A7-B91D-CE4D0B0A3EBA}"/>
              </a:ext>
            </a:extLst>
          </p:cNvPr>
          <p:cNvSpPr/>
          <p:nvPr/>
        </p:nvSpPr>
        <p:spPr>
          <a:xfrm rot="10800000">
            <a:off x="2193404" y="3295600"/>
            <a:ext cx="309487" cy="266799"/>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239CF534-BB59-4256-8667-4CBBD2758752}"/>
              </a:ext>
            </a:extLst>
          </p:cNvPr>
          <p:cNvSpPr/>
          <p:nvPr/>
        </p:nvSpPr>
        <p:spPr>
          <a:xfrm rot="10800000">
            <a:off x="3188369" y="3295600"/>
            <a:ext cx="309487" cy="266799"/>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7" name="Isosceles Triangle 46">
            <a:extLst>
              <a:ext uri="{FF2B5EF4-FFF2-40B4-BE49-F238E27FC236}">
                <a16:creationId xmlns:a16="http://schemas.microsoft.com/office/drawing/2014/main" id="{5AFBF964-8CF5-48F7-8E54-DC72F4625B43}"/>
              </a:ext>
            </a:extLst>
          </p:cNvPr>
          <p:cNvSpPr/>
          <p:nvPr/>
        </p:nvSpPr>
        <p:spPr>
          <a:xfrm rot="10800000">
            <a:off x="5351731" y="3295600"/>
            <a:ext cx="309487" cy="266799"/>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80310181-0CE3-4C2F-8548-F1630A8314A0}"/>
              </a:ext>
            </a:extLst>
          </p:cNvPr>
          <p:cNvSpPr/>
          <p:nvPr/>
        </p:nvSpPr>
        <p:spPr>
          <a:xfrm rot="10800000">
            <a:off x="7478737" y="3295600"/>
            <a:ext cx="309487" cy="266799"/>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E0F1FA5F-D55A-4D48-B124-04CEEC27C626}"/>
              </a:ext>
            </a:extLst>
          </p:cNvPr>
          <p:cNvSpPr/>
          <p:nvPr/>
        </p:nvSpPr>
        <p:spPr>
          <a:xfrm rot="10800000">
            <a:off x="9589586" y="3295600"/>
            <a:ext cx="309487" cy="266799"/>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0" name="Isosceles Triangle 49">
            <a:extLst>
              <a:ext uri="{FF2B5EF4-FFF2-40B4-BE49-F238E27FC236}">
                <a16:creationId xmlns:a16="http://schemas.microsoft.com/office/drawing/2014/main" id="{9FF6F3E0-AAE0-45C0-AF4E-6A8695D4E2AC}"/>
              </a:ext>
            </a:extLst>
          </p:cNvPr>
          <p:cNvSpPr/>
          <p:nvPr/>
        </p:nvSpPr>
        <p:spPr>
          <a:xfrm rot="10800000">
            <a:off x="10650541" y="3295600"/>
            <a:ext cx="309487" cy="266799"/>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1" name="Isosceles Triangle 50">
            <a:extLst>
              <a:ext uri="{FF2B5EF4-FFF2-40B4-BE49-F238E27FC236}">
                <a16:creationId xmlns:a16="http://schemas.microsoft.com/office/drawing/2014/main" id="{0705178B-EBB0-42BC-87B0-E6D1FC53FCDD}"/>
              </a:ext>
            </a:extLst>
          </p:cNvPr>
          <p:cNvSpPr/>
          <p:nvPr/>
        </p:nvSpPr>
        <p:spPr>
          <a:xfrm rot="10800000">
            <a:off x="4265486" y="3295600"/>
            <a:ext cx="309487" cy="266799"/>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2" name="Isosceles Triangle 51">
            <a:extLst>
              <a:ext uri="{FF2B5EF4-FFF2-40B4-BE49-F238E27FC236}">
                <a16:creationId xmlns:a16="http://schemas.microsoft.com/office/drawing/2014/main" id="{64B0E591-E989-4958-8630-0638586022AC}"/>
              </a:ext>
            </a:extLst>
          </p:cNvPr>
          <p:cNvSpPr/>
          <p:nvPr/>
        </p:nvSpPr>
        <p:spPr>
          <a:xfrm rot="10800000">
            <a:off x="6415234" y="3295600"/>
            <a:ext cx="309487" cy="266799"/>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3" name="Isosceles Triangle 52">
            <a:extLst>
              <a:ext uri="{FF2B5EF4-FFF2-40B4-BE49-F238E27FC236}">
                <a16:creationId xmlns:a16="http://schemas.microsoft.com/office/drawing/2014/main" id="{C5A84F85-25D5-4680-A429-CA952B856AFD}"/>
              </a:ext>
            </a:extLst>
          </p:cNvPr>
          <p:cNvSpPr/>
          <p:nvPr/>
        </p:nvSpPr>
        <p:spPr>
          <a:xfrm rot="10800000">
            <a:off x="8534161" y="3295600"/>
            <a:ext cx="309487" cy="266799"/>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4" name="Isosceles Triangle 53">
            <a:extLst>
              <a:ext uri="{FF2B5EF4-FFF2-40B4-BE49-F238E27FC236}">
                <a16:creationId xmlns:a16="http://schemas.microsoft.com/office/drawing/2014/main" id="{0B8106B5-4388-47A9-9DE7-9CAF5A0B85EF}"/>
              </a:ext>
            </a:extLst>
          </p:cNvPr>
          <p:cNvSpPr/>
          <p:nvPr/>
        </p:nvSpPr>
        <p:spPr>
          <a:xfrm rot="10800000">
            <a:off x="1132449" y="2961158"/>
            <a:ext cx="309487" cy="266799"/>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5" name="Isosceles Triangle 54">
            <a:extLst>
              <a:ext uri="{FF2B5EF4-FFF2-40B4-BE49-F238E27FC236}">
                <a16:creationId xmlns:a16="http://schemas.microsoft.com/office/drawing/2014/main" id="{2816F99E-EF62-4F55-80B2-AB5A8220CD8E}"/>
              </a:ext>
            </a:extLst>
          </p:cNvPr>
          <p:cNvSpPr/>
          <p:nvPr/>
        </p:nvSpPr>
        <p:spPr>
          <a:xfrm rot="10800000">
            <a:off x="2193404" y="2961158"/>
            <a:ext cx="309487" cy="266799"/>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6" name="Isosceles Triangle 55">
            <a:extLst>
              <a:ext uri="{FF2B5EF4-FFF2-40B4-BE49-F238E27FC236}">
                <a16:creationId xmlns:a16="http://schemas.microsoft.com/office/drawing/2014/main" id="{E52C1D8E-B1D3-491B-A358-2C47EDB64C7B}"/>
              </a:ext>
            </a:extLst>
          </p:cNvPr>
          <p:cNvSpPr/>
          <p:nvPr/>
        </p:nvSpPr>
        <p:spPr>
          <a:xfrm rot="10800000">
            <a:off x="3188369" y="2961158"/>
            <a:ext cx="309487" cy="266799"/>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1B8BA2AB-14EE-4BCA-8762-CCB9CE625970}"/>
              </a:ext>
            </a:extLst>
          </p:cNvPr>
          <p:cNvSpPr/>
          <p:nvPr/>
        </p:nvSpPr>
        <p:spPr>
          <a:xfrm rot="10800000">
            <a:off x="5351731" y="2961158"/>
            <a:ext cx="309487" cy="266799"/>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A0CFBD44-71C2-4504-9111-09F17B405A6B}"/>
              </a:ext>
            </a:extLst>
          </p:cNvPr>
          <p:cNvSpPr/>
          <p:nvPr/>
        </p:nvSpPr>
        <p:spPr>
          <a:xfrm rot="10800000">
            <a:off x="7478737" y="2961158"/>
            <a:ext cx="309487" cy="266799"/>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9" name="Isosceles Triangle 58">
            <a:extLst>
              <a:ext uri="{FF2B5EF4-FFF2-40B4-BE49-F238E27FC236}">
                <a16:creationId xmlns:a16="http://schemas.microsoft.com/office/drawing/2014/main" id="{63B0E896-5614-4975-B996-A9E14975DACB}"/>
              </a:ext>
            </a:extLst>
          </p:cNvPr>
          <p:cNvSpPr/>
          <p:nvPr/>
        </p:nvSpPr>
        <p:spPr>
          <a:xfrm rot="10800000">
            <a:off x="9589586" y="2961158"/>
            <a:ext cx="309487" cy="266799"/>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0" name="Isosceles Triangle 59">
            <a:extLst>
              <a:ext uri="{FF2B5EF4-FFF2-40B4-BE49-F238E27FC236}">
                <a16:creationId xmlns:a16="http://schemas.microsoft.com/office/drawing/2014/main" id="{C20F2FB9-FD09-4CB5-9D0D-7B7777788FC0}"/>
              </a:ext>
            </a:extLst>
          </p:cNvPr>
          <p:cNvSpPr/>
          <p:nvPr/>
        </p:nvSpPr>
        <p:spPr>
          <a:xfrm rot="10800000">
            <a:off x="10650541" y="2961158"/>
            <a:ext cx="309487" cy="266799"/>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D0FDCFE4-7F24-4C34-9187-F9C7CAE90046}"/>
              </a:ext>
            </a:extLst>
          </p:cNvPr>
          <p:cNvSpPr txBox="1"/>
          <p:nvPr/>
        </p:nvSpPr>
        <p:spPr>
          <a:xfrm>
            <a:off x="1162620" y="1326170"/>
            <a:ext cx="1820819" cy="369332"/>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Phased Approach</a:t>
            </a:r>
          </a:p>
        </p:txBody>
      </p:sp>
      <p:sp>
        <p:nvSpPr>
          <p:cNvPr id="77" name="Isosceles Triangle 76">
            <a:extLst>
              <a:ext uri="{FF2B5EF4-FFF2-40B4-BE49-F238E27FC236}">
                <a16:creationId xmlns:a16="http://schemas.microsoft.com/office/drawing/2014/main" id="{DE2DE70A-E72D-4546-92D9-7B11E87EA41D}"/>
              </a:ext>
            </a:extLst>
          </p:cNvPr>
          <p:cNvSpPr/>
          <p:nvPr/>
        </p:nvSpPr>
        <p:spPr>
          <a:xfrm rot="10800000">
            <a:off x="7490291" y="802825"/>
            <a:ext cx="309487" cy="266799"/>
          </a:xfrm>
          <a:prstGeom prst="triangl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89A36530-2FDF-484A-93AC-ED6DCB92D2A9}"/>
              </a:ext>
            </a:extLst>
          </p:cNvPr>
          <p:cNvSpPr/>
          <p:nvPr/>
        </p:nvSpPr>
        <p:spPr>
          <a:xfrm rot="10800000">
            <a:off x="7490291" y="1237532"/>
            <a:ext cx="309487" cy="266799"/>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E61D8628-2289-4027-8462-1ED7C8CF5FF2}"/>
              </a:ext>
            </a:extLst>
          </p:cNvPr>
          <p:cNvSpPr txBox="1"/>
          <p:nvPr/>
        </p:nvSpPr>
        <p:spPr>
          <a:xfrm>
            <a:off x="7909880" y="1157570"/>
            <a:ext cx="1851789" cy="369332"/>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Interview Session</a:t>
            </a:r>
          </a:p>
        </p:txBody>
      </p:sp>
      <p:sp>
        <p:nvSpPr>
          <p:cNvPr id="80" name="TextBox 79">
            <a:extLst>
              <a:ext uri="{FF2B5EF4-FFF2-40B4-BE49-F238E27FC236}">
                <a16:creationId xmlns:a16="http://schemas.microsoft.com/office/drawing/2014/main" id="{8A730BFE-D8DE-4D28-B628-85829E7F144D}"/>
              </a:ext>
            </a:extLst>
          </p:cNvPr>
          <p:cNvSpPr txBox="1"/>
          <p:nvPr/>
        </p:nvSpPr>
        <p:spPr>
          <a:xfrm>
            <a:off x="7909880" y="732648"/>
            <a:ext cx="1605761" cy="369332"/>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Questionnaires</a:t>
            </a:r>
          </a:p>
        </p:txBody>
      </p:sp>
    </p:spTree>
    <p:extLst>
      <p:ext uri="{BB962C8B-B14F-4D97-AF65-F5344CB8AC3E}">
        <p14:creationId xmlns:p14="http://schemas.microsoft.com/office/powerpoint/2010/main" val="213666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200"/>
                                        <p:tgtEl>
                                          <p:spTgt spid="4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80"/>
                                        </p:tgtEl>
                                        <p:attrNameLst>
                                          <p:attrName>style.visibility</p:attrName>
                                        </p:attrNameLst>
                                      </p:cBhvr>
                                      <p:to>
                                        <p:strVal val="visible"/>
                                      </p:to>
                                    </p:set>
                                  </p:childTnLst>
                                </p:cTn>
                              </p:par>
                            </p:childTnLst>
                          </p:cTn>
                        </p:par>
                        <p:par>
                          <p:cTn id="12" fill="hold">
                            <p:stCondLst>
                              <p:cond delay="200"/>
                            </p:stCondLst>
                            <p:childTnLst>
                              <p:par>
                                <p:cTn id="13" presetID="10" presetClass="entr" presetSubtype="0" fill="hold" grpId="0"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200"/>
                                        <p:tgtEl>
                                          <p:spTgt spid="45"/>
                                        </p:tgtEl>
                                      </p:cBhvr>
                                    </p:animEffect>
                                  </p:childTnLst>
                                </p:cTn>
                              </p:par>
                            </p:childTnLst>
                          </p:cTn>
                        </p:par>
                        <p:par>
                          <p:cTn id="16" fill="hold">
                            <p:stCondLst>
                              <p:cond delay="400"/>
                            </p:stCondLst>
                            <p:childTnLst>
                              <p:par>
                                <p:cTn id="17" presetID="10" presetClass="entr" presetSubtype="0"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200"/>
                                        <p:tgtEl>
                                          <p:spTgt spid="46"/>
                                        </p:tgtEl>
                                      </p:cBhvr>
                                    </p:animEffect>
                                  </p:childTnLst>
                                </p:cTn>
                              </p:par>
                            </p:childTnLst>
                          </p:cTn>
                        </p:par>
                        <p:par>
                          <p:cTn id="20" fill="hold">
                            <p:stCondLst>
                              <p:cond delay="600"/>
                            </p:stCondLst>
                            <p:childTnLst>
                              <p:par>
                                <p:cTn id="21" presetID="10" presetClass="entr" presetSubtype="0" fill="hold" grpId="0" nodeType="after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200"/>
                                        <p:tgtEl>
                                          <p:spTgt spid="51"/>
                                        </p:tgtEl>
                                      </p:cBhvr>
                                    </p:animEffect>
                                  </p:childTnLst>
                                </p:cTn>
                              </p:par>
                            </p:childTnLst>
                          </p:cTn>
                        </p:par>
                        <p:par>
                          <p:cTn id="24" fill="hold">
                            <p:stCondLst>
                              <p:cond delay="800"/>
                            </p:stCondLst>
                            <p:childTnLst>
                              <p:par>
                                <p:cTn id="25" presetID="10" presetClass="entr" presetSubtype="0" fill="hold" grpId="0" nodeType="after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200"/>
                                        <p:tgtEl>
                                          <p:spTgt spid="47"/>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200"/>
                                        <p:tgtEl>
                                          <p:spTgt spid="52"/>
                                        </p:tgtEl>
                                      </p:cBhvr>
                                    </p:animEffect>
                                  </p:childTnLst>
                                </p:cTn>
                              </p:par>
                            </p:childTnLst>
                          </p:cTn>
                        </p:par>
                        <p:par>
                          <p:cTn id="32" fill="hold">
                            <p:stCondLst>
                              <p:cond delay="1200"/>
                            </p:stCondLst>
                            <p:childTnLst>
                              <p:par>
                                <p:cTn id="33" presetID="10" presetClass="entr" presetSubtype="0" fill="hold" grpId="0"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200"/>
                                        <p:tgtEl>
                                          <p:spTgt spid="48"/>
                                        </p:tgtEl>
                                      </p:cBhvr>
                                    </p:animEffect>
                                  </p:childTnLst>
                                </p:cTn>
                              </p:par>
                            </p:childTnLst>
                          </p:cTn>
                        </p:par>
                        <p:par>
                          <p:cTn id="36" fill="hold">
                            <p:stCondLst>
                              <p:cond delay="1400"/>
                            </p:stCondLst>
                            <p:childTnLst>
                              <p:par>
                                <p:cTn id="37" presetID="10" presetClass="entr" presetSubtype="0" fill="hold" grpId="0" nodeType="after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fade">
                                      <p:cBhvr>
                                        <p:cTn id="39" dur="200"/>
                                        <p:tgtEl>
                                          <p:spTgt spid="53"/>
                                        </p:tgtEl>
                                      </p:cBhvr>
                                    </p:animEffect>
                                  </p:childTnLst>
                                </p:cTn>
                              </p:par>
                            </p:childTnLst>
                          </p:cTn>
                        </p:par>
                        <p:par>
                          <p:cTn id="40" fill="hold">
                            <p:stCondLst>
                              <p:cond delay="1600"/>
                            </p:stCondLst>
                            <p:childTnLst>
                              <p:par>
                                <p:cTn id="41" presetID="10" presetClass="entr" presetSubtype="0" fill="hold" grpId="0" nodeType="after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200"/>
                                        <p:tgtEl>
                                          <p:spTgt spid="49"/>
                                        </p:tgtEl>
                                      </p:cBhvr>
                                    </p:animEffect>
                                  </p:childTnLst>
                                </p:cTn>
                              </p:par>
                            </p:childTnLst>
                          </p:cTn>
                        </p:par>
                        <p:par>
                          <p:cTn id="44" fill="hold">
                            <p:stCondLst>
                              <p:cond delay="1800"/>
                            </p:stCondLst>
                            <p:childTnLst>
                              <p:par>
                                <p:cTn id="45" presetID="10" presetClass="entr" presetSubtype="0" fill="hold" grpId="0"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200"/>
                                        <p:tgtEl>
                                          <p:spTgt spid="5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200"/>
                                        <p:tgtEl>
                                          <p:spTgt spid="54"/>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7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9"/>
                                        </p:tgtEl>
                                        <p:attrNameLst>
                                          <p:attrName>style.visibility</p:attrName>
                                        </p:attrNameLst>
                                      </p:cBhvr>
                                      <p:to>
                                        <p:strVal val="visible"/>
                                      </p:to>
                                    </p:set>
                                  </p:childTnLst>
                                </p:cTn>
                              </p:par>
                            </p:childTnLst>
                          </p:cTn>
                        </p:par>
                        <p:par>
                          <p:cTn id="57" fill="hold">
                            <p:stCondLst>
                              <p:cond delay="200"/>
                            </p:stCondLst>
                            <p:childTnLst>
                              <p:par>
                                <p:cTn id="58" presetID="10" presetClass="entr" presetSubtype="0" fill="hold" grpId="0" nodeType="after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200"/>
                                        <p:tgtEl>
                                          <p:spTgt spid="55"/>
                                        </p:tgtEl>
                                      </p:cBhvr>
                                    </p:animEffect>
                                  </p:childTnLst>
                                </p:cTn>
                              </p:par>
                            </p:childTnLst>
                          </p:cTn>
                        </p:par>
                        <p:par>
                          <p:cTn id="61" fill="hold">
                            <p:stCondLst>
                              <p:cond delay="400"/>
                            </p:stCondLst>
                            <p:childTnLst>
                              <p:par>
                                <p:cTn id="62" presetID="10" presetClass="entr" presetSubtype="0" fill="hold" grpId="0" nodeType="after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fade">
                                      <p:cBhvr>
                                        <p:cTn id="64" dur="200"/>
                                        <p:tgtEl>
                                          <p:spTgt spid="56"/>
                                        </p:tgtEl>
                                      </p:cBhvr>
                                    </p:animEffect>
                                  </p:childTnLst>
                                </p:cTn>
                              </p:par>
                            </p:childTnLst>
                          </p:cTn>
                        </p:par>
                        <p:par>
                          <p:cTn id="65" fill="hold">
                            <p:stCondLst>
                              <p:cond delay="600"/>
                            </p:stCondLst>
                            <p:childTnLst>
                              <p:par>
                                <p:cTn id="66" presetID="10" presetClass="entr" presetSubtype="0" fill="hold" grpId="0" nodeType="after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fade">
                                      <p:cBhvr>
                                        <p:cTn id="68" dur="200"/>
                                        <p:tgtEl>
                                          <p:spTgt spid="57"/>
                                        </p:tgtEl>
                                      </p:cBhvr>
                                    </p:animEffect>
                                  </p:childTnLst>
                                </p:cTn>
                              </p:par>
                            </p:childTnLst>
                          </p:cTn>
                        </p:par>
                        <p:par>
                          <p:cTn id="69" fill="hold">
                            <p:stCondLst>
                              <p:cond delay="800"/>
                            </p:stCondLst>
                            <p:childTnLst>
                              <p:par>
                                <p:cTn id="70" presetID="10" presetClass="entr" presetSubtype="0" fill="hold" grpId="0" nodeType="after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200"/>
                                        <p:tgtEl>
                                          <p:spTgt spid="58"/>
                                        </p:tgtEl>
                                      </p:cBhvr>
                                    </p:animEffect>
                                  </p:childTnLst>
                                </p:cTn>
                              </p:par>
                            </p:childTnLst>
                          </p:cTn>
                        </p:par>
                        <p:par>
                          <p:cTn id="73" fill="hold">
                            <p:stCondLst>
                              <p:cond delay="1000"/>
                            </p:stCondLst>
                            <p:childTnLst>
                              <p:par>
                                <p:cTn id="74" presetID="10" presetClass="entr" presetSubtype="0" fill="hold" grpId="0" nodeType="afterEffect">
                                  <p:stCondLst>
                                    <p:cond delay="0"/>
                                  </p:stCondLst>
                                  <p:childTnLst>
                                    <p:set>
                                      <p:cBhvr>
                                        <p:cTn id="75" dur="1" fill="hold">
                                          <p:stCondLst>
                                            <p:cond delay="0"/>
                                          </p:stCondLst>
                                        </p:cTn>
                                        <p:tgtEl>
                                          <p:spTgt spid="59"/>
                                        </p:tgtEl>
                                        <p:attrNameLst>
                                          <p:attrName>style.visibility</p:attrName>
                                        </p:attrNameLst>
                                      </p:cBhvr>
                                      <p:to>
                                        <p:strVal val="visible"/>
                                      </p:to>
                                    </p:set>
                                    <p:animEffect transition="in" filter="fade">
                                      <p:cBhvr>
                                        <p:cTn id="76" dur="200"/>
                                        <p:tgtEl>
                                          <p:spTgt spid="59"/>
                                        </p:tgtEl>
                                      </p:cBhvr>
                                    </p:animEffect>
                                  </p:childTnLst>
                                </p:cTn>
                              </p:par>
                            </p:childTnLst>
                          </p:cTn>
                        </p:par>
                        <p:par>
                          <p:cTn id="77" fill="hold">
                            <p:stCondLst>
                              <p:cond delay="1200"/>
                            </p:stCondLst>
                            <p:childTnLst>
                              <p:par>
                                <p:cTn id="78" presetID="10" presetClass="entr" presetSubtype="0" fill="hold" grpId="0" nodeType="afterEffect">
                                  <p:stCondLst>
                                    <p:cond delay="0"/>
                                  </p:stCondLst>
                                  <p:childTnLst>
                                    <p:set>
                                      <p:cBhvr>
                                        <p:cTn id="79" dur="1" fill="hold">
                                          <p:stCondLst>
                                            <p:cond delay="0"/>
                                          </p:stCondLst>
                                        </p:cTn>
                                        <p:tgtEl>
                                          <p:spTgt spid="60"/>
                                        </p:tgtEl>
                                        <p:attrNameLst>
                                          <p:attrName>style.visibility</p:attrName>
                                        </p:attrNameLst>
                                      </p:cBhvr>
                                      <p:to>
                                        <p:strVal val="visible"/>
                                      </p:to>
                                    </p:set>
                                    <p:animEffect transition="in" filter="fade">
                                      <p:cBhvr>
                                        <p:cTn id="80" dur="200"/>
                                        <p:tgtEl>
                                          <p:spTgt spid="60"/>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8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68"/>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6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7"/>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66" grpId="0" animBg="1"/>
      <p:bldP spid="67" grpId="0" animBg="1"/>
      <p:bldP spid="68" grpId="0" animBg="1"/>
      <p:bldP spid="69" grpId="0" animBg="1"/>
      <p:bldP spid="70" grpId="0"/>
      <p:bldP spid="71" grpId="0" animBg="1"/>
      <p:bldP spid="72" grpId="0"/>
      <p:bldP spid="73" grpId="0"/>
      <p:bldP spid="74" grpId="0"/>
      <p:bldP spid="75" grpId="0"/>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76" grpId="0"/>
      <p:bldP spid="77" grpId="0" animBg="1"/>
      <p:bldP spid="78" grpId="0" animBg="1"/>
      <p:bldP spid="79" grpId="0"/>
      <p:bldP spid="8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66A3D9-7D14-432A-8609-B83D9E3DA7FB}"/>
              </a:ext>
            </a:extLst>
          </p:cNvPr>
          <p:cNvSpPr>
            <a:spLocks noGrp="1"/>
          </p:cNvSpPr>
          <p:nvPr>
            <p:ph type="sldNum" sz="quarter" idx="12"/>
          </p:nvPr>
        </p:nvSpPr>
        <p:spPr/>
        <p:txBody>
          <a:bodyPr/>
          <a:lstStyle/>
          <a:p>
            <a:fld id="{73CAD1E4-28DC-42A8-AD0B-CA6D0B7FB6A7}" type="slidenum">
              <a:rPr lang="en-US" smtClean="0"/>
              <a:t>27</a:t>
            </a:fld>
            <a:endParaRPr lang="en-US"/>
          </a:p>
        </p:txBody>
      </p:sp>
      <p:sp>
        <p:nvSpPr>
          <p:cNvPr id="3" name="TextBox 2">
            <a:extLst>
              <a:ext uri="{FF2B5EF4-FFF2-40B4-BE49-F238E27FC236}">
                <a16:creationId xmlns:a16="http://schemas.microsoft.com/office/drawing/2014/main" id="{02D652B3-D4AE-41D4-87C5-B8AB45F6DCD7}"/>
              </a:ext>
            </a:extLst>
          </p:cNvPr>
          <p:cNvSpPr txBox="1"/>
          <p:nvPr/>
        </p:nvSpPr>
        <p:spPr>
          <a:xfrm>
            <a:off x="1399735" y="675249"/>
            <a:ext cx="1754006" cy="369332"/>
          </a:xfrm>
          <a:prstGeom prst="rect">
            <a:avLst/>
          </a:prstGeom>
          <a:noFill/>
        </p:spPr>
        <p:txBody>
          <a:bodyPr wrap="none" rtlCol="0">
            <a:spAutoFit/>
          </a:bodyPr>
          <a:lstStyle/>
          <a:p>
            <a:r>
              <a:rPr lang="en-US" dirty="0">
                <a:latin typeface="Linux Biolinum" panose="02000503000000000000" pitchFamily="2" charset="0"/>
                <a:ea typeface="Linux Biolinum" panose="02000503000000000000" pitchFamily="2" charset="0"/>
                <a:cs typeface="Linux Biolinum" panose="02000503000000000000" pitchFamily="2" charset="0"/>
              </a:rPr>
              <a:t>Study Procedure</a:t>
            </a:r>
          </a:p>
        </p:txBody>
      </p:sp>
      <p:pic>
        <p:nvPicPr>
          <p:cNvPr id="6" name="Picture 5">
            <a:extLst>
              <a:ext uri="{FF2B5EF4-FFF2-40B4-BE49-F238E27FC236}">
                <a16:creationId xmlns:a16="http://schemas.microsoft.com/office/drawing/2014/main" id="{CB53A9AB-6AFA-487C-B373-2FFC75708573}"/>
              </a:ext>
            </a:extLst>
          </p:cNvPr>
          <p:cNvPicPr>
            <a:picLocks noChangeAspect="1"/>
          </p:cNvPicPr>
          <p:nvPr/>
        </p:nvPicPr>
        <p:blipFill rotWithShape="1">
          <a:blip r:embed="rId2"/>
          <a:srcRect l="41297" t="5149" r="11575" b="71"/>
          <a:stretch/>
        </p:blipFill>
        <p:spPr>
          <a:xfrm>
            <a:off x="9473613" y="1482731"/>
            <a:ext cx="1618530" cy="3255145"/>
          </a:xfrm>
          <a:prstGeom prst="rect">
            <a:avLst/>
          </a:prstGeom>
        </p:spPr>
      </p:pic>
      <p:pic>
        <p:nvPicPr>
          <p:cNvPr id="7" name="Picture 6">
            <a:extLst>
              <a:ext uri="{FF2B5EF4-FFF2-40B4-BE49-F238E27FC236}">
                <a16:creationId xmlns:a16="http://schemas.microsoft.com/office/drawing/2014/main" id="{4208F49A-BAFA-4715-9514-4F9805BBEF2A}"/>
              </a:ext>
            </a:extLst>
          </p:cNvPr>
          <p:cNvPicPr>
            <a:picLocks noChangeAspect="1"/>
          </p:cNvPicPr>
          <p:nvPr/>
        </p:nvPicPr>
        <p:blipFill rotWithShape="1">
          <a:blip r:embed="rId3"/>
          <a:srcRect l="16478" r="31786"/>
          <a:stretch/>
        </p:blipFill>
        <p:spPr>
          <a:xfrm>
            <a:off x="7404198" y="1563566"/>
            <a:ext cx="1600446" cy="3093475"/>
          </a:xfrm>
          <a:prstGeom prst="rect">
            <a:avLst/>
          </a:prstGeom>
        </p:spPr>
      </p:pic>
      <p:pic>
        <p:nvPicPr>
          <p:cNvPr id="8" name="Picture 7">
            <a:extLst>
              <a:ext uri="{FF2B5EF4-FFF2-40B4-BE49-F238E27FC236}">
                <a16:creationId xmlns:a16="http://schemas.microsoft.com/office/drawing/2014/main" id="{B19F3DBB-01C9-4EBB-901A-FD32FA69C085}"/>
              </a:ext>
            </a:extLst>
          </p:cNvPr>
          <p:cNvPicPr>
            <a:picLocks noChangeAspect="1"/>
          </p:cNvPicPr>
          <p:nvPr/>
        </p:nvPicPr>
        <p:blipFill rotWithShape="1">
          <a:blip r:embed="rId4"/>
          <a:srcRect l="46792" r="28347"/>
          <a:stretch/>
        </p:blipFill>
        <p:spPr>
          <a:xfrm>
            <a:off x="5336807" y="1482732"/>
            <a:ext cx="1618530" cy="3255145"/>
          </a:xfrm>
          <a:prstGeom prst="rect">
            <a:avLst/>
          </a:prstGeom>
        </p:spPr>
      </p:pic>
      <p:pic>
        <p:nvPicPr>
          <p:cNvPr id="9" name="Picture 8" descr="A picture containing white&#10;&#10;Description automatically generated">
            <a:extLst>
              <a:ext uri="{FF2B5EF4-FFF2-40B4-BE49-F238E27FC236}">
                <a16:creationId xmlns:a16="http://schemas.microsoft.com/office/drawing/2014/main" id="{C0A9B7F7-8784-4125-8E15-2FC4CC5783EE}"/>
              </a:ext>
            </a:extLst>
          </p:cNvPr>
          <p:cNvPicPr>
            <a:picLocks noChangeAspect="1"/>
          </p:cNvPicPr>
          <p:nvPr/>
        </p:nvPicPr>
        <p:blipFill rotWithShape="1">
          <a:blip r:embed="rId5"/>
          <a:srcRect l="20224" t="1047" r="18977"/>
          <a:stretch/>
        </p:blipFill>
        <p:spPr>
          <a:xfrm>
            <a:off x="3287500" y="1853571"/>
            <a:ext cx="1600446" cy="2604806"/>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0360E9F9-F3EE-40EE-9611-958770DE7BB7}"/>
              </a:ext>
            </a:extLst>
          </p:cNvPr>
          <p:cNvPicPr>
            <a:picLocks noChangeAspect="1"/>
          </p:cNvPicPr>
          <p:nvPr/>
        </p:nvPicPr>
        <p:blipFill rotWithShape="1">
          <a:blip r:embed="rId6"/>
          <a:srcRect l="15792" t="4277" r="15792" b="9865"/>
          <a:stretch/>
        </p:blipFill>
        <p:spPr>
          <a:xfrm>
            <a:off x="1200000" y="1482730"/>
            <a:ext cx="1618533" cy="3255147"/>
          </a:xfrm>
          <a:prstGeom prst="rect">
            <a:avLst/>
          </a:prstGeom>
        </p:spPr>
      </p:pic>
      <p:sp>
        <p:nvSpPr>
          <p:cNvPr id="11" name="Rectangle 10">
            <a:extLst>
              <a:ext uri="{FF2B5EF4-FFF2-40B4-BE49-F238E27FC236}">
                <a16:creationId xmlns:a16="http://schemas.microsoft.com/office/drawing/2014/main" id="{8E1CF557-4D25-4E2D-98CC-450CB137C91D}"/>
              </a:ext>
            </a:extLst>
          </p:cNvPr>
          <p:cNvSpPr/>
          <p:nvPr/>
        </p:nvSpPr>
        <p:spPr>
          <a:xfrm>
            <a:off x="1200001" y="1482731"/>
            <a:ext cx="1618530" cy="3255145"/>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4F9F733-EBFC-45A8-BDAD-DCF16CF18DA2}"/>
              </a:ext>
            </a:extLst>
          </p:cNvPr>
          <p:cNvSpPr/>
          <p:nvPr/>
        </p:nvSpPr>
        <p:spPr>
          <a:xfrm>
            <a:off x="5336807" y="1482731"/>
            <a:ext cx="1618530" cy="3255145"/>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65C4227-F0E0-48EA-941F-7CF8DBCA7B5F}"/>
              </a:ext>
            </a:extLst>
          </p:cNvPr>
          <p:cNvSpPr/>
          <p:nvPr/>
        </p:nvSpPr>
        <p:spPr>
          <a:xfrm>
            <a:off x="3268404" y="1482731"/>
            <a:ext cx="1618530" cy="3255145"/>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86A5811-D2E7-4102-97EE-CCCEBBA41597}"/>
              </a:ext>
            </a:extLst>
          </p:cNvPr>
          <p:cNvSpPr/>
          <p:nvPr/>
        </p:nvSpPr>
        <p:spPr>
          <a:xfrm>
            <a:off x="7405210" y="1482731"/>
            <a:ext cx="1618530" cy="3255145"/>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957CDE3-FFC9-452E-853F-9EA994E1218D}"/>
              </a:ext>
            </a:extLst>
          </p:cNvPr>
          <p:cNvSpPr/>
          <p:nvPr/>
        </p:nvSpPr>
        <p:spPr>
          <a:xfrm>
            <a:off x="9473613" y="1482731"/>
            <a:ext cx="1618530" cy="3255145"/>
          </a:xfrm>
          <a:prstGeom prst="rect">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9F0AFD6-BB9C-4E41-9CE4-16F2C1057A43}"/>
              </a:ext>
            </a:extLst>
          </p:cNvPr>
          <p:cNvSpPr/>
          <p:nvPr/>
        </p:nvSpPr>
        <p:spPr>
          <a:xfrm>
            <a:off x="1200001" y="4896041"/>
            <a:ext cx="1618530" cy="4792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recruit participants</a:t>
            </a:r>
          </a:p>
        </p:txBody>
      </p:sp>
      <p:sp>
        <p:nvSpPr>
          <p:cNvPr id="17" name="Rectangle 16">
            <a:extLst>
              <a:ext uri="{FF2B5EF4-FFF2-40B4-BE49-F238E27FC236}">
                <a16:creationId xmlns:a16="http://schemas.microsoft.com/office/drawing/2014/main" id="{55B60A62-2CB6-4244-9633-76EB813A0B6E}"/>
              </a:ext>
            </a:extLst>
          </p:cNvPr>
          <p:cNvSpPr/>
          <p:nvPr/>
        </p:nvSpPr>
        <p:spPr>
          <a:xfrm>
            <a:off x="3268404" y="4896041"/>
            <a:ext cx="1618530" cy="4792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give them a robot</a:t>
            </a:r>
          </a:p>
        </p:txBody>
      </p:sp>
      <p:sp>
        <p:nvSpPr>
          <p:cNvPr id="18" name="Rectangle 17">
            <a:extLst>
              <a:ext uri="{FF2B5EF4-FFF2-40B4-BE49-F238E27FC236}">
                <a16:creationId xmlns:a16="http://schemas.microsoft.com/office/drawing/2014/main" id="{BFBBA53F-FC4B-45FC-9997-4B6E4CE16DA4}"/>
              </a:ext>
            </a:extLst>
          </p:cNvPr>
          <p:cNvSpPr/>
          <p:nvPr/>
        </p:nvSpPr>
        <p:spPr>
          <a:xfrm>
            <a:off x="5336807" y="4896041"/>
            <a:ext cx="1618530" cy="4792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let them interact</a:t>
            </a:r>
          </a:p>
        </p:txBody>
      </p:sp>
      <p:sp>
        <p:nvSpPr>
          <p:cNvPr id="19" name="Rectangle 18">
            <a:extLst>
              <a:ext uri="{FF2B5EF4-FFF2-40B4-BE49-F238E27FC236}">
                <a16:creationId xmlns:a16="http://schemas.microsoft.com/office/drawing/2014/main" id="{3E4E3F72-FB90-44BB-9430-FFDAFEDD57D4}"/>
              </a:ext>
            </a:extLst>
          </p:cNvPr>
          <p:cNvSpPr/>
          <p:nvPr/>
        </p:nvSpPr>
        <p:spPr>
          <a:xfrm>
            <a:off x="7405210" y="4896041"/>
            <a:ext cx="1618530" cy="4792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conduct Interviews and questionnaires</a:t>
            </a:r>
          </a:p>
        </p:txBody>
      </p:sp>
      <p:sp>
        <p:nvSpPr>
          <p:cNvPr id="20" name="Rectangle 19">
            <a:extLst>
              <a:ext uri="{FF2B5EF4-FFF2-40B4-BE49-F238E27FC236}">
                <a16:creationId xmlns:a16="http://schemas.microsoft.com/office/drawing/2014/main" id="{7AA3F654-3895-4520-8AE3-37D5B045327F}"/>
              </a:ext>
            </a:extLst>
          </p:cNvPr>
          <p:cNvSpPr/>
          <p:nvPr/>
        </p:nvSpPr>
        <p:spPr>
          <a:xfrm>
            <a:off x="9473613" y="4896041"/>
            <a:ext cx="1618530" cy="4792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gather data and analyze</a:t>
            </a:r>
          </a:p>
        </p:txBody>
      </p:sp>
    </p:spTree>
    <p:extLst>
      <p:ext uri="{BB962C8B-B14F-4D97-AF65-F5344CB8AC3E}">
        <p14:creationId xmlns:p14="http://schemas.microsoft.com/office/powerpoint/2010/main" val="138629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8BBA54-2936-487E-B7A3-333FA4CBF746}"/>
              </a:ext>
            </a:extLst>
          </p:cNvPr>
          <p:cNvSpPr>
            <a:spLocks noGrp="1"/>
          </p:cNvSpPr>
          <p:nvPr>
            <p:ph type="sldNum" sz="quarter" idx="12"/>
          </p:nvPr>
        </p:nvSpPr>
        <p:spPr/>
        <p:txBody>
          <a:bodyPr/>
          <a:lstStyle/>
          <a:p>
            <a:fld id="{73CAD1E4-28DC-42A8-AD0B-CA6D0B7FB6A7}" type="slidenum">
              <a:rPr lang="en-US" smtClean="0"/>
              <a:t>28</a:t>
            </a:fld>
            <a:endParaRPr lang="en-US"/>
          </a:p>
        </p:txBody>
      </p:sp>
      <p:pic>
        <p:nvPicPr>
          <p:cNvPr id="4" name="Picture 3" descr="A picture containing text&#10;&#10;Description automatically generated">
            <a:extLst>
              <a:ext uri="{FF2B5EF4-FFF2-40B4-BE49-F238E27FC236}">
                <a16:creationId xmlns:a16="http://schemas.microsoft.com/office/drawing/2014/main" id="{E0091E1C-F8F5-4BF3-8074-CA7277DD95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8071" y="604910"/>
            <a:ext cx="6605729" cy="5289563"/>
          </a:xfrm>
          <a:prstGeom prst="rect">
            <a:avLst/>
          </a:prstGeom>
        </p:spPr>
      </p:pic>
      <p:sp>
        <p:nvSpPr>
          <p:cNvPr id="6" name="TextBox 5">
            <a:extLst>
              <a:ext uri="{FF2B5EF4-FFF2-40B4-BE49-F238E27FC236}">
                <a16:creationId xmlns:a16="http://schemas.microsoft.com/office/drawing/2014/main" id="{F2AE6509-F8C5-47F9-923F-CFA21F5F55C6}"/>
              </a:ext>
            </a:extLst>
          </p:cNvPr>
          <p:cNvSpPr txBox="1"/>
          <p:nvPr/>
        </p:nvSpPr>
        <p:spPr>
          <a:xfrm>
            <a:off x="780757" y="1779564"/>
            <a:ext cx="3053272" cy="2031325"/>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transcribe interviews</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r>
              <a:rPr lang="en-US" dirty="0">
                <a:latin typeface="Linux Libertine" panose="02000503000000000000" pitchFamily="2" charset="0"/>
                <a:ea typeface="Linux Libertine" panose="02000503000000000000" pitchFamily="2" charset="0"/>
                <a:cs typeface="Linux Libertine" panose="02000503000000000000" pitchFamily="2" charset="0"/>
              </a:rPr>
              <a:t>develop affinity diagram</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r>
              <a:rPr lang="en-US" dirty="0">
                <a:latin typeface="Linux Libertine" panose="02000503000000000000" pitchFamily="2" charset="0"/>
                <a:ea typeface="Linux Libertine" panose="02000503000000000000" pitchFamily="2" charset="0"/>
                <a:cs typeface="Linux Libertine" panose="02000503000000000000" pitchFamily="2" charset="0"/>
              </a:rPr>
              <a:t>sort them in emergent themes</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r>
              <a:rPr lang="en-US" dirty="0">
                <a:latin typeface="Linux Libertine" panose="02000503000000000000" pitchFamily="2" charset="0"/>
                <a:ea typeface="Linux Libertine" panose="02000503000000000000" pitchFamily="2" charset="0"/>
                <a:cs typeface="Linux Libertine" panose="02000503000000000000" pitchFamily="2" charset="0"/>
              </a:rPr>
              <a:t>thematic analysis</a:t>
            </a:r>
          </a:p>
        </p:txBody>
      </p:sp>
      <p:sp>
        <p:nvSpPr>
          <p:cNvPr id="8" name="TextBox 7">
            <a:extLst>
              <a:ext uri="{FF2B5EF4-FFF2-40B4-BE49-F238E27FC236}">
                <a16:creationId xmlns:a16="http://schemas.microsoft.com/office/drawing/2014/main" id="{CCA0E004-464F-4041-9F84-473AFFA89476}"/>
              </a:ext>
            </a:extLst>
          </p:cNvPr>
          <p:cNvSpPr txBox="1"/>
          <p:nvPr/>
        </p:nvSpPr>
        <p:spPr>
          <a:xfrm>
            <a:off x="780757" y="738553"/>
            <a:ext cx="1500732" cy="369332"/>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Data Analysis</a:t>
            </a:r>
          </a:p>
        </p:txBody>
      </p:sp>
    </p:spTree>
    <p:extLst>
      <p:ext uri="{BB962C8B-B14F-4D97-AF65-F5344CB8AC3E}">
        <p14:creationId xmlns:p14="http://schemas.microsoft.com/office/powerpoint/2010/main" val="87476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DB9C6D-98E2-4ABA-ACD8-752CE696A4A4}"/>
              </a:ext>
            </a:extLst>
          </p:cNvPr>
          <p:cNvSpPr>
            <a:spLocks noGrp="1"/>
          </p:cNvSpPr>
          <p:nvPr>
            <p:ph type="sldNum" sz="quarter" idx="12"/>
          </p:nvPr>
        </p:nvSpPr>
        <p:spPr/>
        <p:txBody>
          <a:bodyPr/>
          <a:lstStyle/>
          <a:p>
            <a:fld id="{73CAD1E4-28DC-42A8-AD0B-CA6D0B7FB6A7}" type="slidenum">
              <a:rPr lang="en-US" smtClean="0"/>
              <a:t>29</a:t>
            </a:fld>
            <a:endParaRPr lang="en-US"/>
          </a:p>
        </p:txBody>
      </p:sp>
      <p:sp>
        <p:nvSpPr>
          <p:cNvPr id="3" name="TextBox 2">
            <a:extLst>
              <a:ext uri="{FF2B5EF4-FFF2-40B4-BE49-F238E27FC236}">
                <a16:creationId xmlns:a16="http://schemas.microsoft.com/office/drawing/2014/main" id="{E65CE10F-EC23-4C5D-BC71-05F189BECDFE}"/>
              </a:ext>
            </a:extLst>
          </p:cNvPr>
          <p:cNvSpPr txBox="1"/>
          <p:nvPr/>
        </p:nvSpPr>
        <p:spPr>
          <a:xfrm>
            <a:off x="5090756" y="2598003"/>
            <a:ext cx="2010487" cy="830997"/>
          </a:xfrm>
          <a:prstGeom prst="rect">
            <a:avLst/>
          </a:prstGeom>
          <a:noFill/>
        </p:spPr>
        <p:txBody>
          <a:bodyPr wrap="none" rtlCol="0">
            <a:spAutoFit/>
          </a:bodyPr>
          <a:lstStyle/>
          <a:p>
            <a:r>
              <a:rPr lang="en-US" sz="4800" dirty="0">
                <a:latin typeface="Linux Biolinum" panose="02000503000000000000" pitchFamily="2" charset="0"/>
                <a:ea typeface="Linux Biolinum" panose="02000503000000000000" pitchFamily="2" charset="0"/>
                <a:cs typeface="Linux Biolinum" panose="02000503000000000000" pitchFamily="2" charset="0"/>
              </a:rPr>
              <a:t>Results</a:t>
            </a:r>
          </a:p>
        </p:txBody>
      </p:sp>
    </p:spTree>
    <p:extLst>
      <p:ext uri="{BB962C8B-B14F-4D97-AF65-F5344CB8AC3E}">
        <p14:creationId xmlns:p14="http://schemas.microsoft.com/office/powerpoint/2010/main" val="3489863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21C3E8-0F75-4101-83D8-52EFB6FFAF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13142" y="855617"/>
            <a:ext cx="1965714" cy="4916979"/>
          </a:xfrm>
          <a:prstGeom prst="rect">
            <a:avLst/>
          </a:prstGeom>
        </p:spPr>
      </p:pic>
      <p:pic>
        <p:nvPicPr>
          <p:cNvPr id="11" name="Picture 10">
            <a:extLst>
              <a:ext uri="{FF2B5EF4-FFF2-40B4-BE49-F238E27FC236}">
                <a16:creationId xmlns:a16="http://schemas.microsoft.com/office/drawing/2014/main" id="{62F05F59-B887-4F5C-9473-8005B3DBD7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54161" y="855617"/>
            <a:ext cx="2179339" cy="4916979"/>
          </a:xfrm>
          <a:prstGeom prst="rect">
            <a:avLst/>
          </a:prstGeom>
        </p:spPr>
      </p:pic>
      <p:sp>
        <p:nvSpPr>
          <p:cNvPr id="12" name="TextBox 11">
            <a:extLst>
              <a:ext uri="{FF2B5EF4-FFF2-40B4-BE49-F238E27FC236}">
                <a16:creationId xmlns:a16="http://schemas.microsoft.com/office/drawing/2014/main" id="{2C9D8C3A-0B2C-481A-89D8-A7DB801DB5D9}"/>
              </a:ext>
            </a:extLst>
          </p:cNvPr>
          <p:cNvSpPr txBox="1"/>
          <p:nvPr/>
        </p:nvSpPr>
        <p:spPr>
          <a:xfrm>
            <a:off x="8092440" y="2188029"/>
            <a:ext cx="2161169" cy="646331"/>
          </a:xfrm>
          <a:prstGeom prst="rect">
            <a:avLst/>
          </a:prstGeom>
          <a:noFill/>
        </p:spPr>
        <p:txBody>
          <a:bodyPr wrap="none" rtlCol="0">
            <a:spAutoFit/>
          </a:bodyPr>
          <a:lstStyle/>
          <a:p>
            <a:r>
              <a:rPr lang="en-US" sz="3600" dirty="0">
                <a:latin typeface="Linux Biolinum" panose="02000503000000000000" pitchFamily="2" charset="0"/>
                <a:ea typeface="Linux Biolinum" panose="02000503000000000000" pitchFamily="2" charset="0"/>
                <a:cs typeface="Linux Biolinum" panose="02000503000000000000" pitchFamily="2" charset="0"/>
              </a:rPr>
              <a:t>Live Alone</a:t>
            </a:r>
          </a:p>
        </p:txBody>
      </p:sp>
      <p:sp>
        <p:nvSpPr>
          <p:cNvPr id="13" name="TextBox 12">
            <a:extLst>
              <a:ext uri="{FF2B5EF4-FFF2-40B4-BE49-F238E27FC236}">
                <a16:creationId xmlns:a16="http://schemas.microsoft.com/office/drawing/2014/main" id="{0ABA9441-C769-41A2-8754-3DD89EA9B6A2}"/>
              </a:ext>
            </a:extLst>
          </p:cNvPr>
          <p:cNvSpPr txBox="1"/>
          <p:nvPr/>
        </p:nvSpPr>
        <p:spPr>
          <a:xfrm>
            <a:off x="8092440" y="2990940"/>
            <a:ext cx="1454244" cy="646331"/>
          </a:xfrm>
          <a:prstGeom prst="rect">
            <a:avLst/>
          </a:prstGeom>
          <a:noFill/>
        </p:spPr>
        <p:txBody>
          <a:bodyPr wrap="none" rtlCol="0">
            <a:spAutoFit/>
          </a:bodyPr>
          <a:lstStyle/>
          <a:p>
            <a:r>
              <a:rPr lang="en-US" sz="3600" dirty="0">
                <a:latin typeface="Linux Biolinum" panose="02000503000000000000" pitchFamily="2" charset="0"/>
                <a:ea typeface="Linux Biolinum" panose="02000503000000000000" pitchFamily="2" charset="0"/>
                <a:cs typeface="Linux Biolinum" panose="02000503000000000000" pitchFamily="2" charset="0"/>
              </a:rPr>
              <a:t>Lonely</a:t>
            </a:r>
          </a:p>
        </p:txBody>
      </p:sp>
      <p:sp>
        <p:nvSpPr>
          <p:cNvPr id="14" name="TextBox 13">
            <a:extLst>
              <a:ext uri="{FF2B5EF4-FFF2-40B4-BE49-F238E27FC236}">
                <a16:creationId xmlns:a16="http://schemas.microsoft.com/office/drawing/2014/main" id="{3468A4D1-452A-452C-BCF8-B1C69C4CD719}"/>
              </a:ext>
            </a:extLst>
          </p:cNvPr>
          <p:cNvSpPr txBox="1"/>
          <p:nvPr/>
        </p:nvSpPr>
        <p:spPr>
          <a:xfrm>
            <a:off x="2410097" y="5772596"/>
            <a:ext cx="1039067" cy="461665"/>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Ashley</a:t>
            </a:r>
          </a:p>
        </p:txBody>
      </p:sp>
      <p:sp>
        <p:nvSpPr>
          <p:cNvPr id="15" name="TextBox 14">
            <a:extLst>
              <a:ext uri="{FF2B5EF4-FFF2-40B4-BE49-F238E27FC236}">
                <a16:creationId xmlns:a16="http://schemas.microsoft.com/office/drawing/2014/main" id="{D0F459B9-9889-4B55-B4BC-3E9132155010}"/>
              </a:ext>
            </a:extLst>
          </p:cNvPr>
          <p:cNvSpPr txBox="1"/>
          <p:nvPr/>
        </p:nvSpPr>
        <p:spPr>
          <a:xfrm>
            <a:off x="5731155" y="5771550"/>
            <a:ext cx="729687" cy="461665"/>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Jade</a:t>
            </a:r>
          </a:p>
        </p:txBody>
      </p:sp>
      <p:sp>
        <p:nvSpPr>
          <p:cNvPr id="2" name="Slide Number Placeholder 1">
            <a:extLst>
              <a:ext uri="{FF2B5EF4-FFF2-40B4-BE49-F238E27FC236}">
                <a16:creationId xmlns:a16="http://schemas.microsoft.com/office/drawing/2014/main" id="{0B6CA4AC-BE98-411F-99BE-4A50CFB426BD}"/>
              </a:ext>
            </a:extLst>
          </p:cNvPr>
          <p:cNvSpPr>
            <a:spLocks noGrp="1"/>
          </p:cNvSpPr>
          <p:nvPr>
            <p:ph type="sldNum" sz="quarter" idx="12"/>
          </p:nvPr>
        </p:nvSpPr>
        <p:spPr/>
        <p:txBody>
          <a:bodyPr/>
          <a:lstStyle/>
          <a:p>
            <a:fld id="{73CAD1E4-28DC-42A8-AD0B-CA6D0B7FB6A7}" type="slidenum">
              <a:rPr lang="en-US" smtClean="0"/>
              <a:t>3</a:t>
            </a:fld>
            <a:endParaRPr lang="en-US"/>
          </a:p>
        </p:txBody>
      </p:sp>
    </p:spTree>
    <p:extLst>
      <p:ext uri="{BB962C8B-B14F-4D97-AF65-F5344CB8AC3E}">
        <p14:creationId xmlns:p14="http://schemas.microsoft.com/office/powerpoint/2010/main" val="182679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DC07F90D-1698-430D-AC90-97FCA6367A1B}"/>
              </a:ext>
            </a:extLst>
          </p:cNvPr>
          <p:cNvSpPr/>
          <p:nvPr/>
        </p:nvSpPr>
        <p:spPr>
          <a:xfrm>
            <a:off x="1742049" y="3461478"/>
            <a:ext cx="8707902" cy="83081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 name="Rectangle: Rounded Corners 11">
            <a:extLst>
              <a:ext uri="{FF2B5EF4-FFF2-40B4-BE49-F238E27FC236}">
                <a16:creationId xmlns:a16="http://schemas.microsoft.com/office/drawing/2014/main" id="{516994DD-D27F-4952-B51C-612EB4B80CAD}"/>
              </a:ext>
            </a:extLst>
          </p:cNvPr>
          <p:cNvSpPr/>
          <p:nvPr/>
        </p:nvSpPr>
        <p:spPr>
          <a:xfrm>
            <a:off x="1742049" y="2338253"/>
            <a:ext cx="8707902" cy="8308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8383CF09-B10A-403B-BF38-F17F73D7EDE2}"/>
              </a:ext>
            </a:extLst>
          </p:cNvPr>
          <p:cNvSpPr>
            <a:spLocks noGrp="1"/>
          </p:cNvSpPr>
          <p:nvPr>
            <p:ph type="sldNum" sz="quarter" idx="12"/>
          </p:nvPr>
        </p:nvSpPr>
        <p:spPr/>
        <p:txBody>
          <a:bodyPr/>
          <a:lstStyle/>
          <a:p>
            <a:fld id="{73CAD1E4-28DC-42A8-AD0B-CA6D0B7FB6A7}" type="slidenum">
              <a:rPr lang="en-US" smtClean="0"/>
              <a:t>30</a:t>
            </a:fld>
            <a:endParaRPr lang="en-US"/>
          </a:p>
        </p:txBody>
      </p:sp>
      <p:sp>
        <p:nvSpPr>
          <p:cNvPr id="3" name="TextBox 2">
            <a:extLst>
              <a:ext uri="{FF2B5EF4-FFF2-40B4-BE49-F238E27FC236}">
                <a16:creationId xmlns:a16="http://schemas.microsoft.com/office/drawing/2014/main" id="{4CC6E8F7-7375-4303-AE17-B6EB30BA7256}"/>
              </a:ext>
            </a:extLst>
          </p:cNvPr>
          <p:cNvSpPr txBox="1"/>
          <p:nvPr/>
        </p:nvSpPr>
        <p:spPr>
          <a:xfrm>
            <a:off x="1938997" y="527538"/>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C5056890-36FB-4918-85DE-A88179D91F4F}"/>
              </a:ext>
            </a:extLst>
          </p:cNvPr>
          <p:cNvSpPr txBox="1"/>
          <p:nvPr/>
        </p:nvSpPr>
        <p:spPr>
          <a:xfrm>
            <a:off x="1840523" y="896870"/>
            <a:ext cx="2260555" cy="400110"/>
          </a:xfrm>
          <a:prstGeom prst="rect">
            <a:avLst/>
          </a:prstGeom>
          <a:noFill/>
        </p:spPr>
        <p:txBody>
          <a:bodyPr wrap="none" rtlCol="0">
            <a:spAutoFit/>
          </a:bodyPr>
          <a:lstStyle/>
          <a:p>
            <a:r>
              <a:rPr lang="en-US" sz="2000" dirty="0">
                <a:solidFill>
                  <a:schemeClr val="bg1">
                    <a:lumMod val="75000"/>
                  </a:schemeClr>
                </a:solidFill>
                <a:latin typeface="Linux Biolinum" panose="02000503000000000000" pitchFamily="2" charset="0"/>
                <a:ea typeface="Linux Biolinum" panose="02000503000000000000" pitchFamily="2" charset="0"/>
                <a:cs typeface="Linux Biolinum" panose="02000503000000000000" pitchFamily="2" charset="0"/>
              </a:rPr>
              <a:t>Research Questions</a:t>
            </a:r>
          </a:p>
        </p:txBody>
      </p:sp>
      <p:sp>
        <p:nvSpPr>
          <p:cNvPr id="7" name="Rectangle: Rounded Corners 6">
            <a:extLst>
              <a:ext uri="{FF2B5EF4-FFF2-40B4-BE49-F238E27FC236}">
                <a16:creationId xmlns:a16="http://schemas.microsoft.com/office/drawing/2014/main" id="{F77D993A-3423-4AEF-B4B4-99D7D4428434}"/>
              </a:ext>
            </a:extLst>
          </p:cNvPr>
          <p:cNvSpPr/>
          <p:nvPr/>
        </p:nvSpPr>
        <p:spPr>
          <a:xfrm>
            <a:off x="1742049" y="4607169"/>
            <a:ext cx="8707902" cy="83081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5" name="TextBox 4">
            <a:extLst>
              <a:ext uri="{FF2B5EF4-FFF2-40B4-BE49-F238E27FC236}">
                <a16:creationId xmlns:a16="http://schemas.microsoft.com/office/drawing/2014/main" id="{2DC1373F-9159-45CC-A8F0-86DCCA158160}"/>
              </a:ext>
            </a:extLst>
          </p:cNvPr>
          <p:cNvSpPr txBox="1"/>
          <p:nvPr/>
        </p:nvSpPr>
        <p:spPr>
          <a:xfrm>
            <a:off x="3706728" y="2483430"/>
            <a:ext cx="4768631" cy="463717"/>
          </a:xfrm>
          <a:prstGeom prst="rect">
            <a:avLst/>
          </a:prstGeom>
          <a:noFill/>
        </p:spPr>
        <p:txBody>
          <a:bodyPr wrap="square" rtlCol="0">
            <a:spAutoFit/>
          </a:bodyPr>
          <a:lstStyle/>
          <a:p>
            <a:pPr marR="0" lvl="0" algn="just">
              <a:lnSpc>
                <a:spcPct val="150000"/>
              </a:lnSpc>
              <a:spcBef>
                <a:spcPts val="0"/>
              </a:spcBef>
              <a:spcAft>
                <a:spcPts val="0"/>
              </a:spcAft>
            </a:pPr>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Can they </a:t>
            </a:r>
            <a:r>
              <a:rPr lang="en-US" dirty="0">
                <a:latin typeface="Linux Libertine" panose="02000503000000000000" pitchFamily="2" charset="0"/>
                <a:ea typeface="MS Mincho" panose="02020609040205080304" pitchFamily="49" charset="-128"/>
                <a:cs typeface="Times New Roman" panose="02020603050405020304" pitchFamily="18" charset="0"/>
              </a:rPr>
              <a:t>adopt</a:t>
            </a:r>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 the robot in their everyday lives? </a:t>
            </a:r>
          </a:p>
        </p:txBody>
      </p:sp>
      <p:sp>
        <p:nvSpPr>
          <p:cNvPr id="8" name="TextBox 7">
            <a:extLst>
              <a:ext uri="{FF2B5EF4-FFF2-40B4-BE49-F238E27FC236}">
                <a16:creationId xmlns:a16="http://schemas.microsoft.com/office/drawing/2014/main" id="{5ECE9380-E07C-4FAD-8901-6FD8675ED73F}"/>
              </a:ext>
            </a:extLst>
          </p:cNvPr>
          <p:cNvSpPr txBox="1"/>
          <p:nvPr/>
        </p:nvSpPr>
        <p:spPr>
          <a:xfrm>
            <a:off x="1840523" y="1451768"/>
            <a:ext cx="8501045" cy="923330"/>
          </a:xfrm>
          <a:prstGeom prst="rect">
            <a:avLst/>
          </a:prstGeom>
          <a:noFill/>
        </p:spPr>
        <p:txBody>
          <a:bodyPr wrap="none" rtlCol="0">
            <a:spAutoFit/>
          </a:bodyPr>
          <a:lstStyle/>
          <a:p>
            <a:pPr marL="0" marR="0" algn="just">
              <a:lnSpc>
                <a:spcPct val="200000"/>
              </a:lnSpc>
              <a:spcBef>
                <a:spcPts val="0"/>
              </a:spcBef>
              <a:spcAft>
                <a:spcPts val="0"/>
              </a:spcAft>
            </a:pPr>
            <a:r>
              <a:rPr lang="en-US" sz="1800" dirty="0">
                <a:solidFill>
                  <a:schemeClr val="bg1">
                    <a:lumMod val="75000"/>
                  </a:schemeClr>
                </a:solidFill>
                <a:effectLst/>
                <a:latin typeface="Linux Libertine" panose="02000503000000000000" pitchFamily="2" charset="0"/>
                <a:ea typeface="MS Mincho" panose="02020609040205080304" pitchFamily="49" charset="-128"/>
                <a:cs typeface="Times New Roman" panose="02020603050405020304" pitchFamily="18" charset="0"/>
              </a:rPr>
              <a:t>What happens when we give a social robotic dog to a lonely individual who lives alone?</a:t>
            </a:r>
            <a:endParaRPr lang="en-US" dirty="0">
              <a:solidFill>
                <a:schemeClr val="bg1">
                  <a:lumMod val="75000"/>
                </a:schemeClr>
              </a:solidFill>
              <a:latin typeface="Linux Libertine" panose="02000503000000000000" pitchFamily="2" charset="0"/>
              <a:ea typeface="MS Mincho" panose="02020609040205080304" pitchFamily="49" charset="-128"/>
              <a:cs typeface="Times New Roman" panose="02020603050405020304" pitchFamily="18" charset="0"/>
            </a:endParaRPr>
          </a:p>
          <a:p>
            <a:endParaRPr lang="en-US" dirty="0">
              <a:solidFill>
                <a:schemeClr val="bg1">
                  <a:lumMod val="75000"/>
                </a:schemeClr>
              </a:solidFill>
            </a:endParaRPr>
          </a:p>
        </p:txBody>
      </p:sp>
      <p:sp>
        <p:nvSpPr>
          <p:cNvPr id="9" name="TextBox 8">
            <a:extLst>
              <a:ext uri="{FF2B5EF4-FFF2-40B4-BE49-F238E27FC236}">
                <a16:creationId xmlns:a16="http://schemas.microsoft.com/office/drawing/2014/main" id="{C5D21E2E-8D24-4480-9A87-41F8B281647E}"/>
              </a:ext>
            </a:extLst>
          </p:cNvPr>
          <p:cNvSpPr txBox="1"/>
          <p:nvPr/>
        </p:nvSpPr>
        <p:spPr>
          <a:xfrm>
            <a:off x="2044103" y="4494773"/>
            <a:ext cx="8093882" cy="923330"/>
          </a:xfrm>
          <a:prstGeom prst="rect">
            <a:avLst/>
          </a:prstGeom>
          <a:noFill/>
        </p:spPr>
        <p:txBody>
          <a:bodyPr wrap="none" rtlCol="0">
            <a:spAutoFit/>
          </a:bodyPr>
          <a:lstStyle/>
          <a:p>
            <a:endParaRPr lang="en-US" sz="1800" dirty="0">
              <a:solidFill>
                <a:schemeClr val="bg1">
                  <a:lumMod val="75000"/>
                </a:schemeClr>
              </a:solidFill>
              <a:effectLst/>
              <a:latin typeface="Linux Libertine" panose="02000503000000000000" pitchFamily="2" charset="0"/>
              <a:ea typeface="MS Mincho" panose="02020609040205080304" pitchFamily="49" charset="-128"/>
              <a:cs typeface="Times New Roman" panose="02020603050405020304" pitchFamily="18" charset="0"/>
            </a:endParaRPr>
          </a:p>
          <a:p>
            <a:r>
              <a:rPr lang="en-US" sz="1800" dirty="0">
                <a:solidFill>
                  <a:schemeClr val="bg1">
                    <a:lumMod val="75000"/>
                  </a:schemeClr>
                </a:solidFill>
                <a:effectLst/>
                <a:latin typeface="Linux Libertine" panose="02000503000000000000" pitchFamily="2" charset="0"/>
                <a:ea typeface="MS Mincho" panose="02020609040205080304" pitchFamily="49" charset="-128"/>
                <a:cs typeface="Times New Roman" panose="02020603050405020304" pitchFamily="18" charset="0"/>
              </a:rPr>
              <a:t>Are there any potential avenues for social robots to impact wellness and loneliness?</a:t>
            </a:r>
            <a:endParaRPr lang="en-US" dirty="0">
              <a:solidFill>
                <a:schemeClr val="bg1">
                  <a:lumMod val="75000"/>
                </a:schemeClr>
              </a:solidFill>
            </a:endParaRPr>
          </a:p>
          <a:p>
            <a:endParaRPr lang="en-US" dirty="0">
              <a:solidFill>
                <a:schemeClr val="bg1">
                  <a:lumMod val="75000"/>
                </a:schemeClr>
              </a:solidFill>
            </a:endParaRPr>
          </a:p>
        </p:txBody>
      </p:sp>
      <p:sp>
        <p:nvSpPr>
          <p:cNvPr id="10" name="TextBox 9">
            <a:extLst>
              <a:ext uri="{FF2B5EF4-FFF2-40B4-BE49-F238E27FC236}">
                <a16:creationId xmlns:a16="http://schemas.microsoft.com/office/drawing/2014/main" id="{A37F3FB9-EA20-41E0-A954-A98992F52178}"/>
              </a:ext>
            </a:extLst>
          </p:cNvPr>
          <p:cNvSpPr txBox="1"/>
          <p:nvPr/>
        </p:nvSpPr>
        <p:spPr>
          <a:xfrm>
            <a:off x="2465693" y="3531045"/>
            <a:ext cx="7250703" cy="646331"/>
          </a:xfrm>
          <a:prstGeom prst="rect">
            <a:avLst/>
          </a:prstGeom>
          <a:noFill/>
        </p:spPr>
        <p:txBody>
          <a:bodyPr wrap="none" rtlCol="0">
            <a:spAutoFit/>
          </a:bodyPr>
          <a:lstStyle/>
          <a:p>
            <a:pPr algn="ctr"/>
            <a:r>
              <a:rPr lang="en-US" sz="1800" dirty="0">
                <a:solidFill>
                  <a:schemeClr val="bg1">
                    <a:lumMod val="75000"/>
                  </a:schemeClr>
                </a:solidFill>
                <a:effectLst/>
                <a:latin typeface="Linux Libertine" panose="02000503000000000000" pitchFamily="2" charset="0"/>
                <a:ea typeface="MS Mincho" panose="02020609040205080304" pitchFamily="49" charset="-128"/>
                <a:cs typeface="Times New Roman" panose="02020603050405020304" pitchFamily="18" charset="0"/>
              </a:rPr>
              <a:t>What are the possible factors that might be influencing the robot adoption </a:t>
            </a:r>
          </a:p>
          <a:p>
            <a:pPr algn="ctr"/>
            <a:r>
              <a:rPr lang="en-US" sz="1800" dirty="0">
                <a:solidFill>
                  <a:schemeClr val="bg1">
                    <a:lumMod val="75000"/>
                  </a:schemeClr>
                </a:solidFill>
                <a:effectLst/>
                <a:latin typeface="Linux Libertine" panose="02000503000000000000" pitchFamily="2" charset="0"/>
                <a:ea typeface="MS Mincho" panose="02020609040205080304" pitchFamily="49" charset="-128"/>
                <a:cs typeface="Times New Roman" panose="02020603050405020304" pitchFamily="18" charset="0"/>
              </a:rPr>
              <a:t>(or non-adoption) process?</a:t>
            </a:r>
            <a:endParaRPr lang="en-US" dirty="0">
              <a:solidFill>
                <a:schemeClr val="bg1">
                  <a:lumMod val="75000"/>
                </a:schemeClr>
              </a:solidFill>
            </a:endParaRPr>
          </a:p>
        </p:txBody>
      </p:sp>
    </p:spTree>
    <p:extLst>
      <p:ext uri="{BB962C8B-B14F-4D97-AF65-F5344CB8AC3E}">
        <p14:creationId xmlns:p14="http://schemas.microsoft.com/office/powerpoint/2010/main" val="1326569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5FB432-BF63-47F2-893F-B710CA7ECAEE}"/>
              </a:ext>
            </a:extLst>
          </p:cNvPr>
          <p:cNvSpPr>
            <a:spLocks noGrp="1"/>
          </p:cNvSpPr>
          <p:nvPr>
            <p:ph type="sldNum" sz="quarter" idx="12"/>
          </p:nvPr>
        </p:nvSpPr>
        <p:spPr/>
        <p:txBody>
          <a:bodyPr/>
          <a:lstStyle/>
          <a:p>
            <a:fld id="{73CAD1E4-28DC-42A8-AD0B-CA6D0B7FB6A7}" type="slidenum">
              <a:rPr lang="en-US" smtClean="0"/>
              <a:t>31</a:t>
            </a:fld>
            <a:endParaRPr lang="en-US"/>
          </a:p>
        </p:txBody>
      </p:sp>
      <p:pic>
        <p:nvPicPr>
          <p:cNvPr id="3" name="Picture 2">
            <a:extLst>
              <a:ext uri="{FF2B5EF4-FFF2-40B4-BE49-F238E27FC236}">
                <a16:creationId xmlns:a16="http://schemas.microsoft.com/office/drawing/2014/main" id="{188AB0DC-2830-432F-996A-BAE39ACBA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239" y="1221376"/>
            <a:ext cx="1468751" cy="367389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3BD75BEE-A49F-4B66-9F22-948BAFDF7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2898" y="1221376"/>
            <a:ext cx="1628369" cy="3673890"/>
          </a:xfrm>
          <a:prstGeom prst="rect">
            <a:avLst/>
          </a:prstGeom>
        </p:spPr>
      </p:pic>
      <p:sp>
        <p:nvSpPr>
          <p:cNvPr id="5" name="TextBox 4">
            <a:extLst>
              <a:ext uri="{FF2B5EF4-FFF2-40B4-BE49-F238E27FC236}">
                <a16:creationId xmlns:a16="http://schemas.microsoft.com/office/drawing/2014/main" id="{00C17E27-FE55-41FB-9CB2-FDD00E4800EA}"/>
              </a:ext>
            </a:extLst>
          </p:cNvPr>
          <p:cNvSpPr txBox="1"/>
          <p:nvPr/>
        </p:nvSpPr>
        <p:spPr>
          <a:xfrm>
            <a:off x="1906252" y="4894975"/>
            <a:ext cx="776374" cy="344949"/>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Ashley</a:t>
            </a:r>
          </a:p>
        </p:txBody>
      </p:sp>
      <p:sp>
        <p:nvSpPr>
          <p:cNvPr id="6" name="TextBox 5">
            <a:extLst>
              <a:ext uri="{FF2B5EF4-FFF2-40B4-BE49-F238E27FC236}">
                <a16:creationId xmlns:a16="http://schemas.microsoft.com/office/drawing/2014/main" id="{7B7D0878-71F2-49F6-8F02-31BD45BEC734}"/>
              </a:ext>
            </a:extLst>
          </p:cNvPr>
          <p:cNvSpPr txBox="1"/>
          <p:nvPr/>
        </p:nvSpPr>
        <p:spPr>
          <a:xfrm>
            <a:off x="4449500" y="4894975"/>
            <a:ext cx="545211" cy="344949"/>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Jade</a:t>
            </a:r>
          </a:p>
        </p:txBody>
      </p:sp>
      <p:sp>
        <p:nvSpPr>
          <p:cNvPr id="12" name="TextBox 11">
            <a:extLst>
              <a:ext uri="{FF2B5EF4-FFF2-40B4-BE49-F238E27FC236}">
                <a16:creationId xmlns:a16="http://schemas.microsoft.com/office/drawing/2014/main" id="{EDB311A4-9427-4032-BC03-E8686229C521}"/>
              </a:ext>
            </a:extLst>
          </p:cNvPr>
          <p:cNvSpPr txBox="1"/>
          <p:nvPr/>
        </p:nvSpPr>
        <p:spPr>
          <a:xfrm>
            <a:off x="6630012" y="4894975"/>
            <a:ext cx="1037463" cy="461665"/>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Arthur</a:t>
            </a:r>
          </a:p>
        </p:txBody>
      </p:sp>
      <p:sp>
        <p:nvSpPr>
          <p:cNvPr id="13" name="TextBox 12">
            <a:extLst>
              <a:ext uri="{FF2B5EF4-FFF2-40B4-BE49-F238E27FC236}">
                <a16:creationId xmlns:a16="http://schemas.microsoft.com/office/drawing/2014/main" id="{1BCD6E9E-70E8-4C43-B718-93D5D03EF99B}"/>
              </a:ext>
            </a:extLst>
          </p:cNvPr>
          <p:cNvSpPr txBox="1"/>
          <p:nvPr/>
        </p:nvSpPr>
        <p:spPr>
          <a:xfrm>
            <a:off x="9129207" y="4894975"/>
            <a:ext cx="809837" cy="461665"/>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Theo</a:t>
            </a:r>
          </a:p>
        </p:txBody>
      </p:sp>
      <p:pic>
        <p:nvPicPr>
          <p:cNvPr id="9" name="Picture 8">
            <a:extLst>
              <a:ext uri="{FF2B5EF4-FFF2-40B4-BE49-F238E27FC236}">
                <a16:creationId xmlns:a16="http://schemas.microsoft.com/office/drawing/2014/main" id="{3067454A-7267-4C43-856A-3A79C91061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7967" y="1221375"/>
            <a:ext cx="1872319" cy="3787505"/>
          </a:xfrm>
          <a:prstGeom prst="rect">
            <a:avLst/>
          </a:prstGeom>
        </p:spPr>
      </p:pic>
      <p:pic>
        <p:nvPicPr>
          <p:cNvPr id="11" name="Picture 10">
            <a:extLst>
              <a:ext uri="{FF2B5EF4-FFF2-40B4-BE49-F238E27FC236}">
                <a16:creationId xmlns:a16="http://schemas.microsoft.com/office/drawing/2014/main" id="{C09E966C-A025-4FA1-A541-2B18D18708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3962" y="1221375"/>
            <a:ext cx="1572034" cy="3673891"/>
          </a:xfrm>
          <a:prstGeom prst="rect">
            <a:avLst/>
          </a:prstGeom>
        </p:spPr>
      </p:pic>
      <p:sp>
        <p:nvSpPr>
          <p:cNvPr id="15" name="TextBox 14">
            <a:extLst>
              <a:ext uri="{FF2B5EF4-FFF2-40B4-BE49-F238E27FC236}">
                <a16:creationId xmlns:a16="http://schemas.microsoft.com/office/drawing/2014/main" id="{117C6204-90D3-43E4-9A95-490EC885E7BB}"/>
              </a:ext>
            </a:extLst>
          </p:cNvPr>
          <p:cNvSpPr txBox="1"/>
          <p:nvPr/>
        </p:nvSpPr>
        <p:spPr>
          <a:xfrm>
            <a:off x="1518063" y="604911"/>
            <a:ext cx="1361270" cy="369332"/>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Case Studies</a:t>
            </a:r>
          </a:p>
        </p:txBody>
      </p:sp>
      <p:sp>
        <p:nvSpPr>
          <p:cNvPr id="16" name="TextBox 15">
            <a:extLst>
              <a:ext uri="{FF2B5EF4-FFF2-40B4-BE49-F238E27FC236}">
                <a16:creationId xmlns:a16="http://schemas.microsoft.com/office/drawing/2014/main" id="{79FA0911-5863-4EF7-81B4-BD7A04A4AD90}"/>
              </a:ext>
            </a:extLst>
          </p:cNvPr>
          <p:cNvSpPr txBox="1"/>
          <p:nvPr/>
        </p:nvSpPr>
        <p:spPr>
          <a:xfrm>
            <a:off x="1518063" y="5356640"/>
            <a:ext cx="1790939" cy="646331"/>
          </a:xfrm>
          <a:prstGeom prst="rect">
            <a:avLst/>
          </a:prstGeom>
          <a:noFill/>
        </p:spPr>
        <p:txBody>
          <a:bodyPr wrap="none" rtlCol="0">
            <a:spAutoFit/>
          </a:bodyPr>
          <a:lstStyle/>
          <a:p>
            <a:pPr algn="ctr"/>
            <a:r>
              <a:rPr lang="en-US" dirty="0"/>
              <a:t>30s</a:t>
            </a:r>
          </a:p>
          <a:p>
            <a:pPr algn="ctr"/>
            <a:r>
              <a:rPr lang="en-US" dirty="0"/>
              <a:t>Graphic Designer</a:t>
            </a:r>
          </a:p>
        </p:txBody>
      </p:sp>
      <p:sp>
        <p:nvSpPr>
          <p:cNvPr id="17" name="TextBox 16">
            <a:extLst>
              <a:ext uri="{FF2B5EF4-FFF2-40B4-BE49-F238E27FC236}">
                <a16:creationId xmlns:a16="http://schemas.microsoft.com/office/drawing/2014/main" id="{EA190FF0-D20D-42E0-BC32-18DB13CCD936}"/>
              </a:ext>
            </a:extLst>
          </p:cNvPr>
          <p:cNvSpPr txBox="1"/>
          <p:nvPr/>
        </p:nvSpPr>
        <p:spPr>
          <a:xfrm>
            <a:off x="4080999" y="5356640"/>
            <a:ext cx="1493230" cy="646331"/>
          </a:xfrm>
          <a:prstGeom prst="rect">
            <a:avLst/>
          </a:prstGeom>
          <a:noFill/>
        </p:spPr>
        <p:txBody>
          <a:bodyPr wrap="none" rtlCol="0">
            <a:spAutoFit/>
          </a:bodyPr>
          <a:lstStyle/>
          <a:p>
            <a:pPr algn="ctr"/>
            <a:r>
              <a:rPr lang="en-US" dirty="0"/>
              <a:t>50s</a:t>
            </a:r>
          </a:p>
          <a:p>
            <a:pPr algn="ctr"/>
            <a:r>
              <a:rPr lang="en-US" dirty="0"/>
              <a:t>Union Worker</a:t>
            </a:r>
          </a:p>
        </p:txBody>
      </p:sp>
      <p:sp>
        <p:nvSpPr>
          <p:cNvPr id="18" name="TextBox 17">
            <a:extLst>
              <a:ext uri="{FF2B5EF4-FFF2-40B4-BE49-F238E27FC236}">
                <a16:creationId xmlns:a16="http://schemas.microsoft.com/office/drawing/2014/main" id="{2AB0B9E9-4314-41D5-815A-EA26A81FA7F5}"/>
              </a:ext>
            </a:extLst>
          </p:cNvPr>
          <p:cNvSpPr txBox="1"/>
          <p:nvPr/>
        </p:nvSpPr>
        <p:spPr>
          <a:xfrm>
            <a:off x="6195182" y="5356640"/>
            <a:ext cx="1907125" cy="646331"/>
          </a:xfrm>
          <a:prstGeom prst="rect">
            <a:avLst/>
          </a:prstGeom>
          <a:noFill/>
        </p:spPr>
        <p:txBody>
          <a:bodyPr wrap="none" rtlCol="0">
            <a:spAutoFit/>
          </a:bodyPr>
          <a:lstStyle/>
          <a:p>
            <a:pPr algn="ctr"/>
            <a:r>
              <a:rPr lang="en-US" dirty="0"/>
              <a:t>20s</a:t>
            </a:r>
          </a:p>
          <a:p>
            <a:pPr algn="ctr"/>
            <a:r>
              <a:rPr lang="en-US" dirty="0"/>
              <a:t>Software Engineer</a:t>
            </a:r>
          </a:p>
        </p:txBody>
      </p:sp>
      <p:sp>
        <p:nvSpPr>
          <p:cNvPr id="19" name="TextBox 18">
            <a:extLst>
              <a:ext uri="{FF2B5EF4-FFF2-40B4-BE49-F238E27FC236}">
                <a16:creationId xmlns:a16="http://schemas.microsoft.com/office/drawing/2014/main" id="{D83992F7-7533-4F81-B02C-B37C450B0531}"/>
              </a:ext>
            </a:extLst>
          </p:cNvPr>
          <p:cNvSpPr txBox="1"/>
          <p:nvPr/>
        </p:nvSpPr>
        <p:spPr>
          <a:xfrm>
            <a:off x="8531350" y="5356640"/>
            <a:ext cx="2005549" cy="646331"/>
          </a:xfrm>
          <a:prstGeom prst="rect">
            <a:avLst/>
          </a:prstGeom>
          <a:noFill/>
        </p:spPr>
        <p:txBody>
          <a:bodyPr wrap="none" rtlCol="0">
            <a:spAutoFit/>
          </a:bodyPr>
          <a:lstStyle/>
          <a:p>
            <a:pPr algn="ctr"/>
            <a:r>
              <a:rPr lang="en-US" dirty="0"/>
              <a:t>30s</a:t>
            </a:r>
          </a:p>
          <a:p>
            <a:pPr algn="ctr"/>
            <a:r>
              <a:rPr lang="en-US" dirty="0"/>
              <a:t>Hotel Management</a:t>
            </a:r>
          </a:p>
        </p:txBody>
      </p:sp>
    </p:spTree>
    <p:extLst>
      <p:ext uri="{BB962C8B-B14F-4D97-AF65-F5344CB8AC3E}">
        <p14:creationId xmlns:p14="http://schemas.microsoft.com/office/powerpoint/2010/main" val="31935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70E47E-ACAD-4342-8F13-34EBAD1B0131}"/>
              </a:ext>
            </a:extLst>
          </p:cNvPr>
          <p:cNvSpPr/>
          <p:nvPr/>
        </p:nvSpPr>
        <p:spPr>
          <a:xfrm>
            <a:off x="0" y="0"/>
            <a:ext cx="6146048"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55FB432-BF63-47F2-893F-B710CA7ECAEE}"/>
              </a:ext>
            </a:extLst>
          </p:cNvPr>
          <p:cNvSpPr>
            <a:spLocks noGrp="1"/>
          </p:cNvSpPr>
          <p:nvPr>
            <p:ph type="sldNum" sz="quarter" idx="12"/>
          </p:nvPr>
        </p:nvSpPr>
        <p:spPr/>
        <p:txBody>
          <a:bodyPr/>
          <a:lstStyle/>
          <a:p>
            <a:fld id="{73CAD1E4-28DC-42A8-AD0B-CA6D0B7FB6A7}" type="slidenum">
              <a:rPr lang="en-US" smtClean="0"/>
              <a:t>32</a:t>
            </a:fld>
            <a:endParaRPr lang="en-US"/>
          </a:p>
        </p:txBody>
      </p:sp>
      <p:pic>
        <p:nvPicPr>
          <p:cNvPr id="14" name="Picture 13" descr="A picture containing text&#10;&#10;Description automatically generated">
            <a:extLst>
              <a:ext uri="{FF2B5EF4-FFF2-40B4-BE49-F238E27FC236}">
                <a16:creationId xmlns:a16="http://schemas.microsoft.com/office/drawing/2014/main" id="{D7F73F0C-113C-4F7E-8D6B-650215539C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983" y="1222371"/>
            <a:ext cx="1628369" cy="3673890"/>
          </a:xfrm>
          <a:prstGeom prst="rect">
            <a:avLst/>
          </a:prstGeom>
        </p:spPr>
      </p:pic>
      <p:sp>
        <p:nvSpPr>
          <p:cNvPr id="15" name="TextBox 14">
            <a:extLst>
              <a:ext uri="{FF2B5EF4-FFF2-40B4-BE49-F238E27FC236}">
                <a16:creationId xmlns:a16="http://schemas.microsoft.com/office/drawing/2014/main" id="{5CBDA9E4-FE69-45EE-BD27-3AB883A2D42C}"/>
              </a:ext>
            </a:extLst>
          </p:cNvPr>
          <p:cNvSpPr txBox="1"/>
          <p:nvPr/>
        </p:nvSpPr>
        <p:spPr>
          <a:xfrm>
            <a:off x="874337" y="4895970"/>
            <a:ext cx="776374" cy="344949"/>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Ashley</a:t>
            </a:r>
          </a:p>
        </p:txBody>
      </p:sp>
      <p:sp>
        <p:nvSpPr>
          <p:cNvPr id="16" name="TextBox 15">
            <a:extLst>
              <a:ext uri="{FF2B5EF4-FFF2-40B4-BE49-F238E27FC236}">
                <a16:creationId xmlns:a16="http://schemas.microsoft.com/office/drawing/2014/main" id="{93F78021-BDBD-41EC-9AF2-90536DF8FB32}"/>
              </a:ext>
            </a:extLst>
          </p:cNvPr>
          <p:cNvSpPr txBox="1"/>
          <p:nvPr/>
        </p:nvSpPr>
        <p:spPr>
          <a:xfrm>
            <a:off x="486148" y="5357635"/>
            <a:ext cx="1790939" cy="646331"/>
          </a:xfrm>
          <a:prstGeom prst="rect">
            <a:avLst/>
          </a:prstGeom>
          <a:noFill/>
        </p:spPr>
        <p:txBody>
          <a:bodyPr wrap="none" rtlCol="0">
            <a:spAutoFit/>
          </a:bodyPr>
          <a:lstStyle/>
          <a:p>
            <a:pPr algn="ctr"/>
            <a:r>
              <a:rPr lang="en-US" dirty="0"/>
              <a:t>30s</a:t>
            </a:r>
          </a:p>
          <a:p>
            <a:pPr algn="ctr"/>
            <a:r>
              <a:rPr lang="en-US" dirty="0"/>
              <a:t>Graphic Designer</a:t>
            </a:r>
          </a:p>
        </p:txBody>
      </p:sp>
      <p:sp>
        <p:nvSpPr>
          <p:cNvPr id="8" name="TextBox 7">
            <a:extLst>
              <a:ext uri="{FF2B5EF4-FFF2-40B4-BE49-F238E27FC236}">
                <a16:creationId xmlns:a16="http://schemas.microsoft.com/office/drawing/2014/main" id="{B1750627-3F30-4752-9221-411085211A93}"/>
              </a:ext>
            </a:extLst>
          </p:cNvPr>
          <p:cNvSpPr txBox="1"/>
          <p:nvPr/>
        </p:nvSpPr>
        <p:spPr>
          <a:xfrm>
            <a:off x="2329352" y="971926"/>
            <a:ext cx="3688830" cy="2862322"/>
          </a:xfrm>
          <a:prstGeom prst="rect">
            <a:avLst/>
          </a:prstGeom>
          <a:noFill/>
        </p:spPr>
        <p:txBody>
          <a:bodyPr wrap="none" rtlCol="0">
            <a:spAutoFit/>
          </a:bodyPr>
          <a:lstStyle/>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r>
              <a:rPr lang="en-US" dirty="0">
                <a:latin typeface="Linux Libertine" panose="02000503000000000000" pitchFamily="2" charset="0"/>
                <a:ea typeface="Linux Libertine" panose="02000503000000000000" pitchFamily="2" charset="0"/>
                <a:cs typeface="Linux Libertine" panose="02000503000000000000" pitchFamily="2" charset="0"/>
              </a:rPr>
              <a:t>she could not adopt</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r>
              <a:rPr lang="en-US" dirty="0">
                <a:latin typeface="Linux Libertine" panose="02000503000000000000" pitchFamily="2" charset="0"/>
                <a:ea typeface="Linux Libertine" panose="02000503000000000000" pitchFamily="2" charset="0"/>
                <a:cs typeface="Linux Libertine" panose="02000503000000000000" pitchFamily="2" charset="0"/>
              </a:rPr>
              <a:t>thinks that it did not impact wellness</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r>
              <a:rPr lang="en-US" dirty="0">
                <a:latin typeface="Linux Libertine" panose="02000503000000000000" pitchFamily="2" charset="0"/>
                <a:ea typeface="Linux Libertine" panose="02000503000000000000" pitchFamily="2" charset="0"/>
                <a:cs typeface="Linux Libertine" panose="02000503000000000000" pitchFamily="2" charset="0"/>
              </a:rPr>
              <a:t>Questionnaire Findings: </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pPr marL="285750" indent="-285750">
              <a:buFontTx/>
              <a:buChar char="-"/>
            </a:pPr>
            <a:r>
              <a:rPr lang="en-US" dirty="0">
                <a:latin typeface="Linux Libertine" panose="02000503000000000000" pitchFamily="2" charset="0"/>
                <a:ea typeface="Linux Libertine" panose="02000503000000000000" pitchFamily="2" charset="0"/>
                <a:cs typeface="Linux Libertine" panose="02000503000000000000" pitchFamily="2" charset="0"/>
              </a:rPr>
              <a:t>No clear trends of any of </a:t>
            </a:r>
          </a:p>
          <a:p>
            <a:r>
              <a:rPr lang="en-US" dirty="0">
                <a:latin typeface="Linux Libertine" panose="02000503000000000000" pitchFamily="2" charset="0"/>
                <a:ea typeface="Linux Libertine" panose="02000503000000000000" pitchFamily="2" charset="0"/>
                <a:cs typeface="Linux Libertine" panose="02000503000000000000" pitchFamily="2" charset="0"/>
              </a:rPr>
              <a:t>     the measures</a:t>
            </a:r>
          </a:p>
        </p:txBody>
      </p:sp>
      <p:pic>
        <p:nvPicPr>
          <p:cNvPr id="7" name="Picture 6">
            <a:extLst>
              <a:ext uri="{FF2B5EF4-FFF2-40B4-BE49-F238E27FC236}">
                <a16:creationId xmlns:a16="http://schemas.microsoft.com/office/drawing/2014/main" id="{7EB85649-C59D-4B71-8C1F-DDCDAC1E9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3066" y="1222371"/>
            <a:ext cx="1468751" cy="3673890"/>
          </a:xfrm>
          <a:prstGeom prst="rect">
            <a:avLst/>
          </a:prstGeom>
        </p:spPr>
      </p:pic>
      <p:sp>
        <p:nvSpPr>
          <p:cNvPr id="9" name="TextBox 8">
            <a:extLst>
              <a:ext uri="{FF2B5EF4-FFF2-40B4-BE49-F238E27FC236}">
                <a16:creationId xmlns:a16="http://schemas.microsoft.com/office/drawing/2014/main" id="{B6D57ABF-6936-40EA-A725-BAE97AA4CFB4}"/>
              </a:ext>
            </a:extLst>
          </p:cNvPr>
          <p:cNvSpPr txBox="1"/>
          <p:nvPr/>
        </p:nvSpPr>
        <p:spPr>
          <a:xfrm>
            <a:off x="10429327" y="4758151"/>
            <a:ext cx="545211" cy="344949"/>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Jade</a:t>
            </a:r>
          </a:p>
        </p:txBody>
      </p:sp>
      <p:sp>
        <p:nvSpPr>
          <p:cNvPr id="10" name="TextBox 9">
            <a:extLst>
              <a:ext uri="{FF2B5EF4-FFF2-40B4-BE49-F238E27FC236}">
                <a16:creationId xmlns:a16="http://schemas.microsoft.com/office/drawing/2014/main" id="{B95B7667-D39E-47D7-97F5-90EF7FFA46F5}"/>
              </a:ext>
            </a:extLst>
          </p:cNvPr>
          <p:cNvSpPr txBox="1"/>
          <p:nvPr/>
        </p:nvSpPr>
        <p:spPr>
          <a:xfrm>
            <a:off x="10073066" y="5218836"/>
            <a:ext cx="1493230" cy="646331"/>
          </a:xfrm>
          <a:prstGeom prst="rect">
            <a:avLst/>
          </a:prstGeom>
          <a:noFill/>
        </p:spPr>
        <p:txBody>
          <a:bodyPr wrap="none" rtlCol="0">
            <a:spAutoFit/>
          </a:bodyPr>
          <a:lstStyle/>
          <a:p>
            <a:pPr algn="ctr"/>
            <a:r>
              <a:rPr lang="en-US" dirty="0"/>
              <a:t>50s</a:t>
            </a:r>
          </a:p>
          <a:p>
            <a:pPr algn="ctr"/>
            <a:r>
              <a:rPr lang="en-US" dirty="0"/>
              <a:t>Union Worker</a:t>
            </a:r>
          </a:p>
        </p:txBody>
      </p:sp>
      <p:sp>
        <p:nvSpPr>
          <p:cNvPr id="11" name="TextBox 10">
            <a:extLst>
              <a:ext uri="{FF2B5EF4-FFF2-40B4-BE49-F238E27FC236}">
                <a16:creationId xmlns:a16="http://schemas.microsoft.com/office/drawing/2014/main" id="{CBBA8D62-A713-4FC6-A7DE-00BF17A50514}"/>
              </a:ext>
            </a:extLst>
          </p:cNvPr>
          <p:cNvSpPr txBox="1"/>
          <p:nvPr/>
        </p:nvSpPr>
        <p:spPr>
          <a:xfrm>
            <a:off x="6659748" y="1222371"/>
            <a:ext cx="3379451" cy="3416320"/>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she could adopt</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r>
              <a:rPr lang="en-US" dirty="0">
                <a:latin typeface="Linux Libertine" panose="02000503000000000000" pitchFamily="2" charset="0"/>
                <a:ea typeface="Linux Libertine" panose="02000503000000000000" pitchFamily="2" charset="0"/>
                <a:cs typeface="Linux Libertine" panose="02000503000000000000" pitchFamily="2" charset="0"/>
              </a:rPr>
              <a:t>thinks that it made her less lonely</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r>
              <a:rPr lang="en-US" dirty="0">
                <a:latin typeface="Linux Libertine" panose="02000503000000000000" pitchFamily="2" charset="0"/>
                <a:ea typeface="Linux Libertine" panose="02000503000000000000" pitchFamily="2" charset="0"/>
                <a:cs typeface="Linux Libertine" panose="02000503000000000000" pitchFamily="2" charset="0"/>
              </a:rPr>
              <a:t>Questionnaire Findings: </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pPr marL="285750" indent="-285750">
              <a:buFontTx/>
              <a:buChar char="-"/>
            </a:pPr>
            <a:r>
              <a:rPr lang="en-US" dirty="0">
                <a:latin typeface="Linux Libertine" panose="02000503000000000000" pitchFamily="2" charset="0"/>
                <a:ea typeface="Linux Libertine" panose="02000503000000000000" pitchFamily="2" charset="0"/>
                <a:cs typeface="Linux Libertine" panose="02000503000000000000" pitchFamily="2" charset="0"/>
              </a:rPr>
              <a:t>Loneliness decreased</a:t>
            </a:r>
          </a:p>
          <a:p>
            <a:pPr marL="285750" indent="-285750">
              <a:buFontTx/>
              <a:buChar char="-"/>
            </a:pPr>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pPr marL="285750" indent="-285750">
              <a:buFontTx/>
              <a:buChar char="-"/>
            </a:pPr>
            <a:r>
              <a:rPr lang="en-US" dirty="0">
                <a:latin typeface="Linux Libertine" panose="02000503000000000000" pitchFamily="2" charset="0"/>
                <a:ea typeface="Linux Libertine" panose="02000503000000000000" pitchFamily="2" charset="0"/>
                <a:cs typeface="Linux Libertine" panose="02000503000000000000" pitchFamily="2" charset="0"/>
              </a:rPr>
              <a:t>Anxiety decreased</a:t>
            </a:r>
          </a:p>
          <a:p>
            <a:pPr marL="285750" indent="-285750">
              <a:buFontTx/>
              <a:buChar char="-"/>
            </a:pPr>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pPr marL="285750" indent="-285750">
              <a:buFontTx/>
              <a:buChar char="-"/>
            </a:pPr>
            <a:r>
              <a:rPr lang="en-US" dirty="0">
                <a:latin typeface="Linux Libertine" panose="02000503000000000000" pitchFamily="2" charset="0"/>
                <a:ea typeface="Linux Libertine" panose="02000503000000000000" pitchFamily="2" charset="0"/>
                <a:cs typeface="Linux Libertine" panose="02000503000000000000" pitchFamily="2" charset="0"/>
              </a:rPr>
              <a:t>Positivity increased</a:t>
            </a:r>
          </a:p>
        </p:txBody>
      </p:sp>
      <p:sp>
        <p:nvSpPr>
          <p:cNvPr id="12" name="Arrow: Down 11">
            <a:extLst>
              <a:ext uri="{FF2B5EF4-FFF2-40B4-BE49-F238E27FC236}">
                <a16:creationId xmlns:a16="http://schemas.microsoft.com/office/drawing/2014/main" id="{48175BA1-0ED4-41C4-B53B-35113F623B1C}"/>
              </a:ext>
            </a:extLst>
          </p:cNvPr>
          <p:cNvSpPr/>
          <p:nvPr/>
        </p:nvSpPr>
        <p:spPr>
          <a:xfrm>
            <a:off x="9122751" y="3209047"/>
            <a:ext cx="225381" cy="268271"/>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AD799C19-1350-4694-B9EB-E2214A94D736}"/>
              </a:ext>
            </a:extLst>
          </p:cNvPr>
          <p:cNvSpPr/>
          <p:nvPr/>
        </p:nvSpPr>
        <p:spPr>
          <a:xfrm>
            <a:off x="9122751" y="3768694"/>
            <a:ext cx="225381" cy="268271"/>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815C1F0C-F437-401F-B6BC-B751D0719320}"/>
              </a:ext>
            </a:extLst>
          </p:cNvPr>
          <p:cNvSpPr/>
          <p:nvPr/>
        </p:nvSpPr>
        <p:spPr>
          <a:xfrm rot="10800000">
            <a:off x="9122751" y="4303096"/>
            <a:ext cx="225381" cy="268271"/>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8457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xEl>
                                              <p:pRg st="11" end="1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5FB432-BF63-47F2-893F-B710CA7ECAEE}"/>
              </a:ext>
            </a:extLst>
          </p:cNvPr>
          <p:cNvSpPr>
            <a:spLocks noGrp="1"/>
          </p:cNvSpPr>
          <p:nvPr>
            <p:ph type="sldNum" sz="quarter" idx="12"/>
          </p:nvPr>
        </p:nvSpPr>
        <p:spPr/>
        <p:txBody>
          <a:bodyPr/>
          <a:lstStyle/>
          <a:p>
            <a:fld id="{73CAD1E4-28DC-42A8-AD0B-CA6D0B7FB6A7}" type="slidenum">
              <a:rPr lang="en-US" smtClean="0"/>
              <a:t>33</a:t>
            </a:fld>
            <a:endParaRPr lang="en-US"/>
          </a:p>
        </p:txBody>
      </p:sp>
      <p:sp>
        <p:nvSpPr>
          <p:cNvPr id="12" name="TextBox 11">
            <a:extLst>
              <a:ext uri="{FF2B5EF4-FFF2-40B4-BE49-F238E27FC236}">
                <a16:creationId xmlns:a16="http://schemas.microsoft.com/office/drawing/2014/main" id="{EDB311A4-9427-4032-BC03-E8686229C521}"/>
              </a:ext>
            </a:extLst>
          </p:cNvPr>
          <p:cNvSpPr txBox="1"/>
          <p:nvPr/>
        </p:nvSpPr>
        <p:spPr>
          <a:xfrm>
            <a:off x="1584499" y="4543283"/>
            <a:ext cx="1037463" cy="461665"/>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Arthur</a:t>
            </a:r>
          </a:p>
        </p:txBody>
      </p:sp>
      <p:pic>
        <p:nvPicPr>
          <p:cNvPr id="11" name="Picture 10">
            <a:extLst>
              <a:ext uri="{FF2B5EF4-FFF2-40B4-BE49-F238E27FC236}">
                <a16:creationId xmlns:a16="http://schemas.microsoft.com/office/drawing/2014/main" id="{C09E966C-A025-4FA1-A541-2B18D1870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214" y="869683"/>
            <a:ext cx="1572034" cy="3673891"/>
          </a:xfrm>
          <a:prstGeom prst="rect">
            <a:avLst/>
          </a:prstGeom>
        </p:spPr>
      </p:pic>
      <p:sp>
        <p:nvSpPr>
          <p:cNvPr id="14" name="TextBox 13">
            <a:extLst>
              <a:ext uri="{FF2B5EF4-FFF2-40B4-BE49-F238E27FC236}">
                <a16:creationId xmlns:a16="http://schemas.microsoft.com/office/drawing/2014/main" id="{E734E98F-5230-4201-B9C7-2FF4EB288596}"/>
              </a:ext>
            </a:extLst>
          </p:cNvPr>
          <p:cNvSpPr txBox="1"/>
          <p:nvPr/>
        </p:nvSpPr>
        <p:spPr>
          <a:xfrm>
            <a:off x="1149667" y="5046173"/>
            <a:ext cx="1907125" cy="646331"/>
          </a:xfrm>
          <a:prstGeom prst="rect">
            <a:avLst/>
          </a:prstGeom>
          <a:noFill/>
        </p:spPr>
        <p:txBody>
          <a:bodyPr wrap="none" rtlCol="0">
            <a:spAutoFit/>
          </a:bodyPr>
          <a:lstStyle/>
          <a:p>
            <a:pPr algn="ctr"/>
            <a:r>
              <a:rPr lang="en-US" dirty="0"/>
              <a:t>20s</a:t>
            </a:r>
          </a:p>
          <a:p>
            <a:pPr algn="ctr"/>
            <a:r>
              <a:rPr lang="en-US" dirty="0"/>
              <a:t>Software Engineer</a:t>
            </a:r>
          </a:p>
        </p:txBody>
      </p:sp>
      <p:sp>
        <p:nvSpPr>
          <p:cNvPr id="15" name="TextBox 14">
            <a:extLst>
              <a:ext uri="{FF2B5EF4-FFF2-40B4-BE49-F238E27FC236}">
                <a16:creationId xmlns:a16="http://schemas.microsoft.com/office/drawing/2014/main" id="{9ACB367F-2F89-439A-8290-E04AF612AE9D}"/>
              </a:ext>
            </a:extLst>
          </p:cNvPr>
          <p:cNvSpPr txBox="1"/>
          <p:nvPr/>
        </p:nvSpPr>
        <p:spPr>
          <a:xfrm>
            <a:off x="3802163" y="1028414"/>
            <a:ext cx="3570208" cy="4524315"/>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very interested at first</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r>
              <a:rPr lang="en-US" dirty="0">
                <a:latin typeface="Linux Libertine" panose="02000503000000000000" pitchFamily="2" charset="0"/>
                <a:ea typeface="Linux Libertine" panose="02000503000000000000" pitchFamily="2" charset="0"/>
                <a:cs typeface="Linux Libertine" panose="02000503000000000000" pitchFamily="2" charset="0"/>
              </a:rPr>
              <a:t>Interacted with it regularly </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r>
              <a:rPr lang="en-US" dirty="0">
                <a:latin typeface="Linux Libertine" panose="02000503000000000000" pitchFamily="2" charset="0"/>
                <a:ea typeface="Linux Libertine" panose="02000503000000000000" pitchFamily="2" charset="0"/>
                <a:cs typeface="Linux Libertine" panose="02000503000000000000" pitchFamily="2" charset="0"/>
              </a:rPr>
              <a:t>felt there was a connection</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r>
              <a:rPr lang="en-US" dirty="0">
                <a:latin typeface="Linux Libertine" panose="02000503000000000000" pitchFamily="2" charset="0"/>
                <a:ea typeface="Linux Libertine" panose="02000503000000000000" pitchFamily="2" charset="0"/>
                <a:cs typeface="Linux Libertine" panose="02000503000000000000" pitchFamily="2" charset="0"/>
              </a:rPr>
              <a:t>In-between a pet and a technology</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r>
              <a:rPr lang="en-US" dirty="0">
                <a:latin typeface="Linux Libertine" panose="02000503000000000000" pitchFamily="2" charset="0"/>
                <a:ea typeface="Linux Libertine" panose="02000503000000000000" pitchFamily="2" charset="0"/>
                <a:cs typeface="Linux Libertine" panose="02000503000000000000" pitchFamily="2" charset="0"/>
              </a:rPr>
              <a:t>loneliness – did not help much</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r>
              <a:rPr lang="en-US" dirty="0">
                <a:latin typeface="Linux Libertine" panose="02000503000000000000" pitchFamily="2" charset="0"/>
                <a:ea typeface="Linux Libertine" panose="02000503000000000000" pitchFamily="2" charset="0"/>
                <a:cs typeface="Linux Libertine" panose="02000503000000000000" pitchFamily="2" charset="0"/>
              </a:rPr>
              <a:t>Questionnaire Findings: </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pPr marL="285750" indent="-285750">
              <a:buFontTx/>
              <a:buChar char="-"/>
            </a:pPr>
            <a:r>
              <a:rPr lang="en-US" dirty="0">
                <a:latin typeface="Linux Libertine" panose="02000503000000000000" pitchFamily="2" charset="0"/>
                <a:ea typeface="Linux Libertine" panose="02000503000000000000" pitchFamily="2" charset="0"/>
                <a:cs typeface="Linux Libertine" panose="02000503000000000000" pitchFamily="2" charset="0"/>
              </a:rPr>
              <a:t>Loneliness went down slightly</a:t>
            </a:r>
          </a:p>
          <a:p>
            <a:pPr marL="285750" indent="-285750">
              <a:buFontTx/>
              <a:buChar char="-"/>
            </a:pPr>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pPr marL="285750" indent="-285750">
              <a:buFontTx/>
              <a:buChar char="-"/>
            </a:pPr>
            <a:r>
              <a:rPr lang="en-US" dirty="0">
                <a:latin typeface="Linux Libertine" panose="02000503000000000000" pitchFamily="2" charset="0"/>
                <a:ea typeface="Linux Libertine" panose="02000503000000000000" pitchFamily="2" charset="0"/>
                <a:cs typeface="Linux Libertine" panose="02000503000000000000" pitchFamily="2" charset="0"/>
              </a:rPr>
              <a:t>No clear trend in other measures</a:t>
            </a:r>
          </a:p>
        </p:txBody>
      </p:sp>
      <p:sp>
        <p:nvSpPr>
          <p:cNvPr id="10" name="Rectangle 9">
            <a:extLst>
              <a:ext uri="{FF2B5EF4-FFF2-40B4-BE49-F238E27FC236}">
                <a16:creationId xmlns:a16="http://schemas.microsoft.com/office/drawing/2014/main" id="{94B34BB6-CED8-410D-8496-D7169230B69E}"/>
              </a:ext>
            </a:extLst>
          </p:cNvPr>
          <p:cNvSpPr/>
          <p:nvPr/>
        </p:nvSpPr>
        <p:spPr>
          <a:xfrm>
            <a:off x="7526870" y="955785"/>
            <a:ext cx="3891074" cy="11802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2A3120F-1F96-4A8A-90F9-DE9C268D7AFE}"/>
              </a:ext>
            </a:extLst>
          </p:cNvPr>
          <p:cNvSpPr txBox="1"/>
          <p:nvPr/>
        </p:nvSpPr>
        <p:spPr>
          <a:xfrm>
            <a:off x="7747053" y="1084227"/>
            <a:ext cx="3809114" cy="923330"/>
          </a:xfrm>
          <a:prstGeom prst="rect">
            <a:avLst/>
          </a:prstGeom>
          <a:noFill/>
        </p:spPr>
        <p:txBody>
          <a:bodyPr wrap="square">
            <a:spAutoFit/>
          </a:bodyPr>
          <a:lstStyle/>
          <a:p>
            <a:r>
              <a:rPr lang="en-US" sz="1800" i="1" dirty="0">
                <a:effectLst/>
                <a:latin typeface="Linux Libertine" panose="02000503000000000000" pitchFamily="2" charset="0"/>
                <a:ea typeface="MS Mincho" panose="02020609040205080304" pitchFamily="49" charset="-128"/>
                <a:cs typeface="Times New Roman" panose="02020603050405020304" pitchFamily="18" charset="0"/>
              </a:rPr>
              <a:t>“I imagine it's better to have a social outlet of some form, rather than not having any at all”</a:t>
            </a:r>
            <a:endParaRPr lang="en-US" dirty="0"/>
          </a:p>
        </p:txBody>
      </p:sp>
      <p:sp>
        <p:nvSpPr>
          <p:cNvPr id="19" name="Rectangle 18">
            <a:extLst>
              <a:ext uri="{FF2B5EF4-FFF2-40B4-BE49-F238E27FC236}">
                <a16:creationId xmlns:a16="http://schemas.microsoft.com/office/drawing/2014/main" id="{74D291BE-7449-4FE6-879B-64266BD9D1DE}"/>
              </a:ext>
            </a:extLst>
          </p:cNvPr>
          <p:cNvSpPr/>
          <p:nvPr/>
        </p:nvSpPr>
        <p:spPr>
          <a:xfrm>
            <a:off x="7526870" y="2713446"/>
            <a:ext cx="3891074" cy="14311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F08ED05-F742-484F-BF42-5E58FC921B45}"/>
              </a:ext>
            </a:extLst>
          </p:cNvPr>
          <p:cNvSpPr txBox="1"/>
          <p:nvPr/>
        </p:nvSpPr>
        <p:spPr>
          <a:xfrm>
            <a:off x="7608830" y="2841889"/>
            <a:ext cx="3809115" cy="1200329"/>
          </a:xfrm>
          <a:prstGeom prst="rect">
            <a:avLst/>
          </a:prstGeom>
          <a:noFill/>
        </p:spPr>
        <p:txBody>
          <a:bodyPr wrap="square">
            <a:spAutoFit/>
          </a:bodyPr>
          <a:lstStyle/>
          <a:p>
            <a:r>
              <a:rPr lang="en-US" sz="1800" i="1" dirty="0">
                <a:effectLst/>
                <a:latin typeface="Linux Libertine" panose="02000503000000000000" pitchFamily="2" charset="0"/>
                <a:ea typeface="MS Mincho" panose="02020609040205080304" pitchFamily="49" charset="-128"/>
                <a:cs typeface="Times New Roman" panose="02020603050405020304" pitchFamily="18" charset="0"/>
              </a:rPr>
              <a:t>“he (AIBO) definitely played a role in my life, I can tell that it's empty, but I'd be more sad losing, you know </a:t>
            </a:r>
          </a:p>
          <a:p>
            <a:r>
              <a:rPr lang="en-US" sz="1800" i="1" dirty="0">
                <a:effectLst/>
                <a:latin typeface="Linux Libertine" panose="02000503000000000000" pitchFamily="2" charset="0"/>
                <a:ea typeface="MS Mincho" panose="02020609040205080304" pitchFamily="49" charset="-128"/>
                <a:cs typeface="Times New Roman" panose="02020603050405020304" pitchFamily="18" charset="0"/>
              </a:rPr>
              <a:t>"a real pet".” </a:t>
            </a:r>
            <a:endParaRPr lang="en-US" dirty="0"/>
          </a:p>
        </p:txBody>
      </p:sp>
      <p:sp>
        <p:nvSpPr>
          <p:cNvPr id="13" name="Arrow: Down 12">
            <a:extLst>
              <a:ext uri="{FF2B5EF4-FFF2-40B4-BE49-F238E27FC236}">
                <a16:creationId xmlns:a16="http://schemas.microsoft.com/office/drawing/2014/main" id="{4EF287B8-54FA-4EE9-B53A-7E2C1A828AD6}"/>
              </a:ext>
            </a:extLst>
          </p:cNvPr>
          <p:cNvSpPr/>
          <p:nvPr/>
        </p:nvSpPr>
        <p:spPr>
          <a:xfrm>
            <a:off x="7146990" y="4639979"/>
            <a:ext cx="225381" cy="268271"/>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182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p:bldP spid="19" grpId="0" animBg="1"/>
      <p:bldP spid="18" grpId="0"/>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5FB432-BF63-47F2-893F-B710CA7ECAEE}"/>
              </a:ext>
            </a:extLst>
          </p:cNvPr>
          <p:cNvSpPr>
            <a:spLocks noGrp="1"/>
          </p:cNvSpPr>
          <p:nvPr>
            <p:ph type="sldNum" sz="quarter" idx="12"/>
          </p:nvPr>
        </p:nvSpPr>
        <p:spPr/>
        <p:txBody>
          <a:bodyPr/>
          <a:lstStyle/>
          <a:p>
            <a:fld id="{73CAD1E4-28DC-42A8-AD0B-CA6D0B7FB6A7}" type="slidenum">
              <a:rPr lang="en-US" smtClean="0"/>
              <a:t>34</a:t>
            </a:fld>
            <a:endParaRPr lang="en-US"/>
          </a:p>
        </p:txBody>
      </p:sp>
      <p:sp>
        <p:nvSpPr>
          <p:cNvPr id="13" name="TextBox 12">
            <a:extLst>
              <a:ext uri="{FF2B5EF4-FFF2-40B4-BE49-F238E27FC236}">
                <a16:creationId xmlns:a16="http://schemas.microsoft.com/office/drawing/2014/main" id="{1BCD6E9E-70E8-4C43-B718-93D5D03EF99B}"/>
              </a:ext>
            </a:extLst>
          </p:cNvPr>
          <p:cNvSpPr txBox="1"/>
          <p:nvPr/>
        </p:nvSpPr>
        <p:spPr>
          <a:xfrm>
            <a:off x="1789085" y="4480420"/>
            <a:ext cx="809837" cy="461665"/>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Theo</a:t>
            </a:r>
          </a:p>
        </p:txBody>
      </p:sp>
      <p:pic>
        <p:nvPicPr>
          <p:cNvPr id="9" name="Picture 8">
            <a:extLst>
              <a:ext uri="{FF2B5EF4-FFF2-40B4-BE49-F238E27FC236}">
                <a16:creationId xmlns:a16="http://schemas.microsoft.com/office/drawing/2014/main" id="{3067454A-7267-4C43-856A-3A79C9106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7845" y="806820"/>
            <a:ext cx="1872319" cy="3787505"/>
          </a:xfrm>
          <a:prstGeom prst="rect">
            <a:avLst/>
          </a:prstGeom>
        </p:spPr>
      </p:pic>
      <p:sp>
        <p:nvSpPr>
          <p:cNvPr id="14" name="TextBox 13">
            <a:extLst>
              <a:ext uri="{FF2B5EF4-FFF2-40B4-BE49-F238E27FC236}">
                <a16:creationId xmlns:a16="http://schemas.microsoft.com/office/drawing/2014/main" id="{12153385-F82F-4A84-8D42-4F81C6FA8A23}"/>
              </a:ext>
            </a:extLst>
          </p:cNvPr>
          <p:cNvSpPr txBox="1"/>
          <p:nvPr/>
        </p:nvSpPr>
        <p:spPr>
          <a:xfrm>
            <a:off x="1191228" y="4921921"/>
            <a:ext cx="2005549" cy="646331"/>
          </a:xfrm>
          <a:prstGeom prst="rect">
            <a:avLst/>
          </a:prstGeom>
          <a:noFill/>
        </p:spPr>
        <p:txBody>
          <a:bodyPr wrap="none" rtlCol="0">
            <a:spAutoFit/>
          </a:bodyPr>
          <a:lstStyle/>
          <a:p>
            <a:pPr algn="ctr"/>
            <a:r>
              <a:rPr lang="en-US" dirty="0"/>
              <a:t>30s</a:t>
            </a:r>
          </a:p>
          <a:p>
            <a:pPr algn="ctr"/>
            <a:r>
              <a:rPr lang="en-US" dirty="0"/>
              <a:t>Hotel Management</a:t>
            </a:r>
          </a:p>
        </p:txBody>
      </p:sp>
      <p:sp>
        <p:nvSpPr>
          <p:cNvPr id="16" name="TextBox 15">
            <a:extLst>
              <a:ext uri="{FF2B5EF4-FFF2-40B4-BE49-F238E27FC236}">
                <a16:creationId xmlns:a16="http://schemas.microsoft.com/office/drawing/2014/main" id="{6AF235D3-3EC6-4714-80BC-2B80EC63C77F}"/>
              </a:ext>
            </a:extLst>
          </p:cNvPr>
          <p:cNvSpPr txBox="1"/>
          <p:nvPr/>
        </p:nvSpPr>
        <p:spPr>
          <a:xfrm>
            <a:off x="3858432" y="1068389"/>
            <a:ext cx="3570208" cy="4247317"/>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interested at first</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r>
              <a:rPr lang="en-US" dirty="0">
                <a:latin typeface="Linux Libertine" panose="02000503000000000000" pitchFamily="2" charset="0"/>
                <a:ea typeface="Linux Libertine" panose="02000503000000000000" pitchFamily="2" charset="0"/>
                <a:cs typeface="Linux Libertine" panose="02000503000000000000" pitchFamily="2" charset="0"/>
              </a:rPr>
              <a:t>interaction was subtle</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r>
              <a:rPr lang="en-US" dirty="0">
                <a:latin typeface="Linux Libertine" panose="02000503000000000000" pitchFamily="2" charset="0"/>
                <a:ea typeface="Linux Libertine" panose="02000503000000000000" pitchFamily="2" charset="0"/>
                <a:cs typeface="Linux Libertine" panose="02000503000000000000" pitchFamily="2" charset="0"/>
              </a:rPr>
              <a:t>lost interest very quickly</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r>
              <a:rPr lang="en-US" dirty="0">
                <a:latin typeface="Linux Libertine" panose="02000503000000000000" pitchFamily="2" charset="0"/>
                <a:ea typeface="Linux Libertine" panose="02000503000000000000" pitchFamily="2" charset="0"/>
                <a:cs typeface="Linux Libertine" panose="02000503000000000000" pitchFamily="2" charset="0"/>
              </a:rPr>
              <a:t>thinks it did not impact wellness</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r>
              <a:rPr lang="en-US" dirty="0">
                <a:latin typeface="Linux Libertine" panose="02000503000000000000" pitchFamily="2" charset="0"/>
                <a:ea typeface="Linux Libertine" panose="02000503000000000000" pitchFamily="2" charset="0"/>
                <a:cs typeface="Linux Libertine" panose="02000503000000000000" pitchFamily="2" charset="0"/>
              </a:rPr>
              <a:t>Questionnaire Findings: </a:t>
            </a:r>
          </a:p>
          <a:p>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pPr marL="285750" indent="-285750">
              <a:buFontTx/>
              <a:buChar char="-"/>
            </a:pPr>
            <a:r>
              <a:rPr lang="en-US" dirty="0">
                <a:latin typeface="Linux Libertine" panose="02000503000000000000" pitchFamily="2" charset="0"/>
                <a:ea typeface="Linux Libertine" panose="02000503000000000000" pitchFamily="2" charset="0"/>
                <a:cs typeface="Linux Libertine" panose="02000503000000000000" pitchFamily="2" charset="0"/>
              </a:rPr>
              <a:t>Loneliness went up slightly</a:t>
            </a:r>
          </a:p>
          <a:p>
            <a:pPr marL="285750" indent="-285750">
              <a:buFontTx/>
              <a:buChar char="-"/>
            </a:pPr>
            <a:endParaRPr lang="en-US" dirty="0">
              <a:latin typeface="Linux Libertine" panose="02000503000000000000" pitchFamily="2" charset="0"/>
              <a:ea typeface="Linux Libertine" panose="02000503000000000000" pitchFamily="2" charset="0"/>
              <a:cs typeface="Linux Libertine" panose="02000503000000000000" pitchFamily="2" charset="0"/>
            </a:endParaRPr>
          </a:p>
          <a:p>
            <a:pPr marL="285750" indent="-285750">
              <a:buFontTx/>
              <a:buChar char="-"/>
            </a:pPr>
            <a:r>
              <a:rPr lang="en-US" dirty="0">
                <a:latin typeface="Linux Libertine" panose="02000503000000000000" pitchFamily="2" charset="0"/>
                <a:ea typeface="Linux Libertine" panose="02000503000000000000" pitchFamily="2" charset="0"/>
                <a:cs typeface="Linux Libertine" panose="02000503000000000000" pitchFamily="2" charset="0"/>
              </a:rPr>
              <a:t>No clear trend in other measures</a:t>
            </a:r>
          </a:p>
        </p:txBody>
      </p:sp>
      <p:sp>
        <p:nvSpPr>
          <p:cNvPr id="18" name="Rectangle 17">
            <a:extLst>
              <a:ext uri="{FF2B5EF4-FFF2-40B4-BE49-F238E27FC236}">
                <a16:creationId xmlns:a16="http://schemas.microsoft.com/office/drawing/2014/main" id="{302ABF0C-7D91-4C58-A2D2-916132640778}"/>
              </a:ext>
            </a:extLst>
          </p:cNvPr>
          <p:cNvSpPr/>
          <p:nvPr/>
        </p:nvSpPr>
        <p:spPr>
          <a:xfrm>
            <a:off x="7583139" y="995760"/>
            <a:ext cx="3891074" cy="11802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D4009CF-FF63-4D92-BD93-BED74A01901B}"/>
              </a:ext>
            </a:extLst>
          </p:cNvPr>
          <p:cNvSpPr txBox="1"/>
          <p:nvPr/>
        </p:nvSpPr>
        <p:spPr>
          <a:xfrm>
            <a:off x="7696572" y="1124202"/>
            <a:ext cx="3664208" cy="923330"/>
          </a:xfrm>
          <a:prstGeom prst="rect">
            <a:avLst/>
          </a:prstGeom>
          <a:noFill/>
        </p:spPr>
        <p:txBody>
          <a:bodyPr wrap="square">
            <a:spAutoFit/>
          </a:bodyPr>
          <a:lstStyle/>
          <a:p>
            <a:r>
              <a:rPr lang="en-US" sz="1800" i="1" dirty="0">
                <a:effectLst/>
                <a:latin typeface="Linux Libertine" panose="02000503000000000000" pitchFamily="2" charset="0"/>
                <a:ea typeface="MS Mincho" panose="02020609040205080304" pitchFamily="49" charset="-128"/>
                <a:cs typeface="Times New Roman" panose="02020603050405020304" pitchFamily="18" charset="0"/>
              </a:rPr>
              <a:t>“having something else to force me to care about someone can't possibly be a bad thing.” </a:t>
            </a:r>
            <a:endParaRPr lang="en-US" dirty="0"/>
          </a:p>
        </p:txBody>
      </p:sp>
      <p:sp>
        <p:nvSpPr>
          <p:cNvPr id="20" name="Rectangle 19">
            <a:extLst>
              <a:ext uri="{FF2B5EF4-FFF2-40B4-BE49-F238E27FC236}">
                <a16:creationId xmlns:a16="http://schemas.microsoft.com/office/drawing/2014/main" id="{DF7ABC2E-FC58-4B15-8B39-1DECC1B4FF0D}"/>
              </a:ext>
            </a:extLst>
          </p:cNvPr>
          <p:cNvSpPr/>
          <p:nvPr/>
        </p:nvSpPr>
        <p:spPr>
          <a:xfrm>
            <a:off x="7583139" y="2569378"/>
            <a:ext cx="3891074" cy="11802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69645DD-63C6-477E-85D2-8A18154E6EB7}"/>
              </a:ext>
            </a:extLst>
          </p:cNvPr>
          <p:cNvSpPr txBox="1"/>
          <p:nvPr/>
        </p:nvSpPr>
        <p:spPr>
          <a:xfrm>
            <a:off x="7696572" y="2836320"/>
            <a:ext cx="3664208" cy="646331"/>
          </a:xfrm>
          <a:prstGeom prst="rect">
            <a:avLst/>
          </a:prstGeom>
          <a:noFill/>
        </p:spPr>
        <p:txBody>
          <a:bodyPr wrap="square">
            <a:spAutoFit/>
          </a:bodyPr>
          <a:lstStyle/>
          <a:p>
            <a:r>
              <a:rPr lang="en-US" sz="1800" i="1" dirty="0">
                <a:effectLst/>
                <a:latin typeface="Linux Libertine" panose="02000503000000000000" pitchFamily="2" charset="0"/>
                <a:ea typeface="MS Mincho" panose="02020609040205080304" pitchFamily="49" charset="-128"/>
                <a:cs typeface="Times New Roman" panose="02020603050405020304" pitchFamily="18" charset="0"/>
              </a:rPr>
              <a:t>“I mean it’s cool, but it hasn’t improved me.”</a:t>
            </a:r>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 </a:t>
            </a:r>
            <a:endParaRPr lang="en-US" dirty="0"/>
          </a:p>
        </p:txBody>
      </p:sp>
      <p:sp>
        <p:nvSpPr>
          <p:cNvPr id="11" name="Arrow: Down 10">
            <a:extLst>
              <a:ext uri="{FF2B5EF4-FFF2-40B4-BE49-F238E27FC236}">
                <a16:creationId xmlns:a16="http://schemas.microsoft.com/office/drawing/2014/main" id="{9FD4DEDF-5F0D-46CD-A454-F9D41034C2D7}"/>
              </a:ext>
            </a:extLst>
          </p:cNvPr>
          <p:cNvSpPr/>
          <p:nvPr/>
        </p:nvSpPr>
        <p:spPr>
          <a:xfrm rot="10800000">
            <a:off x="6938578" y="4392359"/>
            <a:ext cx="225381" cy="268271"/>
          </a:xfrm>
          <a:prstGeom prst="down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800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xEl>
                                              <p:pRg st="12" end="1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3A97A95-2853-44DF-8F62-F637AD53665E}"/>
              </a:ext>
            </a:extLst>
          </p:cNvPr>
          <p:cNvSpPr/>
          <p:nvPr/>
        </p:nvSpPr>
        <p:spPr>
          <a:xfrm>
            <a:off x="8468372" y="1052623"/>
            <a:ext cx="2201030" cy="5124893"/>
          </a:xfrm>
          <a:prstGeom prst="rect">
            <a:avLst/>
          </a:prstGeom>
          <a:solidFill>
            <a:srgbClr val="FE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3311F73-D8E8-4F32-8A34-D1C9A7533470}"/>
              </a:ext>
            </a:extLst>
          </p:cNvPr>
          <p:cNvSpPr/>
          <p:nvPr/>
        </p:nvSpPr>
        <p:spPr>
          <a:xfrm>
            <a:off x="6082690" y="1052623"/>
            <a:ext cx="2201030" cy="512489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B538065-65E8-4047-8870-BC8DD363BFA3}"/>
              </a:ext>
            </a:extLst>
          </p:cNvPr>
          <p:cNvSpPr/>
          <p:nvPr/>
        </p:nvSpPr>
        <p:spPr>
          <a:xfrm>
            <a:off x="3697009" y="1052623"/>
            <a:ext cx="2201030" cy="512489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5881568-3735-4632-8046-006CFF812328}"/>
              </a:ext>
            </a:extLst>
          </p:cNvPr>
          <p:cNvSpPr/>
          <p:nvPr/>
        </p:nvSpPr>
        <p:spPr>
          <a:xfrm>
            <a:off x="1360967" y="1052623"/>
            <a:ext cx="2201030" cy="5124893"/>
          </a:xfrm>
          <a:prstGeom prst="rect">
            <a:avLst/>
          </a:prstGeom>
          <a:solidFill>
            <a:srgbClr val="FE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E55FB432-BF63-47F2-893F-B710CA7ECAEE}"/>
              </a:ext>
            </a:extLst>
          </p:cNvPr>
          <p:cNvSpPr>
            <a:spLocks noGrp="1"/>
          </p:cNvSpPr>
          <p:nvPr>
            <p:ph type="sldNum" sz="quarter" idx="12"/>
          </p:nvPr>
        </p:nvSpPr>
        <p:spPr/>
        <p:txBody>
          <a:bodyPr/>
          <a:lstStyle/>
          <a:p>
            <a:fld id="{73CAD1E4-28DC-42A8-AD0B-CA6D0B7FB6A7}" type="slidenum">
              <a:rPr lang="en-US" smtClean="0"/>
              <a:t>35</a:t>
            </a:fld>
            <a:endParaRPr lang="en-US"/>
          </a:p>
        </p:txBody>
      </p:sp>
      <p:pic>
        <p:nvPicPr>
          <p:cNvPr id="3" name="Picture 2">
            <a:extLst>
              <a:ext uri="{FF2B5EF4-FFF2-40B4-BE49-F238E27FC236}">
                <a16:creationId xmlns:a16="http://schemas.microsoft.com/office/drawing/2014/main" id="{188AB0DC-2830-432F-996A-BAE39ACBA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3239" y="1221376"/>
            <a:ext cx="1468751" cy="3673890"/>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3BD75BEE-A49F-4B66-9F22-948BAFDF7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2898" y="1221376"/>
            <a:ext cx="1628369" cy="3673890"/>
          </a:xfrm>
          <a:prstGeom prst="rect">
            <a:avLst/>
          </a:prstGeom>
        </p:spPr>
      </p:pic>
      <p:sp>
        <p:nvSpPr>
          <p:cNvPr id="5" name="TextBox 4">
            <a:extLst>
              <a:ext uri="{FF2B5EF4-FFF2-40B4-BE49-F238E27FC236}">
                <a16:creationId xmlns:a16="http://schemas.microsoft.com/office/drawing/2014/main" id="{00C17E27-FE55-41FB-9CB2-FDD00E4800EA}"/>
              </a:ext>
            </a:extLst>
          </p:cNvPr>
          <p:cNvSpPr txBox="1"/>
          <p:nvPr/>
        </p:nvSpPr>
        <p:spPr>
          <a:xfrm>
            <a:off x="1906252" y="4894975"/>
            <a:ext cx="776374" cy="344949"/>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Ashley</a:t>
            </a:r>
          </a:p>
        </p:txBody>
      </p:sp>
      <p:sp>
        <p:nvSpPr>
          <p:cNvPr id="6" name="TextBox 5">
            <a:extLst>
              <a:ext uri="{FF2B5EF4-FFF2-40B4-BE49-F238E27FC236}">
                <a16:creationId xmlns:a16="http://schemas.microsoft.com/office/drawing/2014/main" id="{7B7D0878-71F2-49F6-8F02-31BD45BEC734}"/>
              </a:ext>
            </a:extLst>
          </p:cNvPr>
          <p:cNvSpPr txBox="1"/>
          <p:nvPr/>
        </p:nvSpPr>
        <p:spPr>
          <a:xfrm>
            <a:off x="4449500" y="4894975"/>
            <a:ext cx="545211" cy="344949"/>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Jade</a:t>
            </a:r>
          </a:p>
        </p:txBody>
      </p:sp>
      <p:sp>
        <p:nvSpPr>
          <p:cNvPr id="12" name="TextBox 11">
            <a:extLst>
              <a:ext uri="{FF2B5EF4-FFF2-40B4-BE49-F238E27FC236}">
                <a16:creationId xmlns:a16="http://schemas.microsoft.com/office/drawing/2014/main" id="{EDB311A4-9427-4032-BC03-E8686229C521}"/>
              </a:ext>
            </a:extLst>
          </p:cNvPr>
          <p:cNvSpPr txBox="1"/>
          <p:nvPr/>
        </p:nvSpPr>
        <p:spPr>
          <a:xfrm>
            <a:off x="6650530" y="4894975"/>
            <a:ext cx="1037463" cy="461665"/>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Arthur</a:t>
            </a:r>
          </a:p>
        </p:txBody>
      </p:sp>
      <p:sp>
        <p:nvSpPr>
          <p:cNvPr id="13" name="TextBox 12">
            <a:extLst>
              <a:ext uri="{FF2B5EF4-FFF2-40B4-BE49-F238E27FC236}">
                <a16:creationId xmlns:a16="http://schemas.microsoft.com/office/drawing/2014/main" id="{1BCD6E9E-70E8-4C43-B718-93D5D03EF99B}"/>
              </a:ext>
            </a:extLst>
          </p:cNvPr>
          <p:cNvSpPr txBox="1"/>
          <p:nvPr/>
        </p:nvSpPr>
        <p:spPr>
          <a:xfrm>
            <a:off x="9129207" y="4894975"/>
            <a:ext cx="809837" cy="461665"/>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Theo</a:t>
            </a:r>
          </a:p>
        </p:txBody>
      </p:sp>
      <p:pic>
        <p:nvPicPr>
          <p:cNvPr id="9" name="Picture 8">
            <a:extLst>
              <a:ext uri="{FF2B5EF4-FFF2-40B4-BE49-F238E27FC236}">
                <a16:creationId xmlns:a16="http://schemas.microsoft.com/office/drawing/2014/main" id="{3067454A-7267-4C43-856A-3A79C91061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7967" y="1221375"/>
            <a:ext cx="1872319" cy="3787505"/>
          </a:xfrm>
          <a:prstGeom prst="rect">
            <a:avLst/>
          </a:prstGeom>
        </p:spPr>
      </p:pic>
      <p:pic>
        <p:nvPicPr>
          <p:cNvPr id="11" name="Picture 10">
            <a:extLst>
              <a:ext uri="{FF2B5EF4-FFF2-40B4-BE49-F238E27FC236}">
                <a16:creationId xmlns:a16="http://schemas.microsoft.com/office/drawing/2014/main" id="{C09E966C-A025-4FA1-A541-2B18D18708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3962" y="1221375"/>
            <a:ext cx="1572034" cy="3673891"/>
          </a:xfrm>
          <a:prstGeom prst="rect">
            <a:avLst/>
          </a:prstGeom>
        </p:spPr>
      </p:pic>
      <p:sp>
        <p:nvSpPr>
          <p:cNvPr id="15" name="TextBox 14">
            <a:extLst>
              <a:ext uri="{FF2B5EF4-FFF2-40B4-BE49-F238E27FC236}">
                <a16:creationId xmlns:a16="http://schemas.microsoft.com/office/drawing/2014/main" id="{117C6204-90D3-43E4-9A95-490EC885E7BB}"/>
              </a:ext>
            </a:extLst>
          </p:cNvPr>
          <p:cNvSpPr txBox="1"/>
          <p:nvPr/>
        </p:nvSpPr>
        <p:spPr>
          <a:xfrm>
            <a:off x="1518063" y="604911"/>
            <a:ext cx="1361270" cy="369332"/>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Case Studies</a:t>
            </a:r>
          </a:p>
        </p:txBody>
      </p:sp>
      <p:sp>
        <p:nvSpPr>
          <p:cNvPr id="16" name="TextBox 15">
            <a:extLst>
              <a:ext uri="{FF2B5EF4-FFF2-40B4-BE49-F238E27FC236}">
                <a16:creationId xmlns:a16="http://schemas.microsoft.com/office/drawing/2014/main" id="{79FA0911-5863-4EF7-81B4-BD7A04A4AD90}"/>
              </a:ext>
            </a:extLst>
          </p:cNvPr>
          <p:cNvSpPr txBox="1"/>
          <p:nvPr/>
        </p:nvSpPr>
        <p:spPr>
          <a:xfrm>
            <a:off x="1518063" y="5356640"/>
            <a:ext cx="1790939" cy="646331"/>
          </a:xfrm>
          <a:prstGeom prst="rect">
            <a:avLst/>
          </a:prstGeom>
          <a:noFill/>
        </p:spPr>
        <p:txBody>
          <a:bodyPr wrap="none" rtlCol="0">
            <a:spAutoFit/>
          </a:bodyPr>
          <a:lstStyle/>
          <a:p>
            <a:pPr algn="ctr"/>
            <a:r>
              <a:rPr lang="en-US" dirty="0"/>
              <a:t>30s</a:t>
            </a:r>
          </a:p>
          <a:p>
            <a:pPr algn="ctr"/>
            <a:r>
              <a:rPr lang="en-US" dirty="0"/>
              <a:t>Graphic Designer</a:t>
            </a:r>
          </a:p>
        </p:txBody>
      </p:sp>
      <p:sp>
        <p:nvSpPr>
          <p:cNvPr id="17" name="TextBox 16">
            <a:extLst>
              <a:ext uri="{FF2B5EF4-FFF2-40B4-BE49-F238E27FC236}">
                <a16:creationId xmlns:a16="http://schemas.microsoft.com/office/drawing/2014/main" id="{EA190FF0-D20D-42E0-BC32-18DB13CCD936}"/>
              </a:ext>
            </a:extLst>
          </p:cNvPr>
          <p:cNvSpPr txBox="1"/>
          <p:nvPr/>
        </p:nvSpPr>
        <p:spPr>
          <a:xfrm>
            <a:off x="4080999" y="5356640"/>
            <a:ext cx="1493230" cy="646331"/>
          </a:xfrm>
          <a:prstGeom prst="rect">
            <a:avLst/>
          </a:prstGeom>
          <a:noFill/>
        </p:spPr>
        <p:txBody>
          <a:bodyPr wrap="none" rtlCol="0">
            <a:spAutoFit/>
          </a:bodyPr>
          <a:lstStyle/>
          <a:p>
            <a:pPr algn="ctr"/>
            <a:r>
              <a:rPr lang="en-US" dirty="0"/>
              <a:t>50s</a:t>
            </a:r>
          </a:p>
          <a:p>
            <a:pPr algn="ctr"/>
            <a:r>
              <a:rPr lang="en-US" dirty="0"/>
              <a:t>Union Worker</a:t>
            </a:r>
          </a:p>
        </p:txBody>
      </p:sp>
      <p:sp>
        <p:nvSpPr>
          <p:cNvPr id="18" name="TextBox 17">
            <a:extLst>
              <a:ext uri="{FF2B5EF4-FFF2-40B4-BE49-F238E27FC236}">
                <a16:creationId xmlns:a16="http://schemas.microsoft.com/office/drawing/2014/main" id="{2AB0B9E9-4314-41D5-815A-EA26A81FA7F5}"/>
              </a:ext>
            </a:extLst>
          </p:cNvPr>
          <p:cNvSpPr txBox="1"/>
          <p:nvPr/>
        </p:nvSpPr>
        <p:spPr>
          <a:xfrm>
            <a:off x="6215700" y="5356640"/>
            <a:ext cx="1907125" cy="646331"/>
          </a:xfrm>
          <a:prstGeom prst="rect">
            <a:avLst/>
          </a:prstGeom>
          <a:noFill/>
        </p:spPr>
        <p:txBody>
          <a:bodyPr wrap="none" rtlCol="0">
            <a:spAutoFit/>
          </a:bodyPr>
          <a:lstStyle/>
          <a:p>
            <a:pPr algn="ctr"/>
            <a:r>
              <a:rPr lang="en-US" dirty="0"/>
              <a:t>20s</a:t>
            </a:r>
          </a:p>
          <a:p>
            <a:pPr algn="ctr"/>
            <a:r>
              <a:rPr lang="en-US" dirty="0"/>
              <a:t>Software Engineer</a:t>
            </a:r>
          </a:p>
        </p:txBody>
      </p:sp>
      <p:sp>
        <p:nvSpPr>
          <p:cNvPr id="19" name="TextBox 18">
            <a:extLst>
              <a:ext uri="{FF2B5EF4-FFF2-40B4-BE49-F238E27FC236}">
                <a16:creationId xmlns:a16="http://schemas.microsoft.com/office/drawing/2014/main" id="{D83992F7-7533-4F81-B02C-B37C450B0531}"/>
              </a:ext>
            </a:extLst>
          </p:cNvPr>
          <p:cNvSpPr txBox="1"/>
          <p:nvPr/>
        </p:nvSpPr>
        <p:spPr>
          <a:xfrm>
            <a:off x="8531350" y="5356640"/>
            <a:ext cx="2005549" cy="646331"/>
          </a:xfrm>
          <a:prstGeom prst="rect">
            <a:avLst/>
          </a:prstGeom>
          <a:noFill/>
        </p:spPr>
        <p:txBody>
          <a:bodyPr wrap="none" rtlCol="0">
            <a:spAutoFit/>
          </a:bodyPr>
          <a:lstStyle/>
          <a:p>
            <a:pPr algn="ctr"/>
            <a:r>
              <a:rPr lang="en-US" dirty="0"/>
              <a:t>30s</a:t>
            </a:r>
          </a:p>
          <a:p>
            <a:pPr algn="ctr"/>
            <a:r>
              <a:rPr lang="en-US" dirty="0"/>
              <a:t>Hotel Management</a:t>
            </a:r>
          </a:p>
        </p:txBody>
      </p:sp>
    </p:spTree>
    <p:extLst>
      <p:ext uri="{BB962C8B-B14F-4D97-AF65-F5344CB8AC3E}">
        <p14:creationId xmlns:p14="http://schemas.microsoft.com/office/powerpoint/2010/main" val="223419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1"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DC07F90D-1698-430D-AC90-97FCA6367A1B}"/>
              </a:ext>
            </a:extLst>
          </p:cNvPr>
          <p:cNvSpPr/>
          <p:nvPr/>
        </p:nvSpPr>
        <p:spPr>
          <a:xfrm>
            <a:off x="1723292" y="3422737"/>
            <a:ext cx="8707902" cy="8308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 name="Rectangle: Rounded Corners 11">
            <a:extLst>
              <a:ext uri="{FF2B5EF4-FFF2-40B4-BE49-F238E27FC236}">
                <a16:creationId xmlns:a16="http://schemas.microsoft.com/office/drawing/2014/main" id="{516994DD-D27F-4952-B51C-612EB4B80CAD}"/>
              </a:ext>
            </a:extLst>
          </p:cNvPr>
          <p:cNvSpPr/>
          <p:nvPr/>
        </p:nvSpPr>
        <p:spPr>
          <a:xfrm>
            <a:off x="1723292" y="2299512"/>
            <a:ext cx="8707902" cy="83081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8383CF09-B10A-403B-BF38-F17F73D7EDE2}"/>
              </a:ext>
            </a:extLst>
          </p:cNvPr>
          <p:cNvSpPr>
            <a:spLocks noGrp="1"/>
          </p:cNvSpPr>
          <p:nvPr>
            <p:ph type="sldNum" sz="quarter" idx="12"/>
          </p:nvPr>
        </p:nvSpPr>
        <p:spPr/>
        <p:txBody>
          <a:bodyPr/>
          <a:lstStyle/>
          <a:p>
            <a:fld id="{73CAD1E4-28DC-42A8-AD0B-CA6D0B7FB6A7}" type="slidenum">
              <a:rPr lang="en-US" smtClean="0"/>
              <a:t>36</a:t>
            </a:fld>
            <a:endParaRPr lang="en-US"/>
          </a:p>
        </p:txBody>
      </p:sp>
      <p:sp>
        <p:nvSpPr>
          <p:cNvPr id="3" name="TextBox 2">
            <a:extLst>
              <a:ext uri="{FF2B5EF4-FFF2-40B4-BE49-F238E27FC236}">
                <a16:creationId xmlns:a16="http://schemas.microsoft.com/office/drawing/2014/main" id="{4CC6E8F7-7375-4303-AE17-B6EB30BA7256}"/>
              </a:ext>
            </a:extLst>
          </p:cNvPr>
          <p:cNvSpPr txBox="1"/>
          <p:nvPr/>
        </p:nvSpPr>
        <p:spPr>
          <a:xfrm>
            <a:off x="1294228" y="858129"/>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C5056890-36FB-4918-85DE-A88179D91F4F}"/>
              </a:ext>
            </a:extLst>
          </p:cNvPr>
          <p:cNvSpPr txBox="1"/>
          <p:nvPr/>
        </p:nvSpPr>
        <p:spPr>
          <a:xfrm>
            <a:off x="1821766" y="858129"/>
            <a:ext cx="2260555" cy="400110"/>
          </a:xfrm>
          <a:prstGeom prst="rect">
            <a:avLst/>
          </a:prstGeom>
          <a:noFill/>
        </p:spPr>
        <p:txBody>
          <a:bodyPr wrap="none" rtlCol="0">
            <a:spAutoFit/>
          </a:bodyPr>
          <a:lstStyle/>
          <a:p>
            <a:r>
              <a:rPr lang="en-US" sz="2000" dirty="0">
                <a:solidFill>
                  <a:schemeClr val="bg1">
                    <a:lumMod val="75000"/>
                  </a:schemeClr>
                </a:solidFill>
                <a:latin typeface="Linux Biolinum" panose="02000503000000000000" pitchFamily="2" charset="0"/>
                <a:ea typeface="Linux Biolinum" panose="02000503000000000000" pitchFamily="2" charset="0"/>
                <a:cs typeface="Linux Biolinum" panose="02000503000000000000" pitchFamily="2" charset="0"/>
              </a:rPr>
              <a:t>Research Questions</a:t>
            </a:r>
          </a:p>
        </p:txBody>
      </p:sp>
      <p:sp>
        <p:nvSpPr>
          <p:cNvPr id="7" name="Rectangle: Rounded Corners 6">
            <a:extLst>
              <a:ext uri="{FF2B5EF4-FFF2-40B4-BE49-F238E27FC236}">
                <a16:creationId xmlns:a16="http://schemas.microsoft.com/office/drawing/2014/main" id="{F77D993A-3423-4AEF-B4B4-99D7D4428434}"/>
              </a:ext>
            </a:extLst>
          </p:cNvPr>
          <p:cNvSpPr/>
          <p:nvPr/>
        </p:nvSpPr>
        <p:spPr>
          <a:xfrm>
            <a:off x="1723292" y="4568428"/>
            <a:ext cx="8707902" cy="83081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5" name="TextBox 4">
            <a:extLst>
              <a:ext uri="{FF2B5EF4-FFF2-40B4-BE49-F238E27FC236}">
                <a16:creationId xmlns:a16="http://schemas.microsoft.com/office/drawing/2014/main" id="{2DC1373F-9159-45CC-A8F0-86DCCA158160}"/>
              </a:ext>
            </a:extLst>
          </p:cNvPr>
          <p:cNvSpPr txBox="1"/>
          <p:nvPr/>
        </p:nvSpPr>
        <p:spPr>
          <a:xfrm>
            <a:off x="3362020" y="2419376"/>
            <a:ext cx="5120640" cy="463717"/>
          </a:xfrm>
          <a:prstGeom prst="rect">
            <a:avLst/>
          </a:prstGeom>
          <a:noFill/>
        </p:spPr>
        <p:txBody>
          <a:bodyPr wrap="square" rtlCol="0">
            <a:spAutoFit/>
          </a:bodyPr>
          <a:lstStyle/>
          <a:p>
            <a:pPr marR="0" lvl="0" algn="just">
              <a:lnSpc>
                <a:spcPct val="150000"/>
              </a:lnSpc>
              <a:spcBef>
                <a:spcPts val="0"/>
              </a:spcBef>
              <a:spcAft>
                <a:spcPts val="0"/>
              </a:spcAft>
            </a:pPr>
            <a:r>
              <a:rPr lang="en-US" sz="1800" dirty="0">
                <a:solidFill>
                  <a:schemeClr val="bg1">
                    <a:lumMod val="75000"/>
                  </a:schemeClr>
                </a:solidFill>
                <a:effectLst/>
                <a:latin typeface="Linux Libertine" panose="02000503000000000000" pitchFamily="2" charset="0"/>
                <a:ea typeface="MS Mincho" panose="02020609040205080304" pitchFamily="49" charset="-128"/>
                <a:cs typeface="Times New Roman" panose="02020603050405020304" pitchFamily="18" charset="0"/>
              </a:rPr>
              <a:t>Can they adopt the robot in their everyday lives? </a:t>
            </a:r>
          </a:p>
        </p:txBody>
      </p:sp>
      <p:sp>
        <p:nvSpPr>
          <p:cNvPr id="8" name="TextBox 7">
            <a:extLst>
              <a:ext uri="{FF2B5EF4-FFF2-40B4-BE49-F238E27FC236}">
                <a16:creationId xmlns:a16="http://schemas.microsoft.com/office/drawing/2014/main" id="{5ECE9380-E07C-4FAD-8901-6FD8675ED73F}"/>
              </a:ext>
            </a:extLst>
          </p:cNvPr>
          <p:cNvSpPr txBox="1"/>
          <p:nvPr/>
        </p:nvSpPr>
        <p:spPr>
          <a:xfrm>
            <a:off x="1821766" y="1413027"/>
            <a:ext cx="8501045" cy="923330"/>
          </a:xfrm>
          <a:prstGeom prst="rect">
            <a:avLst/>
          </a:prstGeom>
          <a:noFill/>
        </p:spPr>
        <p:txBody>
          <a:bodyPr wrap="none" rtlCol="0">
            <a:spAutoFit/>
          </a:bodyPr>
          <a:lstStyle/>
          <a:p>
            <a:pPr marL="0" marR="0" algn="just">
              <a:lnSpc>
                <a:spcPct val="200000"/>
              </a:lnSpc>
              <a:spcBef>
                <a:spcPts val="0"/>
              </a:spcBef>
              <a:spcAft>
                <a:spcPts val="0"/>
              </a:spcAft>
            </a:pPr>
            <a:r>
              <a:rPr lang="en-US" sz="1800" dirty="0">
                <a:solidFill>
                  <a:schemeClr val="bg1">
                    <a:lumMod val="75000"/>
                  </a:schemeClr>
                </a:solidFill>
                <a:effectLst/>
                <a:latin typeface="Linux Libertine" panose="02000503000000000000" pitchFamily="2" charset="0"/>
                <a:ea typeface="MS Mincho" panose="02020609040205080304" pitchFamily="49" charset="-128"/>
                <a:cs typeface="Times New Roman" panose="02020603050405020304" pitchFamily="18" charset="0"/>
              </a:rPr>
              <a:t>What happens when we give a social robotic dog to a lonely individual who lives alone?</a:t>
            </a:r>
            <a:endParaRPr lang="en-US" dirty="0">
              <a:solidFill>
                <a:schemeClr val="bg1">
                  <a:lumMod val="75000"/>
                </a:schemeClr>
              </a:solidFill>
              <a:latin typeface="Linux Libertine" panose="02000503000000000000" pitchFamily="2" charset="0"/>
              <a:ea typeface="MS Mincho" panose="02020609040205080304" pitchFamily="49" charset="-128"/>
              <a:cs typeface="Times New Roman" panose="02020603050405020304" pitchFamily="18" charset="0"/>
            </a:endParaRPr>
          </a:p>
          <a:p>
            <a:endParaRPr lang="en-US" dirty="0">
              <a:solidFill>
                <a:schemeClr val="bg1">
                  <a:lumMod val="75000"/>
                </a:schemeClr>
              </a:solidFill>
            </a:endParaRPr>
          </a:p>
        </p:txBody>
      </p:sp>
      <p:sp>
        <p:nvSpPr>
          <p:cNvPr id="9" name="TextBox 8">
            <a:extLst>
              <a:ext uri="{FF2B5EF4-FFF2-40B4-BE49-F238E27FC236}">
                <a16:creationId xmlns:a16="http://schemas.microsoft.com/office/drawing/2014/main" id="{C5D21E2E-8D24-4480-9A87-41F8B281647E}"/>
              </a:ext>
            </a:extLst>
          </p:cNvPr>
          <p:cNvSpPr txBox="1"/>
          <p:nvPr/>
        </p:nvSpPr>
        <p:spPr>
          <a:xfrm>
            <a:off x="2163786" y="4492801"/>
            <a:ext cx="8093882" cy="923330"/>
          </a:xfrm>
          <a:prstGeom prst="rect">
            <a:avLst/>
          </a:prstGeom>
          <a:noFill/>
        </p:spPr>
        <p:txBody>
          <a:bodyPr wrap="none" rtlCol="0">
            <a:spAutoFit/>
          </a:bodyPr>
          <a:lstStyle/>
          <a:p>
            <a:endParaRPr lang="en-US" sz="1800" dirty="0">
              <a:solidFill>
                <a:schemeClr val="bg1">
                  <a:lumMod val="75000"/>
                </a:schemeClr>
              </a:solidFill>
              <a:effectLst/>
              <a:latin typeface="Linux Libertine" panose="02000503000000000000" pitchFamily="2" charset="0"/>
              <a:ea typeface="MS Mincho" panose="02020609040205080304" pitchFamily="49" charset="-128"/>
              <a:cs typeface="Times New Roman" panose="02020603050405020304" pitchFamily="18" charset="0"/>
            </a:endParaRPr>
          </a:p>
          <a:p>
            <a:r>
              <a:rPr lang="en-US" sz="1800" dirty="0">
                <a:solidFill>
                  <a:schemeClr val="bg1">
                    <a:lumMod val="75000"/>
                  </a:schemeClr>
                </a:solidFill>
                <a:effectLst/>
                <a:latin typeface="Linux Libertine" panose="02000503000000000000" pitchFamily="2" charset="0"/>
                <a:ea typeface="MS Mincho" panose="02020609040205080304" pitchFamily="49" charset="-128"/>
                <a:cs typeface="Times New Roman" panose="02020603050405020304" pitchFamily="18" charset="0"/>
              </a:rPr>
              <a:t>Are there any potential avenues for social robots to impact wellness and loneliness?</a:t>
            </a:r>
            <a:endParaRPr lang="en-US" dirty="0">
              <a:solidFill>
                <a:schemeClr val="bg1">
                  <a:lumMod val="75000"/>
                </a:schemeClr>
              </a:solidFill>
            </a:endParaRPr>
          </a:p>
          <a:p>
            <a:endParaRPr lang="en-US" dirty="0">
              <a:solidFill>
                <a:schemeClr val="bg1">
                  <a:lumMod val="75000"/>
                </a:schemeClr>
              </a:solidFill>
            </a:endParaRPr>
          </a:p>
        </p:txBody>
      </p:sp>
      <p:sp>
        <p:nvSpPr>
          <p:cNvPr id="10" name="TextBox 9">
            <a:extLst>
              <a:ext uri="{FF2B5EF4-FFF2-40B4-BE49-F238E27FC236}">
                <a16:creationId xmlns:a16="http://schemas.microsoft.com/office/drawing/2014/main" id="{A37F3FB9-EA20-41E0-A954-A98992F52178}"/>
              </a:ext>
            </a:extLst>
          </p:cNvPr>
          <p:cNvSpPr txBox="1"/>
          <p:nvPr/>
        </p:nvSpPr>
        <p:spPr>
          <a:xfrm>
            <a:off x="2439902" y="3502638"/>
            <a:ext cx="7250703" cy="646331"/>
          </a:xfrm>
          <a:prstGeom prst="rect">
            <a:avLst/>
          </a:prstGeom>
          <a:noFill/>
        </p:spPr>
        <p:txBody>
          <a:bodyPr wrap="none" rtlCol="0">
            <a:spAutoFit/>
          </a:bodyPr>
          <a:lstStyle/>
          <a:p>
            <a:pPr algn="ctr"/>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What are the possible factors that might be influencing the robot adoption </a:t>
            </a:r>
          </a:p>
          <a:p>
            <a:pPr algn="ctr"/>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(or non-adoption) process?</a:t>
            </a:r>
            <a:endParaRPr lang="en-US" dirty="0"/>
          </a:p>
        </p:txBody>
      </p:sp>
    </p:spTree>
    <p:extLst>
      <p:ext uri="{BB962C8B-B14F-4D97-AF65-F5344CB8AC3E}">
        <p14:creationId xmlns:p14="http://schemas.microsoft.com/office/powerpoint/2010/main" val="6187815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A8F551-3FBD-4DB6-BEF6-39EBC29ADD1B}"/>
              </a:ext>
            </a:extLst>
          </p:cNvPr>
          <p:cNvSpPr>
            <a:spLocks noGrp="1"/>
          </p:cNvSpPr>
          <p:nvPr>
            <p:ph type="sldNum" sz="quarter" idx="12"/>
          </p:nvPr>
        </p:nvSpPr>
        <p:spPr/>
        <p:txBody>
          <a:bodyPr/>
          <a:lstStyle/>
          <a:p>
            <a:fld id="{73CAD1E4-28DC-42A8-AD0B-CA6D0B7FB6A7}" type="slidenum">
              <a:rPr lang="en-US" smtClean="0"/>
              <a:t>37</a:t>
            </a:fld>
            <a:endParaRPr lang="en-US"/>
          </a:p>
        </p:txBody>
      </p:sp>
      <p:sp>
        <p:nvSpPr>
          <p:cNvPr id="3" name="TextBox 2">
            <a:extLst>
              <a:ext uri="{FF2B5EF4-FFF2-40B4-BE49-F238E27FC236}">
                <a16:creationId xmlns:a16="http://schemas.microsoft.com/office/drawing/2014/main" id="{C691C654-66D6-4C17-838D-4EBF472C7B1B}"/>
              </a:ext>
            </a:extLst>
          </p:cNvPr>
          <p:cNvSpPr txBox="1"/>
          <p:nvPr/>
        </p:nvSpPr>
        <p:spPr>
          <a:xfrm>
            <a:off x="3192192" y="2954215"/>
            <a:ext cx="6083717" cy="646331"/>
          </a:xfrm>
          <a:prstGeom prst="rect">
            <a:avLst/>
          </a:prstGeom>
          <a:noFill/>
        </p:spPr>
        <p:txBody>
          <a:bodyPr wrap="none" rtlCol="0">
            <a:spAutoFit/>
          </a:bodyPr>
          <a:lstStyle/>
          <a:p>
            <a:r>
              <a:rPr lang="en-US" sz="3600" dirty="0">
                <a:latin typeface="Linux Biolinum" panose="02000503000000000000" pitchFamily="2" charset="0"/>
                <a:ea typeface="Linux Biolinum" panose="02000503000000000000" pitchFamily="2" charset="0"/>
                <a:cs typeface="Linux Biolinum" panose="02000503000000000000" pitchFamily="2" charset="0"/>
              </a:rPr>
              <a:t>Cross-study Thematic Analysis</a:t>
            </a:r>
          </a:p>
        </p:txBody>
      </p:sp>
    </p:spTree>
    <p:extLst>
      <p:ext uri="{BB962C8B-B14F-4D97-AF65-F5344CB8AC3E}">
        <p14:creationId xmlns:p14="http://schemas.microsoft.com/office/powerpoint/2010/main" val="2005682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F6E6D2-C4FC-4B7B-862C-09FC64A03765}"/>
              </a:ext>
            </a:extLst>
          </p:cNvPr>
          <p:cNvSpPr>
            <a:spLocks noGrp="1"/>
          </p:cNvSpPr>
          <p:nvPr>
            <p:ph type="sldNum" sz="quarter" idx="12"/>
          </p:nvPr>
        </p:nvSpPr>
        <p:spPr/>
        <p:txBody>
          <a:bodyPr/>
          <a:lstStyle/>
          <a:p>
            <a:fld id="{73CAD1E4-28DC-42A8-AD0B-CA6D0B7FB6A7}" type="slidenum">
              <a:rPr lang="en-US" smtClean="0"/>
              <a:t>38</a:t>
            </a:fld>
            <a:endParaRPr lang="en-US"/>
          </a:p>
        </p:txBody>
      </p:sp>
      <p:sp>
        <p:nvSpPr>
          <p:cNvPr id="3" name="TextBox 2">
            <a:extLst>
              <a:ext uri="{FF2B5EF4-FFF2-40B4-BE49-F238E27FC236}">
                <a16:creationId xmlns:a16="http://schemas.microsoft.com/office/drawing/2014/main" id="{F2C7FA8B-A779-4254-8B58-0B1446D0883A}"/>
              </a:ext>
            </a:extLst>
          </p:cNvPr>
          <p:cNvSpPr txBox="1"/>
          <p:nvPr/>
        </p:nvSpPr>
        <p:spPr>
          <a:xfrm>
            <a:off x="2240690" y="2821717"/>
            <a:ext cx="2071401" cy="523220"/>
          </a:xfrm>
          <a:prstGeom prst="rect">
            <a:avLst/>
          </a:prstGeom>
          <a:noFill/>
        </p:spPr>
        <p:txBody>
          <a:bodyPr wrap="none" rtlCol="0">
            <a:spAutoFit/>
          </a:bodyPr>
          <a:lstStyle/>
          <a:p>
            <a:r>
              <a:rPr lang="en-US" sz="2800" dirty="0">
                <a:latin typeface="Linux Biolinum" panose="02000503000000000000" pitchFamily="2" charset="0"/>
                <a:ea typeface="Linux Biolinum" panose="02000503000000000000" pitchFamily="2" charset="0"/>
                <a:cs typeface="Linux Biolinum" panose="02000503000000000000" pitchFamily="2" charset="0"/>
              </a:rPr>
              <a:t>Expectations</a:t>
            </a:r>
          </a:p>
        </p:txBody>
      </p:sp>
      <p:sp>
        <p:nvSpPr>
          <p:cNvPr id="5" name="Rectangle 4">
            <a:extLst>
              <a:ext uri="{FF2B5EF4-FFF2-40B4-BE49-F238E27FC236}">
                <a16:creationId xmlns:a16="http://schemas.microsoft.com/office/drawing/2014/main" id="{7B8BB7DF-1B4F-4D1B-9CAA-1B70F5B731C2}"/>
              </a:ext>
            </a:extLst>
          </p:cNvPr>
          <p:cNvSpPr/>
          <p:nvPr/>
        </p:nvSpPr>
        <p:spPr>
          <a:xfrm>
            <a:off x="5793132" y="1269278"/>
            <a:ext cx="4890977" cy="16172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4F28EC9-0BEB-4427-AAD5-24DDA51A9866}"/>
              </a:ext>
            </a:extLst>
          </p:cNvPr>
          <p:cNvSpPr txBox="1"/>
          <p:nvPr/>
        </p:nvSpPr>
        <p:spPr>
          <a:xfrm>
            <a:off x="6076997" y="1471298"/>
            <a:ext cx="4174084" cy="1200329"/>
          </a:xfrm>
          <a:prstGeom prst="rect">
            <a:avLst/>
          </a:prstGeom>
          <a:noFill/>
        </p:spPr>
        <p:txBody>
          <a:bodyPr wrap="square" rtlCol="0">
            <a:spAutoFit/>
          </a:bodyPr>
          <a:lstStyle/>
          <a:p>
            <a:r>
              <a:rPr lang="en-US" i="1" dirty="0">
                <a:effectLst/>
                <a:latin typeface="Linux Libertine" panose="02000503000000000000" pitchFamily="2" charset="0"/>
                <a:ea typeface="MS Mincho" panose="02020609040205080304" pitchFamily="49" charset="-128"/>
                <a:cs typeface="Times New Roman" panose="02020603050405020304" pitchFamily="18" charset="0"/>
              </a:rPr>
              <a:t>“I'm expecting something more advanced than a Roomba, but something probably not that can walk and talk and have a conversation with me?” – Theo: Pre-study</a:t>
            </a:r>
            <a:endParaRPr lang="en-US" sz="2400" i="1" dirty="0"/>
          </a:p>
        </p:txBody>
      </p:sp>
      <p:sp>
        <p:nvSpPr>
          <p:cNvPr id="6" name="Rectangle 5">
            <a:extLst>
              <a:ext uri="{FF2B5EF4-FFF2-40B4-BE49-F238E27FC236}">
                <a16:creationId xmlns:a16="http://schemas.microsoft.com/office/drawing/2014/main" id="{6DD29ABD-9331-4658-B91A-3FE911C4CBD2}"/>
              </a:ext>
            </a:extLst>
          </p:cNvPr>
          <p:cNvSpPr/>
          <p:nvPr/>
        </p:nvSpPr>
        <p:spPr>
          <a:xfrm>
            <a:off x="5793132" y="3494688"/>
            <a:ext cx="4890977" cy="16172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CFB98FF-4615-4B82-9A62-773213D9388C}"/>
              </a:ext>
            </a:extLst>
          </p:cNvPr>
          <p:cNvSpPr txBox="1"/>
          <p:nvPr/>
        </p:nvSpPr>
        <p:spPr>
          <a:xfrm>
            <a:off x="6032695" y="3872696"/>
            <a:ext cx="4651414" cy="923330"/>
          </a:xfrm>
          <a:prstGeom prst="rect">
            <a:avLst/>
          </a:prstGeom>
          <a:noFill/>
        </p:spPr>
        <p:txBody>
          <a:bodyPr wrap="square" rtlCol="0">
            <a:spAutoFit/>
          </a:bodyPr>
          <a:lstStyle/>
          <a:p>
            <a:r>
              <a:rPr lang="en-US" i="1" spc="-5" dirty="0">
                <a:effectLst/>
                <a:latin typeface="Linux Libertine" panose="02000503000000000000" pitchFamily="2" charset="0"/>
                <a:ea typeface="SimSun" panose="02010600030101010101" pitchFamily="2" charset="-122"/>
                <a:cs typeface="Times New Roman" panose="02020603050405020304" pitchFamily="18" charset="0"/>
              </a:rPr>
              <a:t>“If you had brought me something else, I'd be like, where's the dog? I wanted a dog!” – Jade: Day 1</a:t>
            </a:r>
            <a:endParaRPr lang="en-US" dirty="0"/>
          </a:p>
        </p:txBody>
      </p:sp>
    </p:spTree>
    <p:extLst>
      <p:ext uri="{BB962C8B-B14F-4D97-AF65-F5344CB8AC3E}">
        <p14:creationId xmlns:p14="http://schemas.microsoft.com/office/powerpoint/2010/main" val="143106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6"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3FE1B5-B77B-458C-B9DF-8D29A08F0364}"/>
              </a:ext>
            </a:extLst>
          </p:cNvPr>
          <p:cNvSpPr/>
          <p:nvPr/>
        </p:nvSpPr>
        <p:spPr>
          <a:xfrm>
            <a:off x="5793132" y="1269278"/>
            <a:ext cx="4890977" cy="162280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92438CE-0D42-42DD-A1DA-7A81F1398CD9}"/>
              </a:ext>
            </a:extLst>
          </p:cNvPr>
          <p:cNvSpPr>
            <a:spLocks noGrp="1"/>
          </p:cNvSpPr>
          <p:nvPr>
            <p:ph type="sldNum" sz="quarter" idx="12"/>
          </p:nvPr>
        </p:nvSpPr>
        <p:spPr/>
        <p:txBody>
          <a:bodyPr/>
          <a:lstStyle/>
          <a:p>
            <a:fld id="{73CAD1E4-28DC-42A8-AD0B-CA6D0B7FB6A7}" type="slidenum">
              <a:rPr lang="en-US" smtClean="0"/>
              <a:t>39</a:t>
            </a:fld>
            <a:endParaRPr lang="en-US"/>
          </a:p>
        </p:txBody>
      </p:sp>
      <p:sp>
        <p:nvSpPr>
          <p:cNvPr id="6" name="TextBox 5">
            <a:extLst>
              <a:ext uri="{FF2B5EF4-FFF2-40B4-BE49-F238E27FC236}">
                <a16:creationId xmlns:a16="http://schemas.microsoft.com/office/drawing/2014/main" id="{3560D55F-A94C-4C3A-A6C2-E7D13E4AA13B}"/>
              </a:ext>
            </a:extLst>
          </p:cNvPr>
          <p:cNvSpPr txBox="1"/>
          <p:nvPr/>
        </p:nvSpPr>
        <p:spPr>
          <a:xfrm>
            <a:off x="6052300" y="1594372"/>
            <a:ext cx="4372640" cy="923330"/>
          </a:xfrm>
          <a:prstGeom prst="rect">
            <a:avLst/>
          </a:prstGeom>
          <a:noFill/>
        </p:spPr>
        <p:txBody>
          <a:bodyPr wrap="square">
            <a:spAutoFit/>
          </a:bodyPr>
          <a:lstStyle/>
          <a:p>
            <a:r>
              <a:rPr lang="en-US" i="1" dirty="0">
                <a:effectLst/>
                <a:latin typeface="Linux Libertine" panose="02000503000000000000" pitchFamily="2" charset="0"/>
                <a:ea typeface="MS Mincho" panose="02020609040205080304" pitchFamily="49" charset="-128"/>
                <a:cs typeface="Times New Roman" panose="02020603050405020304" pitchFamily="18" charset="0"/>
              </a:rPr>
              <a:t>“when he's lying on my lap and I'm watching TV, I'm not wanting to move him so that he doesn't wake up.” – Jade: Week-5</a:t>
            </a:r>
            <a:endParaRPr lang="en-US" i="1" dirty="0"/>
          </a:p>
        </p:txBody>
      </p:sp>
      <p:sp>
        <p:nvSpPr>
          <p:cNvPr id="20" name="Rectangle 19">
            <a:extLst>
              <a:ext uri="{FF2B5EF4-FFF2-40B4-BE49-F238E27FC236}">
                <a16:creationId xmlns:a16="http://schemas.microsoft.com/office/drawing/2014/main" id="{6D1F7CF7-862B-4DBD-B93E-0BAF729399FA}"/>
              </a:ext>
            </a:extLst>
          </p:cNvPr>
          <p:cNvSpPr/>
          <p:nvPr/>
        </p:nvSpPr>
        <p:spPr>
          <a:xfrm>
            <a:off x="5793132" y="3340302"/>
            <a:ext cx="4890977" cy="177168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6BFB123-D275-4AE1-A29B-A8BCB7EE0114}"/>
              </a:ext>
            </a:extLst>
          </p:cNvPr>
          <p:cNvSpPr txBox="1"/>
          <p:nvPr/>
        </p:nvSpPr>
        <p:spPr>
          <a:xfrm>
            <a:off x="5920410" y="3452738"/>
            <a:ext cx="4882252" cy="1477328"/>
          </a:xfrm>
          <a:prstGeom prst="rect">
            <a:avLst/>
          </a:prstGeom>
          <a:noFill/>
        </p:spPr>
        <p:txBody>
          <a:bodyPr wrap="square">
            <a:spAutoFit/>
          </a:bodyPr>
          <a:lstStyle/>
          <a:p>
            <a:r>
              <a:rPr lang="en-US" i="1" dirty="0">
                <a:effectLst/>
                <a:latin typeface="Linux Libertine" panose="02000503000000000000" pitchFamily="2" charset="0"/>
                <a:ea typeface="MS Mincho" panose="02020609040205080304" pitchFamily="49" charset="-128"/>
                <a:cs typeface="Times New Roman" panose="02020603050405020304" pitchFamily="18" charset="0"/>
              </a:rPr>
              <a:t>“…like my neighbors […] they just thought that it was a toy, […] to my nephew, […] it's a toy, to anybody it's really a toy, like I feel […] it would take a special kind of a person to see it as not a toy.” – Ashley: Week-5</a:t>
            </a:r>
            <a:endParaRPr lang="en-US" i="1" dirty="0"/>
          </a:p>
        </p:txBody>
      </p:sp>
      <p:sp>
        <p:nvSpPr>
          <p:cNvPr id="23" name="TextBox 22">
            <a:extLst>
              <a:ext uri="{FF2B5EF4-FFF2-40B4-BE49-F238E27FC236}">
                <a16:creationId xmlns:a16="http://schemas.microsoft.com/office/drawing/2014/main" id="{4B905C3C-B4E0-4DB3-B4B7-F827A5CEF13D}"/>
              </a:ext>
            </a:extLst>
          </p:cNvPr>
          <p:cNvSpPr txBox="1"/>
          <p:nvPr/>
        </p:nvSpPr>
        <p:spPr>
          <a:xfrm>
            <a:off x="2240690" y="2821717"/>
            <a:ext cx="3100529" cy="523220"/>
          </a:xfrm>
          <a:prstGeom prst="rect">
            <a:avLst/>
          </a:prstGeom>
          <a:noFill/>
        </p:spPr>
        <p:txBody>
          <a:bodyPr wrap="none" rtlCol="0">
            <a:spAutoFit/>
          </a:bodyPr>
          <a:lstStyle/>
          <a:p>
            <a:r>
              <a:rPr lang="en-US" sz="2800" dirty="0">
                <a:latin typeface="Linux Biolinum" panose="02000503000000000000" pitchFamily="2" charset="0"/>
                <a:ea typeface="Linux Biolinum" panose="02000503000000000000" pitchFamily="2" charset="0"/>
                <a:cs typeface="Linux Biolinum" panose="02000503000000000000" pitchFamily="2" charset="0"/>
              </a:rPr>
              <a:t>Anthropomorphism</a:t>
            </a:r>
          </a:p>
        </p:txBody>
      </p:sp>
    </p:spTree>
    <p:extLst>
      <p:ext uri="{BB962C8B-B14F-4D97-AF65-F5344CB8AC3E}">
        <p14:creationId xmlns:p14="http://schemas.microsoft.com/office/powerpoint/2010/main" val="301671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20" grpId="0" animBg="1"/>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D69F008-86C8-4F54-B2EA-FC7BF6002E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9558" y="4412716"/>
            <a:ext cx="1501386" cy="1501386"/>
          </a:xfrm>
          <a:prstGeom prst="rect">
            <a:avLst/>
          </a:prstGeom>
        </p:spPr>
      </p:pic>
      <p:pic>
        <p:nvPicPr>
          <p:cNvPr id="9" name="Picture 8">
            <a:extLst>
              <a:ext uri="{FF2B5EF4-FFF2-40B4-BE49-F238E27FC236}">
                <a16:creationId xmlns:a16="http://schemas.microsoft.com/office/drawing/2014/main" id="{EE21C3E8-0F75-4101-83D8-52EFB6FFAF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13142" y="855618"/>
            <a:ext cx="1965714" cy="4916977"/>
          </a:xfrm>
          <a:prstGeom prst="rect">
            <a:avLst/>
          </a:prstGeom>
        </p:spPr>
      </p:pic>
      <p:pic>
        <p:nvPicPr>
          <p:cNvPr id="11" name="Picture 10">
            <a:extLst>
              <a:ext uri="{FF2B5EF4-FFF2-40B4-BE49-F238E27FC236}">
                <a16:creationId xmlns:a16="http://schemas.microsoft.com/office/drawing/2014/main" id="{62F05F59-B887-4F5C-9473-8005B3DBD7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54161" y="855618"/>
            <a:ext cx="2179339" cy="4916976"/>
          </a:xfrm>
          <a:prstGeom prst="rect">
            <a:avLst/>
          </a:prstGeom>
        </p:spPr>
      </p:pic>
      <p:sp>
        <p:nvSpPr>
          <p:cNvPr id="14" name="TextBox 13">
            <a:extLst>
              <a:ext uri="{FF2B5EF4-FFF2-40B4-BE49-F238E27FC236}">
                <a16:creationId xmlns:a16="http://schemas.microsoft.com/office/drawing/2014/main" id="{3468A4D1-452A-452C-BCF8-B1C69C4CD719}"/>
              </a:ext>
            </a:extLst>
          </p:cNvPr>
          <p:cNvSpPr txBox="1"/>
          <p:nvPr/>
        </p:nvSpPr>
        <p:spPr>
          <a:xfrm>
            <a:off x="2410097" y="5772596"/>
            <a:ext cx="1039067" cy="461665"/>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Ashley</a:t>
            </a:r>
          </a:p>
        </p:txBody>
      </p:sp>
      <p:sp>
        <p:nvSpPr>
          <p:cNvPr id="15" name="TextBox 14">
            <a:extLst>
              <a:ext uri="{FF2B5EF4-FFF2-40B4-BE49-F238E27FC236}">
                <a16:creationId xmlns:a16="http://schemas.microsoft.com/office/drawing/2014/main" id="{D0F459B9-9889-4B55-B4BC-3E9132155010}"/>
              </a:ext>
            </a:extLst>
          </p:cNvPr>
          <p:cNvSpPr txBox="1"/>
          <p:nvPr/>
        </p:nvSpPr>
        <p:spPr>
          <a:xfrm>
            <a:off x="5731155" y="5771550"/>
            <a:ext cx="729687" cy="461665"/>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Jade</a:t>
            </a:r>
          </a:p>
        </p:txBody>
      </p:sp>
      <p:pic>
        <p:nvPicPr>
          <p:cNvPr id="3" name="Picture 2">
            <a:extLst>
              <a:ext uri="{FF2B5EF4-FFF2-40B4-BE49-F238E27FC236}">
                <a16:creationId xmlns:a16="http://schemas.microsoft.com/office/drawing/2014/main" id="{CBB96487-2CA8-49D4-9E54-B7D7A447A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820" y="4412716"/>
            <a:ext cx="1501386" cy="1501386"/>
          </a:xfrm>
          <a:prstGeom prst="rect">
            <a:avLst/>
          </a:prstGeom>
        </p:spPr>
      </p:pic>
      <p:sp>
        <p:nvSpPr>
          <p:cNvPr id="2" name="Slide Number Placeholder 1">
            <a:extLst>
              <a:ext uri="{FF2B5EF4-FFF2-40B4-BE49-F238E27FC236}">
                <a16:creationId xmlns:a16="http://schemas.microsoft.com/office/drawing/2014/main" id="{3DBEA0F8-E9D2-4492-AE1B-2DDA1F788913}"/>
              </a:ext>
            </a:extLst>
          </p:cNvPr>
          <p:cNvSpPr>
            <a:spLocks noGrp="1"/>
          </p:cNvSpPr>
          <p:nvPr>
            <p:ph type="sldNum" sz="quarter" idx="12"/>
          </p:nvPr>
        </p:nvSpPr>
        <p:spPr/>
        <p:txBody>
          <a:bodyPr/>
          <a:lstStyle/>
          <a:p>
            <a:fld id="{73CAD1E4-28DC-42A8-AD0B-CA6D0B7FB6A7}" type="slidenum">
              <a:rPr lang="en-US" smtClean="0"/>
              <a:t>4</a:t>
            </a:fld>
            <a:endParaRPr lang="en-US"/>
          </a:p>
        </p:txBody>
      </p:sp>
      <p:sp>
        <p:nvSpPr>
          <p:cNvPr id="4" name="TextBox 3">
            <a:extLst>
              <a:ext uri="{FF2B5EF4-FFF2-40B4-BE49-F238E27FC236}">
                <a16:creationId xmlns:a16="http://schemas.microsoft.com/office/drawing/2014/main" id="{C5CA7DE2-D2E4-4204-B7AC-ED55EB07D9C8}"/>
              </a:ext>
            </a:extLst>
          </p:cNvPr>
          <p:cNvSpPr txBox="1"/>
          <p:nvPr/>
        </p:nvSpPr>
        <p:spPr>
          <a:xfrm>
            <a:off x="7444574" y="1399735"/>
            <a:ext cx="2984150" cy="1477328"/>
          </a:xfrm>
          <a:prstGeom prst="rect">
            <a:avLst/>
          </a:prstGeom>
          <a:noFill/>
        </p:spPr>
        <p:txBody>
          <a:bodyPr wrap="none" rtlCol="0">
            <a:spAutoFit/>
          </a:bodyPr>
          <a:lstStyle/>
          <a:p>
            <a:r>
              <a:rPr lang="en-US" dirty="0"/>
              <a:t>kept it for 7 weeks</a:t>
            </a:r>
          </a:p>
          <a:p>
            <a:endParaRPr lang="en-US" dirty="0"/>
          </a:p>
          <a:p>
            <a:r>
              <a:rPr lang="en-US" dirty="0"/>
              <a:t>interacted with it</a:t>
            </a:r>
          </a:p>
          <a:p>
            <a:endParaRPr lang="en-US" dirty="0"/>
          </a:p>
          <a:p>
            <a:r>
              <a:rPr lang="en-US" dirty="0"/>
              <a:t>reported on their experiences</a:t>
            </a:r>
          </a:p>
        </p:txBody>
      </p:sp>
      <p:sp>
        <p:nvSpPr>
          <p:cNvPr id="6" name="TextBox 5">
            <a:extLst>
              <a:ext uri="{FF2B5EF4-FFF2-40B4-BE49-F238E27FC236}">
                <a16:creationId xmlns:a16="http://schemas.microsoft.com/office/drawing/2014/main" id="{819F4AA9-F566-4CC6-B9E6-C1D2BB620809}"/>
              </a:ext>
            </a:extLst>
          </p:cNvPr>
          <p:cNvSpPr txBox="1"/>
          <p:nvPr/>
        </p:nvSpPr>
        <p:spPr>
          <a:xfrm rot="20858447">
            <a:off x="4491185" y="4536831"/>
            <a:ext cx="585417" cy="369332"/>
          </a:xfrm>
          <a:prstGeom prst="rect">
            <a:avLst/>
          </a:prstGeom>
          <a:noFill/>
        </p:spPr>
        <p:txBody>
          <a:bodyPr wrap="none" rtlCol="0">
            <a:spAutoFit/>
          </a:bodyPr>
          <a:lstStyle/>
          <a:p>
            <a:r>
              <a:rPr lang="en-US" b="1" dirty="0">
                <a:solidFill>
                  <a:schemeClr val="accent1">
                    <a:lumMod val="50000"/>
                  </a:schemeClr>
                </a:solidFill>
                <a:latin typeface="Centaur" panose="02030504050205020304" pitchFamily="18" charset="0"/>
              </a:rPr>
              <a:t>Loki</a:t>
            </a:r>
          </a:p>
        </p:txBody>
      </p:sp>
    </p:spTree>
    <p:extLst>
      <p:ext uri="{BB962C8B-B14F-4D97-AF65-F5344CB8AC3E}">
        <p14:creationId xmlns:p14="http://schemas.microsoft.com/office/powerpoint/2010/main" val="42054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FAFFF6E-A7B4-4317-B71A-5188922D4676}"/>
              </a:ext>
            </a:extLst>
          </p:cNvPr>
          <p:cNvSpPr/>
          <p:nvPr/>
        </p:nvSpPr>
        <p:spPr>
          <a:xfrm>
            <a:off x="7636853" y="2104199"/>
            <a:ext cx="1920098" cy="1261970"/>
          </a:xfrm>
          <a:prstGeom prst="rect">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010BFF0D-2AA9-40C4-B095-6D63F523EF2F}"/>
              </a:ext>
            </a:extLst>
          </p:cNvPr>
          <p:cNvSpPr/>
          <p:nvPr/>
        </p:nvSpPr>
        <p:spPr>
          <a:xfrm>
            <a:off x="5208861" y="2104199"/>
            <a:ext cx="1920098" cy="1261970"/>
          </a:xfrm>
          <a:prstGeom prst="rect">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BF8D3012-473B-49A5-96A6-A00B1384ED53}"/>
              </a:ext>
            </a:extLst>
          </p:cNvPr>
          <p:cNvSpPr/>
          <p:nvPr/>
        </p:nvSpPr>
        <p:spPr>
          <a:xfrm>
            <a:off x="2687773" y="2104199"/>
            <a:ext cx="1920098" cy="1261970"/>
          </a:xfrm>
          <a:prstGeom prst="rect">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92438CE-0D42-42DD-A1DA-7A81F1398CD9}"/>
              </a:ext>
            </a:extLst>
          </p:cNvPr>
          <p:cNvSpPr>
            <a:spLocks noGrp="1"/>
          </p:cNvSpPr>
          <p:nvPr>
            <p:ph type="sldNum" sz="quarter" idx="12"/>
          </p:nvPr>
        </p:nvSpPr>
        <p:spPr/>
        <p:txBody>
          <a:bodyPr/>
          <a:lstStyle/>
          <a:p>
            <a:fld id="{73CAD1E4-28DC-42A8-AD0B-CA6D0B7FB6A7}" type="slidenum">
              <a:rPr lang="en-US" smtClean="0"/>
              <a:t>40</a:t>
            </a:fld>
            <a:endParaRPr lang="en-US"/>
          </a:p>
        </p:txBody>
      </p:sp>
      <p:sp>
        <p:nvSpPr>
          <p:cNvPr id="3" name="TextBox 2">
            <a:extLst>
              <a:ext uri="{FF2B5EF4-FFF2-40B4-BE49-F238E27FC236}">
                <a16:creationId xmlns:a16="http://schemas.microsoft.com/office/drawing/2014/main" id="{88A02A5B-EE55-4928-849D-0A06571FA4FD}"/>
              </a:ext>
            </a:extLst>
          </p:cNvPr>
          <p:cNvSpPr txBox="1"/>
          <p:nvPr/>
        </p:nvSpPr>
        <p:spPr>
          <a:xfrm>
            <a:off x="4607871" y="893919"/>
            <a:ext cx="3100529" cy="523220"/>
          </a:xfrm>
          <a:prstGeom prst="rect">
            <a:avLst/>
          </a:prstGeom>
          <a:noFill/>
        </p:spPr>
        <p:txBody>
          <a:bodyPr wrap="none" rtlCol="0">
            <a:spAutoFit/>
          </a:bodyPr>
          <a:lstStyle/>
          <a:p>
            <a:r>
              <a:rPr lang="en-US" sz="2800" dirty="0">
                <a:latin typeface="Linux Biolinum" panose="02000503000000000000" pitchFamily="2" charset="0"/>
                <a:ea typeface="Linux Biolinum" panose="02000503000000000000" pitchFamily="2" charset="0"/>
                <a:cs typeface="Linux Biolinum" panose="02000503000000000000" pitchFamily="2" charset="0"/>
              </a:rPr>
              <a:t>Anthropomorphism</a:t>
            </a:r>
          </a:p>
        </p:txBody>
      </p:sp>
      <p:sp>
        <p:nvSpPr>
          <p:cNvPr id="4" name="TextBox 3">
            <a:extLst>
              <a:ext uri="{FF2B5EF4-FFF2-40B4-BE49-F238E27FC236}">
                <a16:creationId xmlns:a16="http://schemas.microsoft.com/office/drawing/2014/main" id="{7E61B79B-46CC-4E1B-931A-FDCFFDD77B33}"/>
              </a:ext>
            </a:extLst>
          </p:cNvPr>
          <p:cNvSpPr txBox="1"/>
          <p:nvPr/>
        </p:nvSpPr>
        <p:spPr>
          <a:xfrm>
            <a:off x="2683046" y="2251142"/>
            <a:ext cx="1924824" cy="923330"/>
          </a:xfrm>
          <a:prstGeom prst="rect">
            <a:avLst/>
          </a:prstGeom>
          <a:noFill/>
        </p:spPr>
        <p:txBody>
          <a:bodyPr wrap="square" rtlCol="0">
            <a:spAutoFit/>
          </a:bodyPr>
          <a:lstStyle/>
          <a:p>
            <a:pPr algn="ctr"/>
            <a:r>
              <a:rPr lang="en-US" dirty="0">
                <a:latin typeface="Linux Libertine" panose="02000503000000000000" pitchFamily="2" charset="0"/>
                <a:ea typeface="Linux Libertine" panose="02000503000000000000" pitchFamily="2" charset="0"/>
                <a:cs typeface="Linux Libertine" panose="02000503000000000000" pitchFamily="2" charset="0"/>
              </a:rPr>
              <a:t>Treating the robot </a:t>
            </a:r>
          </a:p>
          <a:p>
            <a:pPr algn="ctr"/>
            <a:r>
              <a:rPr lang="en-US" dirty="0">
                <a:latin typeface="Linux Libertine" panose="02000503000000000000" pitchFamily="2" charset="0"/>
                <a:ea typeface="Linux Libertine" panose="02000503000000000000" pitchFamily="2" charset="0"/>
                <a:cs typeface="Linux Libertine" panose="02000503000000000000" pitchFamily="2" charset="0"/>
              </a:rPr>
              <a:t>As a technical device</a:t>
            </a:r>
          </a:p>
        </p:txBody>
      </p:sp>
      <p:sp>
        <p:nvSpPr>
          <p:cNvPr id="5" name="TextBox 4">
            <a:extLst>
              <a:ext uri="{FF2B5EF4-FFF2-40B4-BE49-F238E27FC236}">
                <a16:creationId xmlns:a16="http://schemas.microsoft.com/office/drawing/2014/main" id="{EDE3DF1A-29E3-40CB-9687-6DAF75F5898C}"/>
              </a:ext>
            </a:extLst>
          </p:cNvPr>
          <p:cNvSpPr txBox="1"/>
          <p:nvPr/>
        </p:nvSpPr>
        <p:spPr>
          <a:xfrm>
            <a:off x="5294359" y="2232128"/>
            <a:ext cx="1834600" cy="923330"/>
          </a:xfrm>
          <a:prstGeom prst="rect">
            <a:avLst/>
          </a:prstGeom>
          <a:noFill/>
        </p:spPr>
        <p:txBody>
          <a:bodyPr wrap="square" rtlCol="0">
            <a:spAutoFit/>
          </a:bodyPr>
          <a:lstStyle/>
          <a:p>
            <a:pPr algn="ctr"/>
            <a:r>
              <a:rPr lang="en-US" dirty="0">
                <a:latin typeface="Linux Libertine" panose="02000503000000000000" pitchFamily="2" charset="0"/>
                <a:ea typeface="Linux Libertine" panose="02000503000000000000" pitchFamily="2" charset="0"/>
                <a:cs typeface="Linux Libertine" panose="02000503000000000000" pitchFamily="2" charset="0"/>
              </a:rPr>
              <a:t>Responsibility towards</a:t>
            </a:r>
          </a:p>
          <a:p>
            <a:pPr algn="ctr"/>
            <a:r>
              <a:rPr lang="en-US" dirty="0">
                <a:latin typeface="Linux Libertine" panose="02000503000000000000" pitchFamily="2" charset="0"/>
                <a:ea typeface="Linux Libertine" panose="02000503000000000000" pitchFamily="2" charset="0"/>
                <a:cs typeface="Linux Libertine" panose="02000503000000000000" pitchFamily="2" charset="0"/>
              </a:rPr>
              <a:t>The robot</a:t>
            </a:r>
          </a:p>
        </p:txBody>
      </p:sp>
      <p:sp>
        <p:nvSpPr>
          <p:cNvPr id="6" name="TextBox 5">
            <a:extLst>
              <a:ext uri="{FF2B5EF4-FFF2-40B4-BE49-F238E27FC236}">
                <a16:creationId xmlns:a16="http://schemas.microsoft.com/office/drawing/2014/main" id="{5BF607F6-1951-42E6-B672-7FC5B5183A92}"/>
              </a:ext>
            </a:extLst>
          </p:cNvPr>
          <p:cNvSpPr txBox="1"/>
          <p:nvPr/>
        </p:nvSpPr>
        <p:spPr>
          <a:xfrm>
            <a:off x="7849154" y="2273519"/>
            <a:ext cx="1570944" cy="923330"/>
          </a:xfrm>
          <a:prstGeom prst="rect">
            <a:avLst/>
          </a:prstGeom>
          <a:noFill/>
        </p:spPr>
        <p:txBody>
          <a:bodyPr wrap="square" rtlCol="0">
            <a:spAutoFit/>
          </a:bodyPr>
          <a:lstStyle/>
          <a:p>
            <a:pPr algn="ctr"/>
            <a:r>
              <a:rPr lang="en-US" dirty="0">
                <a:latin typeface="Linux Libertine" panose="02000503000000000000" pitchFamily="2" charset="0"/>
                <a:ea typeface="Linux Libertine" panose="02000503000000000000" pitchFamily="2" charset="0"/>
                <a:cs typeface="Linux Libertine" panose="02000503000000000000" pitchFamily="2" charset="0"/>
              </a:rPr>
              <a:t>Relationship with </a:t>
            </a:r>
          </a:p>
          <a:p>
            <a:pPr algn="ctr"/>
            <a:r>
              <a:rPr lang="en-US" dirty="0">
                <a:latin typeface="Linux Libertine" panose="02000503000000000000" pitchFamily="2" charset="0"/>
                <a:ea typeface="Linux Libertine" panose="02000503000000000000" pitchFamily="2" charset="0"/>
                <a:cs typeface="Linux Libertine" panose="02000503000000000000" pitchFamily="2" charset="0"/>
              </a:rPr>
              <a:t>The robot</a:t>
            </a:r>
          </a:p>
        </p:txBody>
      </p:sp>
      <p:cxnSp>
        <p:nvCxnSpPr>
          <p:cNvPr id="11" name="Straight Connector 10">
            <a:extLst>
              <a:ext uri="{FF2B5EF4-FFF2-40B4-BE49-F238E27FC236}">
                <a16:creationId xmlns:a16="http://schemas.microsoft.com/office/drawing/2014/main" id="{AD736163-A8D9-47AA-8651-458BC94A1EEF}"/>
              </a:ext>
            </a:extLst>
          </p:cNvPr>
          <p:cNvCxnSpPr>
            <a:cxnSpLocks/>
          </p:cNvCxnSpPr>
          <p:nvPr/>
        </p:nvCxnSpPr>
        <p:spPr>
          <a:xfrm>
            <a:off x="3897054" y="1794710"/>
            <a:ext cx="4391018"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2F37DC6-5512-40B1-A9B7-D27A58AABC77}"/>
              </a:ext>
            </a:extLst>
          </p:cNvPr>
          <p:cNvCxnSpPr/>
          <p:nvPr/>
        </p:nvCxnSpPr>
        <p:spPr>
          <a:xfrm>
            <a:off x="6139958" y="1541491"/>
            <a:ext cx="0" cy="25321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3FF0CCF-949F-4E63-9E36-FD6AF9A01489}"/>
              </a:ext>
            </a:extLst>
          </p:cNvPr>
          <p:cNvCxnSpPr/>
          <p:nvPr/>
        </p:nvCxnSpPr>
        <p:spPr>
          <a:xfrm>
            <a:off x="3897054" y="1794710"/>
            <a:ext cx="0" cy="30948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2810011-6B69-486C-85F5-ED6F62D5AC7D}"/>
              </a:ext>
            </a:extLst>
          </p:cNvPr>
          <p:cNvCxnSpPr/>
          <p:nvPr/>
        </p:nvCxnSpPr>
        <p:spPr>
          <a:xfrm>
            <a:off x="6139958" y="1794710"/>
            <a:ext cx="0" cy="30948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76BD879-4AAA-4E0B-889C-875EEAFB81D5}"/>
              </a:ext>
            </a:extLst>
          </p:cNvPr>
          <p:cNvCxnSpPr/>
          <p:nvPr/>
        </p:nvCxnSpPr>
        <p:spPr>
          <a:xfrm>
            <a:off x="8288072" y="1794710"/>
            <a:ext cx="0" cy="309489"/>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FFA27663-ECF3-4B1C-A509-689C7E95FA45}"/>
              </a:ext>
            </a:extLst>
          </p:cNvPr>
          <p:cNvSpPr/>
          <p:nvPr/>
        </p:nvSpPr>
        <p:spPr>
          <a:xfrm>
            <a:off x="2683046" y="3570353"/>
            <a:ext cx="1924824" cy="126197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327B0CD-27A9-4B4D-9CD2-AF08026395F3}"/>
              </a:ext>
            </a:extLst>
          </p:cNvPr>
          <p:cNvSpPr txBox="1"/>
          <p:nvPr/>
        </p:nvSpPr>
        <p:spPr>
          <a:xfrm>
            <a:off x="2708916" y="3601173"/>
            <a:ext cx="1873084" cy="1200329"/>
          </a:xfrm>
          <a:prstGeom prst="rect">
            <a:avLst/>
          </a:prstGeom>
          <a:noFill/>
        </p:spPr>
        <p:txBody>
          <a:bodyPr wrap="square">
            <a:spAutoFit/>
          </a:bodyPr>
          <a:lstStyle/>
          <a:p>
            <a:pPr algn="ctr"/>
            <a:r>
              <a:rPr lang="en-US" sz="1200" i="1" dirty="0">
                <a:effectLst/>
                <a:latin typeface="Linux Libertine" panose="02000503000000000000" pitchFamily="2" charset="0"/>
                <a:ea typeface="MS Mincho" panose="02020609040205080304" pitchFamily="49" charset="-128"/>
                <a:cs typeface="Times New Roman" panose="02020603050405020304" pitchFamily="18" charset="0"/>
              </a:rPr>
              <a:t>“I know, it is a mechanical and programmed device. So, it's hard to put that out of mind when you are interacting with it.” – Theo: Week-3</a:t>
            </a:r>
            <a:endParaRPr lang="en-US" sz="1200" i="1" dirty="0"/>
          </a:p>
        </p:txBody>
      </p:sp>
      <p:sp>
        <p:nvSpPr>
          <p:cNvPr id="30" name="Rectangle 29">
            <a:extLst>
              <a:ext uri="{FF2B5EF4-FFF2-40B4-BE49-F238E27FC236}">
                <a16:creationId xmlns:a16="http://schemas.microsoft.com/office/drawing/2014/main" id="{6D21E33F-F5B6-4CB7-A8B5-C190B3A2170A}"/>
              </a:ext>
            </a:extLst>
          </p:cNvPr>
          <p:cNvSpPr/>
          <p:nvPr/>
        </p:nvSpPr>
        <p:spPr>
          <a:xfrm>
            <a:off x="5204135" y="3570352"/>
            <a:ext cx="1924824" cy="156965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F0D4596-1A07-4BCC-87D7-EDD167756079}"/>
              </a:ext>
            </a:extLst>
          </p:cNvPr>
          <p:cNvSpPr txBox="1"/>
          <p:nvPr/>
        </p:nvSpPr>
        <p:spPr>
          <a:xfrm>
            <a:off x="5273005" y="3570353"/>
            <a:ext cx="1791810" cy="1569660"/>
          </a:xfrm>
          <a:prstGeom prst="rect">
            <a:avLst/>
          </a:prstGeom>
          <a:noFill/>
        </p:spPr>
        <p:txBody>
          <a:bodyPr wrap="square">
            <a:spAutoFit/>
          </a:bodyPr>
          <a:lstStyle/>
          <a:p>
            <a:pPr algn="ctr"/>
            <a:r>
              <a:rPr lang="en-US" sz="1200" i="1" dirty="0">
                <a:effectLst/>
                <a:latin typeface="Linux Libertine" panose="02000503000000000000" pitchFamily="2" charset="0"/>
                <a:ea typeface="MS Mincho" panose="02020609040205080304" pitchFamily="49" charset="-128"/>
                <a:cs typeface="Times New Roman" panose="02020603050405020304" pitchFamily="18" charset="0"/>
              </a:rPr>
              <a:t>“ I feel like I'm bonding more with him. […] he's doing kind of like his own thing, and I do my own thing and at points I'm able to go and visit him, so that's a lot better.” – Ashley: Week-3</a:t>
            </a:r>
            <a:endParaRPr lang="en-US" sz="1200" i="1" dirty="0"/>
          </a:p>
        </p:txBody>
      </p:sp>
      <p:sp>
        <p:nvSpPr>
          <p:cNvPr id="32" name="Rectangle 31">
            <a:extLst>
              <a:ext uri="{FF2B5EF4-FFF2-40B4-BE49-F238E27FC236}">
                <a16:creationId xmlns:a16="http://schemas.microsoft.com/office/drawing/2014/main" id="{B51283B5-5D76-4831-A465-58A0C6541FE2}"/>
              </a:ext>
            </a:extLst>
          </p:cNvPr>
          <p:cNvSpPr/>
          <p:nvPr/>
        </p:nvSpPr>
        <p:spPr>
          <a:xfrm>
            <a:off x="7638370" y="3570353"/>
            <a:ext cx="1924824" cy="111999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01ED810-610A-4348-AF30-E98E21685B67}"/>
              </a:ext>
            </a:extLst>
          </p:cNvPr>
          <p:cNvSpPr txBox="1"/>
          <p:nvPr/>
        </p:nvSpPr>
        <p:spPr>
          <a:xfrm>
            <a:off x="7698364" y="3627808"/>
            <a:ext cx="1797076" cy="1015663"/>
          </a:xfrm>
          <a:prstGeom prst="rect">
            <a:avLst/>
          </a:prstGeom>
          <a:noFill/>
        </p:spPr>
        <p:txBody>
          <a:bodyPr wrap="square">
            <a:spAutoFit/>
          </a:bodyPr>
          <a:lstStyle/>
          <a:p>
            <a:pPr algn="ctr"/>
            <a:r>
              <a:rPr lang="en-US" sz="1200" i="1" dirty="0">
                <a:effectLst/>
                <a:latin typeface="Linux Libertine" panose="02000503000000000000" pitchFamily="2" charset="0"/>
                <a:ea typeface="MS Mincho" panose="02020609040205080304" pitchFamily="49" charset="-128"/>
                <a:cs typeface="Times New Roman" panose="02020603050405020304" pitchFamily="18" charset="0"/>
              </a:rPr>
              <a:t>“Aibo is more like a roommate, where is, a real dog would be like living with your spouse.” -Arthur: Week-3</a:t>
            </a:r>
            <a:endParaRPr lang="en-US" sz="1200" i="1" dirty="0"/>
          </a:p>
        </p:txBody>
      </p:sp>
    </p:spTree>
    <p:extLst>
      <p:ext uri="{BB962C8B-B14F-4D97-AF65-F5344CB8AC3E}">
        <p14:creationId xmlns:p14="http://schemas.microsoft.com/office/powerpoint/2010/main" val="249638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21" grpId="0" animBg="1"/>
      <p:bldP spid="4" grpId="0"/>
      <p:bldP spid="5" grpId="0"/>
      <p:bldP spid="6" grpId="0"/>
      <p:bldP spid="24" grpId="0" animBg="1"/>
      <p:bldP spid="27" grpId="0"/>
      <p:bldP spid="30" grpId="0" animBg="1"/>
      <p:bldP spid="28" grpId="0"/>
      <p:bldP spid="32" grpId="0" animBg="1"/>
      <p:bldP spid="3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9B92FF-D165-4E27-A28F-72FEE41A2ED8}"/>
              </a:ext>
            </a:extLst>
          </p:cNvPr>
          <p:cNvSpPr>
            <a:spLocks noGrp="1"/>
          </p:cNvSpPr>
          <p:nvPr>
            <p:ph type="sldNum" sz="quarter" idx="12"/>
          </p:nvPr>
        </p:nvSpPr>
        <p:spPr/>
        <p:txBody>
          <a:bodyPr/>
          <a:lstStyle/>
          <a:p>
            <a:fld id="{73CAD1E4-28DC-42A8-AD0B-CA6D0B7FB6A7}" type="slidenum">
              <a:rPr lang="en-US" smtClean="0"/>
              <a:t>41</a:t>
            </a:fld>
            <a:endParaRPr lang="en-US"/>
          </a:p>
        </p:txBody>
      </p:sp>
      <p:sp>
        <p:nvSpPr>
          <p:cNvPr id="4" name="TextBox 3">
            <a:extLst>
              <a:ext uri="{FF2B5EF4-FFF2-40B4-BE49-F238E27FC236}">
                <a16:creationId xmlns:a16="http://schemas.microsoft.com/office/drawing/2014/main" id="{77EDDC45-1822-403C-B7BB-E0ED7534855D}"/>
              </a:ext>
            </a:extLst>
          </p:cNvPr>
          <p:cNvSpPr txBox="1"/>
          <p:nvPr/>
        </p:nvSpPr>
        <p:spPr>
          <a:xfrm>
            <a:off x="1699084" y="2821717"/>
            <a:ext cx="3225563" cy="523220"/>
          </a:xfrm>
          <a:prstGeom prst="rect">
            <a:avLst/>
          </a:prstGeom>
          <a:noFill/>
        </p:spPr>
        <p:txBody>
          <a:bodyPr wrap="none" rtlCol="0">
            <a:spAutoFit/>
          </a:bodyPr>
          <a:lstStyle/>
          <a:p>
            <a:r>
              <a:rPr lang="en-US" sz="2800" dirty="0">
                <a:latin typeface="Linux Biolinum" panose="02000503000000000000" pitchFamily="2" charset="0"/>
                <a:ea typeface="Linux Biolinum" panose="02000503000000000000" pitchFamily="2" charset="0"/>
                <a:cs typeface="Linux Biolinum" panose="02000503000000000000" pitchFamily="2" charset="0"/>
              </a:rPr>
              <a:t>Privacy and Security</a:t>
            </a:r>
          </a:p>
        </p:txBody>
      </p:sp>
      <p:sp>
        <p:nvSpPr>
          <p:cNvPr id="10" name="Rectangle 9">
            <a:extLst>
              <a:ext uri="{FF2B5EF4-FFF2-40B4-BE49-F238E27FC236}">
                <a16:creationId xmlns:a16="http://schemas.microsoft.com/office/drawing/2014/main" id="{B6CF0943-7B07-4C37-86C4-CB973435B60C}"/>
              </a:ext>
            </a:extLst>
          </p:cNvPr>
          <p:cNvSpPr/>
          <p:nvPr/>
        </p:nvSpPr>
        <p:spPr>
          <a:xfrm>
            <a:off x="5793132" y="1269278"/>
            <a:ext cx="4890977" cy="16172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FB15D27-027C-4285-82CD-2F28982F918E}"/>
              </a:ext>
            </a:extLst>
          </p:cNvPr>
          <p:cNvSpPr txBox="1"/>
          <p:nvPr/>
        </p:nvSpPr>
        <p:spPr>
          <a:xfrm>
            <a:off x="6076997" y="1471298"/>
            <a:ext cx="4174084" cy="1200329"/>
          </a:xfrm>
          <a:prstGeom prst="rect">
            <a:avLst/>
          </a:prstGeom>
          <a:noFill/>
        </p:spPr>
        <p:txBody>
          <a:bodyPr wrap="square" rtlCol="0">
            <a:spAutoFit/>
          </a:bodyPr>
          <a:lstStyle/>
          <a:p>
            <a:pPr marL="365760" marR="0">
              <a:spcBef>
                <a:spcPts val="600"/>
              </a:spcBef>
              <a:spcAft>
                <a:spcPts val="600"/>
              </a:spcAft>
              <a:tabLst>
                <a:tab pos="182880" algn="l"/>
              </a:tabLst>
            </a:pPr>
            <a:r>
              <a:rPr lang="x-none" sz="1800" i="1" spc="-5" dirty="0">
                <a:effectLst/>
                <a:latin typeface="Linux Libertine" panose="02000503000000000000" pitchFamily="2" charset="0"/>
                <a:ea typeface="SimSun" panose="02010600030101010101" pitchFamily="2" charset="-122"/>
                <a:cs typeface="Times New Roman" panose="02020603050405020304" pitchFamily="18" charset="0"/>
              </a:rPr>
              <a:t>“I mean this camera is in </a:t>
            </a:r>
            <a:r>
              <a:rPr lang="en-US" sz="1800" i="1" spc="-5" dirty="0">
                <a:effectLst/>
                <a:latin typeface="Linux Libertine" panose="02000503000000000000" pitchFamily="2" charset="0"/>
                <a:ea typeface="SimSun" panose="02010600030101010101" pitchFamily="2" charset="-122"/>
                <a:cs typeface="Times New Roman" panose="02020603050405020304" pitchFamily="18" charset="0"/>
              </a:rPr>
              <a:t>all</a:t>
            </a:r>
            <a:r>
              <a:rPr lang="x-none" sz="1800" i="1" spc="-5" dirty="0">
                <a:effectLst/>
                <a:latin typeface="Linux Libertine" panose="02000503000000000000" pitchFamily="2" charset="0"/>
                <a:ea typeface="SimSun" panose="02010600030101010101" pitchFamily="2" charset="-122"/>
                <a:cs typeface="Times New Roman" panose="02020603050405020304" pitchFamily="18" charset="0"/>
              </a:rPr>
              <a:t> sorts of devices. As long as it </a:t>
            </a:r>
            <a:r>
              <a:rPr lang="en-US" sz="1800" i="1" spc="-5" dirty="0">
                <a:effectLst/>
                <a:latin typeface="Linux Libertine" panose="02000503000000000000" pitchFamily="2" charset="0"/>
                <a:ea typeface="SimSun" panose="02010600030101010101" pitchFamily="2" charset="-122"/>
                <a:cs typeface="Times New Roman" panose="02020603050405020304" pitchFamily="18" charset="0"/>
              </a:rPr>
              <a:t>is not </a:t>
            </a:r>
            <a:r>
              <a:rPr lang="x-none" sz="1800" i="1" spc="-5" dirty="0">
                <a:effectLst/>
                <a:latin typeface="Linux Libertine" panose="02000503000000000000" pitchFamily="2" charset="0"/>
                <a:ea typeface="SimSun" panose="02010600030101010101" pitchFamily="2" charset="-122"/>
                <a:cs typeface="Times New Roman" panose="02020603050405020304" pitchFamily="18" charset="0"/>
              </a:rPr>
              <a:t>actively showing stuff all the time, I'm cool.” </a:t>
            </a:r>
            <a:br>
              <a:rPr lang="en-US" i="1" spc="-5" dirty="0">
                <a:latin typeface="Linux Libertine" panose="02000503000000000000" pitchFamily="2" charset="0"/>
                <a:ea typeface="SimSun" panose="02010600030101010101" pitchFamily="2" charset="-122"/>
                <a:cs typeface="Times New Roman" panose="02020603050405020304" pitchFamily="18" charset="0"/>
              </a:rPr>
            </a:br>
            <a:r>
              <a:rPr lang="x-none" sz="1800" i="1" spc="-5" dirty="0">
                <a:effectLst/>
                <a:latin typeface="Linux Libertine" panose="02000503000000000000" pitchFamily="2" charset="0"/>
                <a:ea typeface="SimSun" panose="02010600030101010101" pitchFamily="2" charset="-122"/>
                <a:cs typeface="Times New Roman" panose="02020603050405020304" pitchFamily="18" charset="0"/>
              </a:rPr>
              <a:t>– Theo: Pre-study</a:t>
            </a:r>
            <a:endParaRPr lang="en-US" sz="1800" i="1" spc="-5" dirty="0">
              <a:effectLst/>
              <a:latin typeface="Linux Libertine" panose="02000503000000000000" pitchFamily="2" charset="0"/>
              <a:ea typeface="SimSun" panose="02010600030101010101" pitchFamily="2" charset="-122"/>
              <a:cs typeface="Times New Roman" panose="02020603050405020304" pitchFamily="18" charset="0"/>
            </a:endParaRPr>
          </a:p>
        </p:txBody>
      </p:sp>
      <p:sp>
        <p:nvSpPr>
          <p:cNvPr id="12" name="Rectangle 11">
            <a:extLst>
              <a:ext uri="{FF2B5EF4-FFF2-40B4-BE49-F238E27FC236}">
                <a16:creationId xmlns:a16="http://schemas.microsoft.com/office/drawing/2014/main" id="{31F28E77-989B-4E8A-AAEA-1EA192EF245B}"/>
              </a:ext>
            </a:extLst>
          </p:cNvPr>
          <p:cNvSpPr/>
          <p:nvPr/>
        </p:nvSpPr>
        <p:spPr>
          <a:xfrm>
            <a:off x="5793132" y="3494688"/>
            <a:ext cx="4890977" cy="16172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E9AA1F0-8C96-4A77-B6FD-595F8E7BA371}"/>
              </a:ext>
            </a:extLst>
          </p:cNvPr>
          <p:cNvSpPr txBox="1"/>
          <p:nvPr/>
        </p:nvSpPr>
        <p:spPr>
          <a:xfrm>
            <a:off x="6257778" y="3841670"/>
            <a:ext cx="4166382" cy="923330"/>
          </a:xfrm>
          <a:prstGeom prst="rect">
            <a:avLst/>
          </a:prstGeom>
          <a:noFill/>
        </p:spPr>
        <p:txBody>
          <a:bodyPr wrap="square" rtlCol="0">
            <a:spAutoFit/>
          </a:bodyPr>
          <a:lstStyle/>
          <a:p>
            <a:r>
              <a:rPr lang="en-US" i="1" spc="-5" dirty="0">
                <a:effectLst/>
                <a:latin typeface="Linux Libertine" panose="02000503000000000000" pitchFamily="2" charset="0"/>
                <a:ea typeface="SimSun" panose="02010600030101010101" pitchFamily="2" charset="-122"/>
                <a:cs typeface="Times New Roman" panose="02020603050405020304" pitchFamily="18" charset="0"/>
              </a:rPr>
              <a:t>“I just don't particularly feel like I want a webcam that's internet enabled somewhere in my home you know”  – Arthur: Exit </a:t>
            </a:r>
            <a:endParaRPr lang="en-US" dirty="0"/>
          </a:p>
        </p:txBody>
      </p:sp>
    </p:spTree>
    <p:extLst>
      <p:ext uri="{BB962C8B-B14F-4D97-AF65-F5344CB8AC3E}">
        <p14:creationId xmlns:p14="http://schemas.microsoft.com/office/powerpoint/2010/main" val="398310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E560A3-6548-4831-ADDF-DECA653ABEAB}"/>
              </a:ext>
            </a:extLst>
          </p:cNvPr>
          <p:cNvSpPr>
            <a:spLocks noGrp="1"/>
          </p:cNvSpPr>
          <p:nvPr>
            <p:ph type="sldNum" sz="quarter" idx="12"/>
          </p:nvPr>
        </p:nvSpPr>
        <p:spPr/>
        <p:txBody>
          <a:bodyPr/>
          <a:lstStyle/>
          <a:p>
            <a:fld id="{73CAD1E4-28DC-42A8-AD0B-CA6D0B7FB6A7}" type="slidenum">
              <a:rPr lang="en-US" smtClean="0"/>
              <a:t>42</a:t>
            </a:fld>
            <a:endParaRPr lang="en-US"/>
          </a:p>
        </p:txBody>
      </p:sp>
      <p:sp>
        <p:nvSpPr>
          <p:cNvPr id="6" name="TextBox 5">
            <a:extLst>
              <a:ext uri="{FF2B5EF4-FFF2-40B4-BE49-F238E27FC236}">
                <a16:creationId xmlns:a16="http://schemas.microsoft.com/office/drawing/2014/main" id="{36DB9DCF-2677-43AE-B73B-991199F87796}"/>
              </a:ext>
            </a:extLst>
          </p:cNvPr>
          <p:cNvSpPr txBox="1"/>
          <p:nvPr/>
        </p:nvSpPr>
        <p:spPr>
          <a:xfrm>
            <a:off x="1699084" y="2821717"/>
            <a:ext cx="2378280" cy="523220"/>
          </a:xfrm>
          <a:prstGeom prst="rect">
            <a:avLst/>
          </a:prstGeom>
          <a:noFill/>
        </p:spPr>
        <p:txBody>
          <a:bodyPr wrap="none" rtlCol="0">
            <a:spAutoFit/>
          </a:bodyPr>
          <a:lstStyle/>
          <a:p>
            <a:r>
              <a:rPr lang="en-US" sz="2800" dirty="0">
                <a:latin typeface="Linux Biolinum" panose="02000503000000000000" pitchFamily="2" charset="0"/>
                <a:ea typeface="Linux Biolinum" panose="02000503000000000000" pitchFamily="2" charset="0"/>
                <a:cs typeface="Linux Biolinum" panose="02000503000000000000" pitchFamily="2" charset="0"/>
              </a:rPr>
              <a:t>Continued Use</a:t>
            </a:r>
          </a:p>
        </p:txBody>
      </p:sp>
      <p:sp>
        <p:nvSpPr>
          <p:cNvPr id="7" name="Rectangle 6">
            <a:extLst>
              <a:ext uri="{FF2B5EF4-FFF2-40B4-BE49-F238E27FC236}">
                <a16:creationId xmlns:a16="http://schemas.microsoft.com/office/drawing/2014/main" id="{D381D1C8-C62D-465B-87B1-6AD56A2788BD}"/>
              </a:ext>
            </a:extLst>
          </p:cNvPr>
          <p:cNvSpPr/>
          <p:nvPr/>
        </p:nvSpPr>
        <p:spPr>
          <a:xfrm>
            <a:off x="5793132" y="1269278"/>
            <a:ext cx="4890977" cy="16172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C8FC275-507B-44AE-9CBE-823BA64639B6}"/>
              </a:ext>
            </a:extLst>
          </p:cNvPr>
          <p:cNvSpPr/>
          <p:nvPr/>
        </p:nvSpPr>
        <p:spPr>
          <a:xfrm>
            <a:off x="5793132" y="3494688"/>
            <a:ext cx="4890977" cy="161729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D920CBD-6F04-4EDB-BE7F-61A9C6CF5731}"/>
              </a:ext>
            </a:extLst>
          </p:cNvPr>
          <p:cNvSpPr txBox="1"/>
          <p:nvPr/>
        </p:nvSpPr>
        <p:spPr>
          <a:xfrm>
            <a:off x="5822440" y="1477760"/>
            <a:ext cx="4461333" cy="1200329"/>
          </a:xfrm>
          <a:prstGeom prst="rect">
            <a:avLst/>
          </a:prstGeom>
          <a:noFill/>
        </p:spPr>
        <p:txBody>
          <a:bodyPr wrap="square">
            <a:spAutoFit/>
          </a:bodyPr>
          <a:lstStyle/>
          <a:p>
            <a:pPr marL="365760" marR="0">
              <a:spcBef>
                <a:spcPts val="600"/>
              </a:spcBef>
              <a:spcAft>
                <a:spcPts val="0"/>
              </a:spcAft>
              <a:tabLst>
                <a:tab pos="182880" algn="l"/>
              </a:tabLst>
            </a:pPr>
            <a:r>
              <a:rPr lang="en-US" sz="1800" i="1" dirty="0">
                <a:effectLst/>
                <a:latin typeface="Linux Libertine" panose="02000503000000000000" pitchFamily="2" charset="0"/>
                <a:ea typeface="MS Mincho" panose="02020609040205080304" pitchFamily="49" charset="-128"/>
                <a:cs typeface="Times New Roman" panose="02020603050405020304" pitchFamily="18" charset="0"/>
              </a:rPr>
              <a:t>“…if Aibo was fluffier and more fluid and organic, I would say that barrier would almost certainly disappear”. </a:t>
            </a:r>
            <a:br>
              <a:rPr lang="en-US" sz="1800" i="1" dirty="0">
                <a:effectLst/>
                <a:latin typeface="Linux Libertine" panose="02000503000000000000" pitchFamily="2" charset="0"/>
                <a:ea typeface="MS Mincho" panose="02020609040205080304" pitchFamily="49" charset="-128"/>
                <a:cs typeface="Times New Roman" panose="02020603050405020304" pitchFamily="18" charset="0"/>
              </a:rPr>
            </a:br>
            <a:r>
              <a:rPr lang="en-US" sz="1800" i="1" dirty="0">
                <a:effectLst/>
                <a:latin typeface="Linux Libertine" panose="02000503000000000000" pitchFamily="2" charset="0"/>
                <a:ea typeface="MS Mincho" panose="02020609040205080304" pitchFamily="49" charset="-128"/>
                <a:cs typeface="Times New Roman" panose="02020603050405020304" pitchFamily="18" charset="0"/>
              </a:rPr>
              <a:t>– Arthur: Week-3</a:t>
            </a:r>
            <a:endParaRPr lang="en-US" sz="1800" i="1" spc="-5" dirty="0">
              <a:effectLst/>
              <a:latin typeface="Linux Libertine" panose="02000503000000000000" pitchFamily="2" charset="0"/>
              <a:ea typeface="SimSun" panose="02010600030101010101" pitchFamily="2" charset="-122"/>
              <a:cs typeface="Times New Roman" panose="02020603050405020304" pitchFamily="18" charset="0"/>
            </a:endParaRPr>
          </a:p>
        </p:txBody>
      </p:sp>
      <p:sp>
        <p:nvSpPr>
          <p:cNvPr id="10" name="TextBox 9">
            <a:extLst>
              <a:ext uri="{FF2B5EF4-FFF2-40B4-BE49-F238E27FC236}">
                <a16:creationId xmlns:a16="http://schemas.microsoft.com/office/drawing/2014/main" id="{D77D5390-8DF1-45F9-897E-2EB5E08FBC23}"/>
              </a:ext>
            </a:extLst>
          </p:cNvPr>
          <p:cNvSpPr txBox="1"/>
          <p:nvPr/>
        </p:nvSpPr>
        <p:spPr>
          <a:xfrm>
            <a:off x="5962056" y="3703170"/>
            <a:ext cx="4658749" cy="1200329"/>
          </a:xfrm>
          <a:prstGeom prst="rect">
            <a:avLst/>
          </a:prstGeom>
          <a:noFill/>
        </p:spPr>
        <p:txBody>
          <a:bodyPr wrap="square">
            <a:spAutoFit/>
          </a:bodyPr>
          <a:lstStyle/>
          <a:p>
            <a:r>
              <a:rPr lang="en-US" sz="1800" i="1" dirty="0">
                <a:effectLst/>
                <a:latin typeface="Linux Libertine" panose="02000503000000000000" pitchFamily="2" charset="0"/>
                <a:ea typeface="MS Mincho" panose="02020609040205080304" pitchFamily="49" charset="-128"/>
                <a:cs typeface="Times New Roman" panose="02020603050405020304" pitchFamily="18" charset="0"/>
              </a:rPr>
              <a:t>“it doesn't matter that it doesn't have fur. It still responds to your touch when you pet it's head, which is what people do to animals right?”</a:t>
            </a:r>
          </a:p>
          <a:p>
            <a:r>
              <a:rPr lang="en-US" sz="1800" i="1" dirty="0">
                <a:effectLst/>
                <a:latin typeface="Linux Libertine" panose="02000503000000000000" pitchFamily="2" charset="0"/>
                <a:ea typeface="MS Mincho" panose="02020609040205080304" pitchFamily="49" charset="-128"/>
                <a:cs typeface="Times New Roman" panose="02020603050405020304" pitchFamily="18" charset="0"/>
              </a:rPr>
              <a:t>- Jade: Week-1</a:t>
            </a:r>
            <a:endParaRPr lang="en-US" i="1" dirty="0"/>
          </a:p>
        </p:txBody>
      </p:sp>
    </p:spTree>
    <p:extLst>
      <p:ext uri="{BB962C8B-B14F-4D97-AF65-F5344CB8AC3E}">
        <p14:creationId xmlns:p14="http://schemas.microsoft.com/office/powerpoint/2010/main" val="126556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F49A70-8315-43FE-A829-23F99E60C4ED}"/>
              </a:ext>
            </a:extLst>
          </p:cNvPr>
          <p:cNvSpPr>
            <a:spLocks noGrp="1"/>
          </p:cNvSpPr>
          <p:nvPr>
            <p:ph type="sldNum" sz="quarter" idx="12"/>
          </p:nvPr>
        </p:nvSpPr>
        <p:spPr/>
        <p:txBody>
          <a:bodyPr/>
          <a:lstStyle/>
          <a:p>
            <a:fld id="{73CAD1E4-28DC-42A8-AD0B-CA6D0B7FB6A7}" type="slidenum">
              <a:rPr lang="en-US" smtClean="0"/>
              <a:t>43</a:t>
            </a:fld>
            <a:endParaRPr lang="en-US"/>
          </a:p>
        </p:txBody>
      </p:sp>
      <p:sp>
        <p:nvSpPr>
          <p:cNvPr id="3" name="TextBox 2">
            <a:extLst>
              <a:ext uri="{FF2B5EF4-FFF2-40B4-BE49-F238E27FC236}">
                <a16:creationId xmlns:a16="http://schemas.microsoft.com/office/drawing/2014/main" id="{FA2BC792-79E8-47D3-8B39-E165A97F6D21}"/>
              </a:ext>
            </a:extLst>
          </p:cNvPr>
          <p:cNvSpPr txBox="1"/>
          <p:nvPr/>
        </p:nvSpPr>
        <p:spPr>
          <a:xfrm>
            <a:off x="4058350" y="3886464"/>
            <a:ext cx="3764849" cy="584775"/>
          </a:xfrm>
          <a:prstGeom prst="rect">
            <a:avLst/>
          </a:prstGeom>
          <a:noFill/>
        </p:spPr>
        <p:txBody>
          <a:bodyPr wrap="square" rtlCol="0">
            <a:spAutoFit/>
          </a:bodyPr>
          <a:lstStyle/>
          <a:p>
            <a:r>
              <a:rPr lang="en-US" sz="3200" dirty="0">
                <a:latin typeface="Linux Biolinum" panose="02000503000000000000" pitchFamily="2" charset="0"/>
                <a:ea typeface="Linux Biolinum" panose="02000503000000000000" pitchFamily="2" charset="0"/>
                <a:cs typeface="Linux Biolinum" panose="02000503000000000000" pitchFamily="2" charset="0"/>
              </a:rPr>
              <a:t>individual perception</a:t>
            </a:r>
          </a:p>
        </p:txBody>
      </p:sp>
      <p:sp>
        <p:nvSpPr>
          <p:cNvPr id="4" name="TextBox 3">
            <a:extLst>
              <a:ext uri="{FF2B5EF4-FFF2-40B4-BE49-F238E27FC236}">
                <a16:creationId xmlns:a16="http://schemas.microsoft.com/office/drawing/2014/main" id="{BE13FB24-B980-443D-BA39-E1D8CE488166}"/>
              </a:ext>
            </a:extLst>
          </p:cNvPr>
          <p:cNvSpPr txBox="1"/>
          <p:nvPr/>
        </p:nvSpPr>
        <p:spPr>
          <a:xfrm>
            <a:off x="2488652" y="1726625"/>
            <a:ext cx="7027886" cy="1077218"/>
          </a:xfrm>
          <a:prstGeom prst="rect">
            <a:avLst/>
          </a:prstGeom>
          <a:noFill/>
        </p:spPr>
        <p:txBody>
          <a:bodyPr wrap="none" rtlCol="0">
            <a:spAutoFit/>
          </a:bodyPr>
          <a:lstStyle/>
          <a:p>
            <a:pPr algn="ctr"/>
            <a:r>
              <a:rPr lang="en-US" sz="3200" dirty="0">
                <a:latin typeface="Linux Biolinum" panose="02000503000000000000" pitchFamily="2" charset="0"/>
                <a:ea typeface="Linux Biolinum" panose="02000503000000000000" pitchFamily="2" charset="0"/>
                <a:cs typeface="Linux Biolinum" panose="02000503000000000000" pitchFamily="2" charset="0"/>
              </a:rPr>
              <a:t>potential factors associated with</a:t>
            </a:r>
          </a:p>
          <a:p>
            <a:pPr algn="ctr"/>
            <a:r>
              <a:rPr lang="en-US" sz="3200" dirty="0">
                <a:latin typeface="Linux Biolinum" panose="02000503000000000000" pitchFamily="2" charset="0"/>
                <a:ea typeface="Linux Biolinum" panose="02000503000000000000" pitchFamily="2" charset="0"/>
                <a:cs typeface="Linux Biolinum" panose="02000503000000000000" pitchFamily="2" charset="0"/>
              </a:rPr>
              <a:t>social robot adoption (or non-adoption)</a:t>
            </a:r>
          </a:p>
        </p:txBody>
      </p:sp>
      <p:cxnSp>
        <p:nvCxnSpPr>
          <p:cNvPr id="6" name="Straight Arrow Connector 5">
            <a:extLst>
              <a:ext uri="{FF2B5EF4-FFF2-40B4-BE49-F238E27FC236}">
                <a16:creationId xmlns:a16="http://schemas.microsoft.com/office/drawing/2014/main" id="{12C18F66-1451-468A-A23A-F64192663A74}"/>
              </a:ext>
            </a:extLst>
          </p:cNvPr>
          <p:cNvCxnSpPr/>
          <p:nvPr/>
        </p:nvCxnSpPr>
        <p:spPr>
          <a:xfrm>
            <a:off x="5948031" y="2859315"/>
            <a:ext cx="0" cy="92891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0753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DC07F90D-1698-430D-AC90-97FCA6367A1B}"/>
              </a:ext>
            </a:extLst>
          </p:cNvPr>
          <p:cNvSpPr/>
          <p:nvPr/>
        </p:nvSpPr>
        <p:spPr>
          <a:xfrm>
            <a:off x="1674055" y="3422737"/>
            <a:ext cx="8707902" cy="83081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12" name="Rectangle: Rounded Corners 11">
            <a:extLst>
              <a:ext uri="{FF2B5EF4-FFF2-40B4-BE49-F238E27FC236}">
                <a16:creationId xmlns:a16="http://schemas.microsoft.com/office/drawing/2014/main" id="{516994DD-D27F-4952-B51C-612EB4B80CAD}"/>
              </a:ext>
            </a:extLst>
          </p:cNvPr>
          <p:cNvSpPr/>
          <p:nvPr/>
        </p:nvSpPr>
        <p:spPr>
          <a:xfrm>
            <a:off x="1674055" y="2299512"/>
            <a:ext cx="8707902" cy="830813"/>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8383CF09-B10A-403B-BF38-F17F73D7EDE2}"/>
              </a:ext>
            </a:extLst>
          </p:cNvPr>
          <p:cNvSpPr>
            <a:spLocks noGrp="1"/>
          </p:cNvSpPr>
          <p:nvPr>
            <p:ph type="sldNum" sz="quarter" idx="12"/>
          </p:nvPr>
        </p:nvSpPr>
        <p:spPr/>
        <p:txBody>
          <a:bodyPr/>
          <a:lstStyle/>
          <a:p>
            <a:fld id="{73CAD1E4-28DC-42A8-AD0B-CA6D0B7FB6A7}" type="slidenum">
              <a:rPr lang="en-US" smtClean="0"/>
              <a:t>44</a:t>
            </a:fld>
            <a:endParaRPr lang="en-US"/>
          </a:p>
        </p:txBody>
      </p:sp>
      <p:sp>
        <p:nvSpPr>
          <p:cNvPr id="3" name="TextBox 2">
            <a:extLst>
              <a:ext uri="{FF2B5EF4-FFF2-40B4-BE49-F238E27FC236}">
                <a16:creationId xmlns:a16="http://schemas.microsoft.com/office/drawing/2014/main" id="{4CC6E8F7-7375-4303-AE17-B6EB30BA7256}"/>
              </a:ext>
            </a:extLst>
          </p:cNvPr>
          <p:cNvSpPr txBox="1"/>
          <p:nvPr/>
        </p:nvSpPr>
        <p:spPr>
          <a:xfrm>
            <a:off x="1294228" y="858129"/>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C5056890-36FB-4918-85DE-A88179D91F4F}"/>
              </a:ext>
            </a:extLst>
          </p:cNvPr>
          <p:cNvSpPr txBox="1"/>
          <p:nvPr/>
        </p:nvSpPr>
        <p:spPr>
          <a:xfrm>
            <a:off x="1772529" y="858129"/>
            <a:ext cx="2260555" cy="400110"/>
          </a:xfrm>
          <a:prstGeom prst="rect">
            <a:avLst/>
          </a:prstGeom>
          <a:noFill/>
        </p:spPr>
        <p:txBody>
          <a:bodyPr wrap="none" rtlCol="0">
            <a:spAutoFit/>
          </a:bodyPr>
          <a:lstStyle/>
          <a:p>
            <a:r>
              <a:rPr lang="en-US" sz="2000" dirty="0">
                <a:solidFill>
                  <a:schemeClr val="bg1">
                    <a:lumMod val="75000"/>
                  </a:schemeClr>
                </a:solidFill>
                <a:latin typeface="Linux Biolinum" panose="02000503000000000000" pitchFamily="2" charset="0"/>
                <a:ea typeface="Linux Biolinum" panose="02000503000000000000" pitchFamily="2" charset="0"/>
                <a:cs typeface="Linux Biolinum" panose="02000503000000000000" pitchFamily="2" charset="0"/>
              </a:rPr>
              <a:t>Research Questions</a:t>
            </a:r>
          </a:p>
        </p:txBody>
      </p:sp>
      <p:sp>
        <p:nvSpPr>
          <p:cNvPr id="7" name="Rectangle: Rounded Corners 6">
            <a:extLst>
              <a:ext uri="{FF2B5EF4-FFF2-40B4-BE49-F238E27FC236}">
                <a16:creationId xmlns:a16="http://schemas.microsoft.com/office/drawing/2014/main" id="{F77D993A-3423-4AEF-B4B4-99D7D4428434}"/>
              </a:ext>
            </a:extLst>
          </p:cNvPr>
          <p:cNvSpPr/>
          <p:nvPr/>
        </p:nvSpPr>
        <p:spPr>
          <a:xfrm>
            <a:off x="1674055" y="4568428"/>
            <a:ext cx="8707902" cy="83081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75000"/>
                </a:schemeClr>
              </a:solidFill>
            </a:endParaRPr>
          </a:p>
        </p:txBody>
      </p:sp>
      <p:sp>
        <p:nvSpPr>
          <p:cNvPr id="5" name="TextBox 4">
            <a:extLst>
              <a:ext uri="{FF2B5EF4-FFF2-40B4-BE49-F238E27FC236}">
                <a16:creationId xmlns:a16="http://schemas.microsoft.com/office/drawing/2014/main" id="{2DC1373F-9159-45CC-A8F0-86DCCA158160}"/>
              </a:ext>
            </a:extLst>
          </p:cNvPr>
          <p:cNvSpPr txBox="1"/>
          <p:nvPr/>
        </p:nvSpPr>
        <p:spPr>
          <a:xfrm>
            <a:off x="3630450" y="2443195"/>
            <a:ext cx="4785202" cy="463717"/>
          </a:xfrm>
          <a:prstGeom prst="rect">
            <a:avLst/>
          </a:prstGeom>
          <a:noFill/>
        </p:spPr>
        <p:txBody>
          <a:bodyPr wrap="square" rtlCol="0">
            <a:spAutoFit/>
          </a:bodyPr>
          <a:lstStyle/>
          <a:p>
            <a:pPr marR="0" lvl="0" algn="just">
              <a:lnSpc>
                <a:spcPct val="150000"/>
              </a:lnSpc>
              <a:spcBef>
                <a:spcPts val="0"/>
              </a:spcBef>
              <a:spcAft>
                <a:spcPts val="0"/>
              </a:spcAft>
            </a:pPr>
            <a:r>
              <a:rPr lang="en-US" sz="1800" dirty="0">
                <a:solidFill>
                  <a:schemeClr val="bg1">
                    <a:lumMod val="75000"/>
                  </a:schemeClr>
                </a:solidFill>
                <a:effectLst/>
                <a:latin typeface="Linux Libertine" panose="02000503000000000000" pitchFamily="2" charset="0"/>
                <a:ea typeface="MS Mincho" panose="02020609040205080304" pitchFamily="49" charset="-128"/>
                <a:cs typeface="Times New Roman" panose="02020603050405020304" pitchFamily="18" charset="0"/>
              </a:rPr>
              <a:t>Can they adopt the robot in their everyday lives? </a:t>
            </a:r>
          </a:p>
        </p:txBody>
      </p:sp>
      <p:sp>
        <p:nvSpPr>
          <p:cNvPr id="8" name="TextBox 7">
            <a:extLst>
              <a:ext uri="{FF2B5EF4-FFF2-40B4-BE49-F238E27FC236}">
                <a16:creationId xmlns:a16="http://schemas.microsoft.com/office/drawing/2014/main" id="{5ECE9380-E07C-4FAD-8901-6FD8675ED73F}"/>
              </a:ext>
            </a:extLst>
          </p:cNvPr>
          <p:cNvSpPr txBox="1"/>
          <p:nvPr/>
        </p:nvSpPr>
        <p:spPr>
          <a:xfrm>
            <a:off x="1772529" y="1413027"/>
            <a:ext cx="8501045" cy="923330"/>
          </a:xfrm>
          <a:prstGeom prst="rect">
            <a:avLst/>
          </a:prstGeom>
          <a:noFill/>
        </p:spPr>
        <p:txBody>
          <a:bodyPr wrap="none" rtlCol="0">
            <a:spAutoFit/>
          </a:bodyPr>
          <a:lstStyle/>
          <a:p>
            <a:pPr marL="0" marR="0" algn="just">
              <a:lnSpc>
                <a:spcPct val="200000"/>
              </a:lnSpc>
              <a:spcBef>
                <a:spcPts val="0"/>
              </a:spcBef>
              <a:spcAft>
                <a:spcPts val="0"/>
              </a:spcAft>
            </a:pPr>
            <a:r>
              <a:rPr lang="en-US" sz="1800" dirty="0">
                <a:solidFill>
                  <a:schemeClr val="bg1">
                    <a:lumMod val="75000"/>
                  </a:schemeClr>
                </a:solidFill>
                <a:effectLst/>
                <a:latin typeface="Linux Libertine" panose="02000503000000000000" pitchFamily="2" charset="0"/>
                <a:ea typeface="MS Mincho" panose="02020609040205080304" pitchFamily="49" charset="-128"/>
                <a:cs typeface="Times New Roman" panose="02020603050405020304" pitchFamily="18" charset="0"/>
              </a:rPr>
              <a:t>What happens when we give a social robotic dog to a lonely individual who lives alone?</a:t>
            </a:r>
            <a:endParaRPr lang="en-US" dirty="0">
              <a:solidFill>
                <a:schemeClr val="bg1">
                  <a:lumMod val="75000"/>
                </a:schemeClr>
              </a:solidFill>
              <a:latin typeface="Linux Libertine" panose="02000503000000000000" pitchFamily="2" charset="0"/>
              <a:ea typeface="MS Mincho" panose="02020609040205080304" pitchFamily="49" charset="-128"/>
              <a:cs typeface="Times New Roman" panose="02020603050405020304" pitchFamily="18" charset="0"/>
            </a:endParaRPr>
          </a:p>
          <a:p>
            <a:endParaRPr lang="en-US" dirty="0">
              <a:solidFill>
                <a:schemeClr val="bg1">
                  <a:lumMod val="75000"/>
                </a:schemeClr>
              </a:solidFill>
            </a:endParaRPr>
          </a:p>
        </p:txBody>
      </p:sp>
      <p:sp>
        <p:nvSpPr>
          <p:cNvPr id="9" name="TextBox 8">
            <a:extLst>
              <a:ext uri="{FF2B5EF4-FFF2-40B4-BE49-F238E27FC236}">
                <a16:creationId xmlns:a16="http://schemas.microsoft.com/office/drawing/2014/main" id="{C5D21E2E-8D24-4480-9A87-41F8B281647E}"/>
              </a:ext>
            </a:extLst>
          </p:cNvPr>
          <p:cNvSpPr txBox="1"/>
          <p:nvPr/>
        </p:nvSpPr>
        <p:spPr>
          <a:xfrm>
            <a:off x="2049058" y="4492801"/>
            <a:ext cx="8093882" cy="923330"/>
          </a:xfrm>
          <a:prstGeom prst="rect">
            <a:avLst/>
          </a:prstGeom>
          <a:noFill/>
        </p:spPr>
        <p:txBody>
          <a:bodyPr wrap="none" rtlCol="0">
            <a:spAutoFit/>
          </a:bodyPr>
          <a:lstStyle/>
          <a:p>
            <a:endParaRPr lang="en-US" sz="1800" dirty="0">
              <a:effectLst/>
              <a:latin typeface="Linux Libertine" panose="02000503000000000000" pitchFamily="2" charset="0"/>
              <a:ea typeface="MS Mincho" panose="02020609040205080304" pitchFamily="49" charset="-128"/>
              <a:cs typeface="Times New Roman" panose="02020603050405020304" pitchFamily="18" charset="0"/>
            </a:endParaRPr>
          </a:p>
          <a:p>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Are there any potential avenues for social robots to impact wellness and loneliness?</a:t>
            </a:r>
            <a:endParaRPr lang="en-US" dirty="0"/>
          </a:p>
          <a:p>
            <a:endParaRPr lang="en-US" dirty="0"/>
          </a:p>
        </p:txBody>
      </p:sp>
      <p:sp>
        <p:nvSpPr>
          <p:cNvPr id="10" name="TextBox 9">
            <a:extLst>
              <a:ext uri="{FF2B5EF4-FFF2-40B4-BE49-F238E27FC236}">
                <a16:creationId xmlns:a16="http://schemas.microsoft.com/office/drawing/2014/main" id="{A37F3FB9-EA20-41E0-A954-A98992F52178}"/>
              </a:ext>
            </a:extLst>
          </p:cNvPr>
          <p:cNvSpPr txBox="1"/>
          <p:nvPr/>
        </p:nvSpPr>
        <p:spPr>
          <a:xfrm>
            <a:off x="2470648" y="3495750"/>
            <a:ext cx="7250703" cy="646331"/>
          </a:xfrm>
          <a:prstGeom prst="rect">
            <a:avLst/>
          </a:prstGeom>
          <a:noFill/>
        </p:spPr>
        <p:txBody>
          <a:bodyPr wrap="none" rtlCol="0">
            <a:spAutoFit/>
          </a:bodyPr>
          <a:lstStyle/>
          <a:p>
            <a:pPr algn="ctr"/>
            <a:r>
              <a:rPr lang="en-US" sz="1800" dirty="0">
                <a:solidFill>
                  <a:schemeClr val="bg1">
                    <a:lumMod val="75000"/>
                  </a:schemeClr>
                </a:solidFill>
                <a:effectLst/>
                <a:latin typeface="Linux Libertine" panose="02000503000000000000" pitchFamily="2" charset="0"/>
                <a:ea typeface="MS Mincho" panose="02020609040205080304" pitchFamily="49" charset="-128"/>
                <a:cs typeface="Times New Roman" panose="02020603050405020304" pitchFamily="18" charset="0"/>
              </a:rPr>
              <a:t>What are the possible factors that might be influencing the robot adoption </a:t>
            </a:r>
          </a:p>
          <a:p>
            <a:pPr algn="ctr"/>
            <a:r>
              <a:rPr lang="en-US" sz="1800" dirty="0">
                <a:solidFill>
                  <a:schemeClr val="bg1">
                    <a:lumMod val="75000"/>
                  </a:schemeClr>
                </a:solidFill>
                <a:effectLst/>
                <a:latin typeface="Linux Libertine" panose="02000503000000000000" pitchFamily="2" charset="0"/>
                <a:ea typeface="MS Mincho" panose="02020609040205080304" pitchFamily="49" charset="-128"/>
                <a:cs typeface="Times New Roman" panose="02020603050405020304" pitchFamily="18" charset="0"/>
              </a:rPr>
              <a:t>(or non-adoption) process?</a:t>
            </a:r>
            <a:endParaRPr lang="en-US" dirty="0">
              <a:solidFill>
                <a:schemeClr val="bg1">
                  <a:lumMod val="75000"/>
                </a:schemeClr>
              </a:solidFill>
            </a:endParaRPr>
          </a:p>
        </p:txBody>
      </p:sp>
    </p:spTree>
    <p:extLst>
      <p:ext uri="{BB962C8B-B14F-4D97-AF65-F5344CB8AC3E}">
        <p14:creationId xmlns:p14="http://schemas.microsoft.com/office/powerpoint/2010/main" val="3639751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32E7265-348A-4B94-B6E9-CBA5A9DFA38F}"/>
              </a:ext>
            </a:extLst>
          </p:cNvPr>
          <p:cNvSpPr/>
          <p:nvPr/>
        </p:nvSpPr>
        <p:spPr>
          <a:xfrm>
            <a:off x="4864664" y="907365"/>
            <a:ext cx="5937565" cy="10881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54E724-5E34-424C-A120-66053AA4152E}"/>
              </a:ext>
            </a:extLst>
          </p:cNvPr>
          <p:cNvSpPr/>
          <p:nvPr/>
        </p:nvSpPr>
        <p:spPr>
          <a:xfrm>
            <a:off x="4864664" y="2539254"/>
            <a:ext cx="5937565" cy="10881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ADA4514-2BA3-4454-B951-C70163FF4CF5}"/>
              </a:ext>
            </a:extLst>
          </p:cNvPr>
          <p:cNvSpPr/>
          <p:nvPr/>
        </p:nvSpPr>
        <p:spPr>
          <a:xfrm>
            <a:off x="4864664" y="4171143"/>
            <a:ext cx="5937565" cy="125898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246B28E-F560-4895-B286-144A1ED53C94}"/>
              </a:ext>
            </a:extLst>
          </p:cNvPr>
          <p:cNvSpPr>
            <a:spLocks noGrp="1"/>
          </p:cNvSpPr>
          <p:nvPr>
            <p:ph type="sldNum" sz="quarter" idx="12"/>
          </p:nvPr>
        </p:nvSpPr>
        <p:spPr/>
        <p:txBody>
          <a:bodyPr/>
          <a:lstStyle/>
          <a:p>
            <a:fld id="{73CAD1E4-28DC-42A8-AD0B-CA6D0B7FB6A7}" type="slidenum">
              <a:rPr lang="en-US" smtClean="0"/>
              <a:t>45</a:t>
            </a:fld>
            <a:endParaRPr lang="en-US"/>
          </a:p>
        </p:txBody>
      </p:sp>
      <p:sp>
        <p:nvSpPr>
          <p:cNvPr id="4" name="TextBox 3">
            <a:extLst>
              <a:ext uri="{FF2B5EF4-FFF2-40B4-BE49-F238E27FC236}">
                <a16:creationId xmlns:a16="http://schemas.microsoft.com/office/drawing/2014/main" id="{01C1A758-6D64-4C03-A0EB-7CF998356B52}"/>
              </a:ext>
            </a:extLst>
          </p:cNvPr>
          <p:cNvSpPr txBox="1"/>
          <p:nvPr/>
        </p:nvSpPr>
        <p:spPr>
          <a:xfrm>
            <a:off x="1699084" y="2821717"/>
            <a:ext cx="2395207" cy="523220"/>
          </a:xfrm>
          <a:prstGeom prst="rect">
            <a:avLst/>
          </a:prstGeom>
          <a:noFill/>
        </p:spPr>
        <p:txBody>
          <a:bodyPr wrap="none" rtlCol="0">
            <a:spAutoFit/>
          </a:bodyPr>
          <a:lstStyle/>
          <a:p>
            <a:r>
              <a:rPr lang="en-US" sz="2800" dirty="0">
                <a:latin typeface="Linux Biolinum" panose="02000503000000000000" pitchFamily="2" charset="0"/>
                <a:ea typeface="Linux Biolinum" panose="02000503000000000000" pitchFamily="2" charset="0"/>
                <a:cs typeface="Linux Biolinum" panose="02000503000000000000" pitchFamily="2" charset="0"/>
              </a:rPr>
              <a:t>Social Catalyst</a:t>
            </a:r>
          </a:p>
        </p:txBody>
      </p:sp>
      <p:sp>
        <p:nvSpPr>
          <p:cNvPr id="6" name="TextBox 5">
            <a:extLst>
              <a:ext uri="{FF2B5EF4-FFF2-40B4-BE49-F238E27FC236}">
                <a16:creationId xmlns:a16="http://schemas.microsoft.com/office/drawing/2014/main" id="{9E424A44-CF09-4926-84FF-10B0BAC77315}"/>
              </a:ext>
            </a:extLst>
          </p:cNvPr>
          <p:cNvSpPr txBox="1"/>
          <p:nvPr/>
        </p:nvSpPr>
        <p:spPr>
          <a:xfrm>
            <a:off x="4707403" y="1102603"/>
            <a:ext cx="6094826" cy="646331"/>
          </a:xfrm>
          <a:prstGeom prst="rect">
            <a:avLst/>
          </a:prstGeom>
          <a:noFill/>
        </p:spPr>
        <p:txBody>
          <a:bodyPr wrap="square">
            <a:spAutoFit/>
          </a:bodyPr>
          <a:lstStyle/>
          <a:p>
            <a:pPr marL="365760" marR="0">
              <a:spcBef>
                <a:spcPts val="600"/>
              </a:spcBef>
              <a:spcAft>
                <a:spcPts val="600"/>
              </a:spcAft>
              <a:tabLst>
                <a:tab pos="182880" algn="l"/>
              </a:tabLst>
            </a:pPr>
            <a:r>
              <a:rPr lang="x-none" sz="1800" i="1" spc="-5" dirty="0">
                <a:effectLst/>
                <a:latin typeface="Linux Libertine" panose="02000503000000000000" pitchFamily="2" charset="0"/>
                <a:ea typeface="SimSun" panose="02010600030101010101" pitchFamily="2" charset="-122"/>
                <a:cs typeface="Times New Roman" panose="02020603050405020304" pitchFamily="18" charset="0"/>
              </a:rPr>
              <a:t>“definitely has prompted me to start conversations with my friends.” – Arthur: W</a:t>
            </a:r>
            <a:r>
              <a:rPr lang="en-US" sz="1800" i="1" spc="-5" dirty="0">
                <a:effectLst/>
                <a:latin typeface="Linux Libertine" panose="02000503000000000000" pitchFamily="2" charset="0"/>
                <a:ea typeface="SimSun" panose="02010600030101010101" pitchFamily="2" charset="-122"/>
                <a:cs typeface="Times New Roman" panose="02020603050405020304" pitchFamily="18" charset="0"/>
              </a:rPr>
              <a:t>eek</a:t>
            </a:r>
            <a:r>
              <a:rPr lang="x-none" sz="1800" i="1" spc="-5" dirty="0">
                <a:effectLst/>
                <a:latin typeface="Linux Libertine" panose="02000503000000000000" pitchFamily="2" charset="0"/>
                <a:ea typeface="SimSun" panose="02010600030101010101" pitchFamily="2" charset="-122"/>
                <a:cs typeface="Times New Roman" panose="02020603050405020304" pitchFamily="18" charset="0"/>
              </a:rPr>
              <a:t>-5</a:t>
            </a:r>
            <a:endParaRPr lang="en-US" sz="1800" i="1" spc="-5" dirty="0">
              <a:effectLst/>
              <a:latin typeface="Linux Libertine" panose="02000503000000000000" pitchFamily="2" charset="0"/>
              <a:ea typeface="SimSu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86A9EB04-767F-4F96-81DB-6B53F9496F3E}"/>
              </a:ext>
            </a:extLst>
          </p:cNvPr>
          <p:cNvSpPr txBox="1"/>
          <p:nvPr/>
        </p:nvSpPr>
        <p:spPr>
          <a:xfrm>
            <a:off x="4707403" y="2621662"/>
            <a:ext cx="5864468" cy="923330"/>
          </a:xfrm>
          <a:prstGeom prst="rect">
            <a:avLst/>
          </a:prstGeom>
          <a:noFill/>
        </p:spPr>
        <p:txBody>
          <a:bodyPr wrap="square">
            <a:spAutoFit/>
          </a:bodyPr>
          <a:lstStyle/>
          <a:p>
            <a:pPr marL="365760" marR="0">
              <a:spcBef>
                <a:spcPts val="600"/>
              </a:spcBef>
              <a:spcAft>
                <a:spcPts val="600"/>
              </a:spcAft>
              <a:tabLst>
                <a:tab pos="182880" algn="l"/>
              </a:tabLst>
            </a:pPr>
            <a:r>
              <a:rPr lang="x-none" sz="1800" i="1" spc="-5" dirty="0">
                <a:effectLst/>
                <a:latin typeface="Linux Libertine" panose="02000503000000000000" pitchFamily="2" charset="0"/>
                <a:ea typeface="SimSun" panose="02010600030101010101" pitchFamily="2" charset="-122"/>
                <a:cs typeface="Times New Roman" panose="02020603050405020304" pitchFamily="18" charset="0"/>
              </a:rPr>
              <a:t>“we didn't get along as much. But Loki</a:t>
            </a:r>
            <a:r>
              <a:rPr lang="en-US" sz="1800" i="1" spc="-5" dirty="0">
                <a:effectLst/>
                <a:latin typeface="Linux Libertine" panose="02000503000000000000" pitchFamily="2" charset="0"/>
                <a:ea typeface="SimSun" panose="02010600030101010101" pitchFamily="2" charset="-122"/>
                <a:cs typeface="Times New Roman" panose="02020603050405020304" pitchFamily="18" charset="0"/>
              </a:rPr>
              <a:t> (AIBO)</a:t>
            </a:r>
            <a:r>
              <a:rPr lang="x-none" sz="1800" i="1" spc="-5" dirty="0">
                <a:effectLst/>
                <a:latin typeface="Linux Libertine" panose="02000503000000000000" pitchFamily="2" charset="0"/>
                <a:ea typeface="SimSun" panose="02010600030101010101" pitchFamily="2" charset="-122"/>
                <a:cs typeface="Times New Roman" panose="02020603050405020304" pitchFamily="18" charset="0"/>
              </a:rPr>
              <a:t> kinda broke the ice that we could actually talk, two adults.” </a:t>
            </a:r>
            <a:br>
              <a:rPr lang="en-US" i="1" spc="-5" dirty="0">
                <a:latin typeface="Linux Libertine" panose="02000503000000000000" pitchFamily="2" charset="0"/>
                <a:ea typeface="SimSun" panose="02010600030101010101" pitchFamily="2" charset="-122"/>
                <a:cs typeface="Times New Roman" panose="02020603050405020304" pitchFamily="18" charset="0"/>
              </a:rPr>
            </a:br>
            <a:r>
              <a:rPr lang="x-none" sz="1800" i="1" spc="-5" dirty="0">
                <a:effectLst/>
                <a:latin typeface="Linux Libertine" panose="02000503000000000000" pitchFamily="2" charset="0"/>
                <a:ea typeface="SimSun" panose="02010600030101010101" pitchFamily="2" charset="-122"/>
                <a:cs typeface="Times New Roman" panose="02020603050405020304" pitchFamily="18" charset="0"/>
              </a:rPr>
              <a:t>– Jade: W</a:t>
            </a:r>
            <a:r>
              <a:rPr lang="en-US" sz="1800" i="1" spc="-5" dirty="0">
                <a:effectLst/>
                <a:latin typeface="Linux Libertine" panose="02000503000000000000" pitchFamily="2" charset="0"/>
                <a:ea typeface="SimSun" panose="02010600030101010101" pitchFamily="2" charset="-122"/>
                <a:cs typeface="Times New Roman" panose="02020603050405020304" pitchFamily="18" charset="0"/>
              </a:rPr>
              <a:t>eek</a:t>
            </a:r>
            <a:r>
              <a:rPr lang="x-none" sz="1800" i="1" spc="-5" dirty="0">
                <a:effectLst/>
                <a:latin typeface="Linux Libertine" panose="02000503000000000000" pitchFamily="2" charset="0"/>
                <a:ea typeface="SimSun" panose="02010600030101010101" pitchFamily="2" charset="-122"/>
                <a:cs typeface="Times New Roman" panose="02020603050405020304" pitchFamily="18" charset="0"/>
              </a:rPr>
              <a:t>-5</a:t>
            </a:r>
            <a:endParaRPr lang="en-US" sz="1800" i="1" spc="-5" dirty="0">
              <a:effectLst/>
              <a:latin typeface="Linux Libertine" panose="02000503000000000000" pitchFamily="2" charset="0"/>
              <a:ea typeface="SimSun" panose="02010600030101010101" pitchFamily="2" charset="-122"/>
              <a:cs typeface="Times New Roman" panose="02020603050405020304" pitchFamily="18" charset="0"/>
            </a:endParaRPr>
          </a:p>
        </p:txBody>
      </p:sp>
      <p:sp>
        <p:nvSpPr>
          <p:cNvPr id="10" name="TextBox 9">
            <a:extLst>
              <a:ext uri="{FF2B5EF4-FFF2-40B4-BE49-F238E27FC236}">
                <a16:creationId xmlns:a16="http://schemas.microsoft.com/office/drawing/2014/main" id="{92DB0E51-332F-4E4C-8EE3-34425324EDB1}"/>
              </a:ext>
            </a:extLst>
          </p:cNvPr>
          <p:cNvSpPr txBox="1"/>
          <p:nvPr/>
        </p:nvSpPr>
        <p:spPr>
          <a:xfrm>
            <a:off x="4707403" y="4171143"/>
            <a:ext cx="6094826" cy="1200329"/>
          </a:xfrm>
          <a:prstGeom prst="rect">
            <a:avLst/>
          </a:prstGeom>
          <a:noFill/>
        </p:spPr>
        <p:txBody>
          <a:bodyPr wrap="square">
            <a:spAutoFit/>
          </a:bodyPr>
          <a:lstStyle/>
          <a:p>
            <a:pPr marL="365760" marR="0">
              <a:spcBef>
                <a:spcPts val="600"/>
              </a:spcBef>
              <a:spcAft>
                <a:spcPts val="600"/>
              </a:spcAft>
              <a:tabLst>
                <a:tab pos="182880" algn="l"/>
              </a:tabLst>
            </a:pPr>
            <a:r>
              <a:rPr lang="x-none" sz="1800" i="1" spc="-5" dirty="0">
                <a:effectLst/>
                <a:latin typeface="Linux Libertine" panose="02000503000000000000" pitchFamily="2" charset="0"/>
                <a:ea typeface="SimSun" panose="02010600030101010101" pitchFamily="2" charset="-122"/>
                <a:cs typeface="Times New Roman" panose="02020603050405020304" pitchFamily="18" charset="0"/>
              </a:rPr>
              <a:t>“…you know there's dogs which helps with anxiety? it wasn't that kind of a dog. </a:t>
            </a:r>
            <a:r>
              <a:rPr lang="en-US" sz="1800" i="1" spc="-5" dirty="0">
                <a:effectLst/>
                <a:latin typeface="Linux Libertine" panose="02000503000000000000" pitchFamily="2" charset="0"/>
                <a:ea typeface="SimSun" panose="02010600030101010101" pitchFamily="2" charset="-122"/>
                <a:cs typeface="Times New Roman" panose="02020603050405020304" pitchFamily="18" charset="0"/>
              </a:rPr>
              <a:t>I</a:t>
            </a:r>
            <a:r>
              <a:rPr lang="x-none" sz="1800" i="1" spc="-5" dirty="0">
                <a:effectLst/>
                <a:latin typeface="Linux Libertine" panose="02000503000000000000" pitchFamily="2" charset="0"/>
                <a:ea typeface="SimSun" panose="02010600030101010101" pitchFamily="2" charset="-122"/>
                <a:cs typeface="Times New Roman" panose="02020603050405020304" pitchFamily="18" charset="0"/>
              </a:rPr>
              <a:t>t would give me more anxiety because more people would come up and talk to me.”. – Ashley: post-study</a:t>
            </a:r>
            <a:endParaRPr lang="en-US" sz="1800" i="1" spc="-5" dirty="0">
              <a:effectLst/>
              <a:latin typeface="Linux Libertine" panose="02000503000000000000" pitchFamily="2"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2562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6" grpId="0"/>
      <p:bldP spid="8"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B3B68E-A0DF-4593-A4F4-0B0E8466B4C6}"/>
              </a:ext>
            </a:extLst>
          </p:cNvPr>
          <p:cNvSpPr/>
          <p:nvPr/>
        </p:nvSpPr>
        <p:spPr>
          <a:xfrm>
            <a:off x="4864664" y="907365"/>
            <a:ext cx="5937565" cy="136430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00E42F-DCEE-40C7-BB6C-92D8A2F09B68}"/>
              </a:ext>
            </a:extLst>
          </p:cNvPr>
          <p:cNvSpPr/>
          <p:nvPr/>
        </p:nvSpPr>
        <p:spPr>
          <a:xfrm>
            <a:off x="4864664" y="2539254"/>
            <a:ext cx="5937565" cy="10881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4066FE4-26BB-4851-8368-4584CC781D2D}"/>
              </a:ext>
            </a:extLst>
          </p:cNvPr>
          <p:cNvSpPr/>
          <p:nvPr/>
        </p:nvSpPr>
        <p:spPr>
          <a:xfrm>
            <a:off x="4864664" y="4047435"/>
            <a:ext cx="5937565" cy="125898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C1A4D65-C238-452B-9FB5-9A188285B3A6}"/>
              </a:ext>
            </a:extLst>
          </p:cNvPr>
          <p:cNvSpPr>
            <a:spLocks noGrp="1"/>
          </p:cNvSpPr>
          <p:nvPr>
            <p:ph type="sldNum" sz="quarter" idx="12"/>
          </p:nvPr>
        </p:nvSpPr>
        <p:spPr/>
        <p:txBody>
          <a:bodyPr/>
          <a:lstStyle/>
          <a:p>
            <a:fld id="{73CAD1E4-28DC-42A8-AD0B-CA6D0B7FB6A7}" type="slidenum">
              <a:rPr lang="en-US" smtClean="0"/>
              <a:t>46</a:t>
            </a:fld>
            <a:endParaRPr lang="en-US"/>
          </a:p>
        </p:txBody>
      </p:sp>
      <p:sp>
        <p:nvSpPr>
          <p:cNvPr id="4" name="TextBox 3">
            <a:extLst>
              <a:ext uri="{FF2B5EF4-FFF2-40B4-BE49-F238E27FC236}">
                <a16:creationId xmlns:a16="http://schemas.microsoft.com/office/drawing/2014/main" id="{0B1F11DC-CEEB-4210-9B5F-C91B6AF3C02B}"/>
              </a:ext>
            </a:extLst>
          </p:cNvPr>
          <p:cNvSpPr txBox="1"/>
          <p:nvPr/>
        </p:nvSpPr>
        <p:spPr>
          <a:xfrm>
            <a:off x="1699084" y="2821717"/>
            <a:ext cx="2590774" cy="523220"/>
          </a:xfrm>
          <a:prstGeom prst="rect">
            <a:avLst/>
          </a:prstGeom>
          <a:noFill/>
        </p:spPr>
        <p:txBody>
          <a:bodyPr wrap="none" rtlCol="0">
            <a:spAutoFit/>
          </a:bodyPr>
          <a:lstStyle/>
          <a:p>
            <a:r>
              <a:rPr lang="en-US" sz="2800" dirty="0">
                <a:latin typeface="Linux Biolinum" panose="02000503000000000000" pitchFamily="2" charset="0"/>
                <a:ea typeface="Linux Biolinum" panose="02000503000000000000" pitchFamily="2" charset="0"/>
                <a:cs typeface="Linux Biolinum" panose="02000503000000000000" pitchFamily="2" charset="0"/>
              </a:rPr>
              <a:t>Impact on mood</a:t>
            </a:r>
          </a:p>
        </p:txBody>
      </p:sp>
      <p:sp>
        <p:nvSpPr>
          <p:cNvPr id="6" name="TextBox 5">
            <a:extLst>
              <a:ext uri="{FF2B5EF4-FFF2-40B4-BE49-F238E27FC236}">
                <a16:creationId xmlns:a16="http://schemas.microsoft.com/office/drawing/2014/main" id="{DE9DE5CB-9ED2-4F18-B101-97D90500B891}"/>
              </a:ext>
            </a:extLst>
          </p:cNvPr>
          <p:cNvSpPr txBox="1"/>
          <p:nvPr/>
        </p:nvSpPr>
        <p:spPr>
          <a:xfrm>
            <a:off x="4601894" y="996145"/>
            <a:ext cx="6094826" cy="1200329"/>
          </a:xfrm>
          <a:prstGeom prst="rect">
            <a:avLst/>
          </a:prstGeom>
          <a:noFill/>
        </p:spPr>
        <p:txBody>
          <a:bodyPr wrap="square">
            <a:spAutoFit/>
          </a:bodyPr>
          <a:lstStyle/>
          <a:p>
            <a:pPr marL="365760" marR="0" algn="just">
              <a:spcBef>
                <a:spcPts val="600"/>
              </a:spcBef>
              <a:spcAft>
                <a:spcPts val="600"/>
              </a:spcAft>
              <a:tabLst>
                <a:tab pos="182880" algn="l"/>
              </a:tabLst>
            </a:pPr>
            <a:r>
              <a:rPr lang="x-none" sz="1800" i="1" spc="-5" dirty="0">
                <a:effectLst/>
                <a:latin typeface="Linux Libertine" panose="02000503000000000000" pitchFamily="2" charset="0"/>
                <a:ea typeface="SimSun" panose="02010600030101010101" pitchFamily="2" charset="-122"/>
                <a:cs typeface="Times New Roman" panose="02020603050405020304" pitchFamily="18" charset="0"/>
              </a:rPr>
              <a:t>“he made me feel </a:t>
            </a:r>
            <a:r>
              <a:rPr lang="en-US" sz="1800" i="1" spc="-5" dirty="0">
                <a:effectLst/>
                <a:latin typeface="Linux Libertine" panose="02000503000000000000" pitchFamily="2" charset="0"/>
                <a:ea typeface="SimSun" panose="02010600030101010101" pitchFamily="2" charset="-122"/>
                <a:cs typeface="Times New Roman" panose="02020603050405020304" pitchFamily="18" charset="0"/>
              </a:rPr>
              <a:t>more outgoing and happier</a:t>
            </a:r>
            <a:r>
              <a:rPr lang="x-none" sz="1800" i="1" spc="-5" dirty="0">
                <a:effectLst/>
                <a:latin typeface="Linux Libertine" panose="02000503000000000000" pitchFamily="2" charset="0"/>
                <a:ea typeface="SimSun" panose="02010600030101010101" pitchFamily="2" charset="-122"/>
                <a:cs typeface="Times New Roman" panose="02020603050405020304" pitchFamily="18" charset="0"/>
              </a:rPr>
              <a:t> in general</a:t>
            </a:r>
            <a:r>
              <a:rPr lang="en-US" sz="1800" i="1" spc="-5" dirty="0">
                <a:effectLst/>
                <a:latin typeface="Linux Libertine" panose="02000503000000000000" pitchFamily="2" charset="0"/>
                <a:ea typeface="SimSun" panose="02010600030101010101" pitchFamily="2" charset="-122"/>
                <a:cs typeface="Times New Roman" panose="02020603050405020304" pitchFamily="18" charset="0"/>
              </a:rPr>
              <a:t>. […] </a:t>
            </a:r>
            <a:r>
              <a:rPr lang="x-none" sz="1800" i="1" spc="-5" dirty="0">
                <a:effectLst/>
                <a:latin typeface="Linux Libertine" panose="02000503000000000000" pitchFamily="2" charset="0"/>
                <a:ea typeface="SimSun" panose="02010600030101010101" pitchFamily="2" charset="-122"/>
                <a:cs typeface="Times New Roman" panose="02020603050405020304" pitchFamily="18" charset="0"/>
              </a:rPr>
              <a:t>I felt more connected to people, […] and I felt more confident outside my house, because I didn't feel sorry for myself because I was alone</a:t>
            </a:r>
            <a:r>
              <a:rPr lang="en-US" sz="1800" i="1" spc="-5" dirty="0">
                <a:effectLst/>
                <a:latin typeface="Linux Libertine" panose="02000503000000000000" pitchFamily="2" charset="0"/>
                <a:ea typeface="SimSun" panose="02010600030101010101" pitchFamily="2" charset="-122"/>
                <a:cs typeface="Times New Roman" panose="02020603050405020304" pitchFamily="18" charset="0"/>
              </a:rPr>
              <a:t>.</a:t>
            </a:r>
            <a:r>
              <a:rPr lang="x-none" sz="1800" i="1" spc="-5" dirty="0">
                <a:effectLst/>
                <a:latin typeface="Linux Libertine" panose="02000503000000000000" pitchFamily="2" charset="0"/>
                <a:ea typeface="SimSun" panose="02010600030101010101" pitchFamily="2" charset="-122"/>
                <a:cs typeface="Times New Roman" panose="02020603050405020304" pitchFamily="18" charset="0"/>
              </a:rPr>
              <a:t>”</a:t>
            </a:r>
            <a:r>
              <a:rPr lang="en-US" sz="1800" i="1" spc="-5" dirty="0">
                <a:effectLst/>
                <a:latin typeface="Linux Libertine" panose="02000503000000000000" pitchFamily="2" charset="0"/>
                <a:ea typeface="SimSun" panose="02010600030101010101" pitchFamily="2" charset="-122"/>
                <a:cs typeface="Times New Roman" panose="02020603050405020304" pitchFamily="18" charset="0"/>
              </a:rPr>
              <a:t> – Jade: Exit</a:t>
            </a:r>
          </a:p>
        </p:txBody>
      </p:sp>
      <p:sp>
        <p:nvSpPr>
          <p:cNvPr id="8" name="TextBox 7">
            <a:extLst>
              <a:ext uri="{FF2B5EF4-FFF2-40B4-BE49-F238E27FC236}">
                <a16:creationId xmlns:a16="http://schemas.microsoft.com/office/drawing/2014/main" id="{04993B4C-F24D-4D32-BF67-098FB0D36112}"/>
              </a:ext>
            </a:extLst>
          </p:cNvPr>
          <p:cNvSpPr txBox="1"/>
          <p:nvPr/>
        </p:nvSpPr>
        <p:spPr>
          <a:xfrm>
            <a:off x="4601894" y="2745877"/>
            <a:ext cx="6094826" cy="646331"/>
          </a:xfrm>
          <a:prstGeom prst="rect">
            <a:avLst/>
          </a:prstGeom>
          <a:noFill/>
        </p:spPr>
        <p:txBody>
          <a:bodyPr wrap="square">
            <a:spAutoFit/>
          </a:bodyPr>
          <a:lstStyle/>
          <a:p>
            <a:pPr marL="365760" marR="0" algn="just">
              <a:spcBef>
                <a:spcPts val="600"/>
              </a:spcBef>
              <a:spcAft>
                <a:spcPts val="600"/>
              </a:spcAft>
              <a:tabLst>
                <a:tab pos="182880" algn="l"/>
              </a:tabLst>
            </a:pPr>
            <a:r>
              <a:rPr lang="x-none" sz="1800" i="1" spc="-5" dirty="0">
                <a:effectLst/>
                <a:latin typeface="Linux Libertine" panose="02000503000000000000" pitchFamily="2" charset="0"/>
                <a:ea typeface="SimSun" panose="02010600030101010101" pitchFamily="2" charset="-122"/>
                <a:cs typeface="Times New Roman" panose="02020603050405020304" pitchFamily="18" charset="0"/>
              </a:rPr>
              <a:t>“it didn’t really help me, like help the core </a:t>
            </a:r>
            <a:r>
              <a:rPr lang="en-US" sz="1800" i="1" spc="-5" dirty="0">
                <a:effectLst/>
                <a:latin typeface="Linux Libertine" panose="02000503000000000000" pitchFamily="2" charset="0"/>
                <a:ea typeface="SimSun" panose="02010600030101010101" pitchFamily="2" charset="-122"/>
                <a:cs typeface="Times New Roman" panose="02020603050405020304" pitchFamily="18" charset="0"/>
              </a:rPr>
              <a:t>issue,</a:t>
            </a:r>
            <a:r>
              <a:rPr lang="x-none" sz="1800" i="1" spc="-5" dirty="0">
                <a:effectLst/>
                <a:latin typeface="Linux Libertine" panose="02000503000000000000" pitchFamily="2" charset="0"/>
                <a:ea typeface="SimSun" panose="02010600030101010101" pitchFamily="2" charset="-122"/>
                <a:cs typeface="Times New Roman" panose="02020603050405020304" pitchFamily="18" charset="0"/>
              </a:rPr>
              <a:t> right? of being lonely. It just sort of distracted me.” – Ashley: Exit</a:t>
            </a:r>
            <a:endParaRPr lang="en-US" sz="1800" i="1" spc="-5" dirty="0">
              <a:effectLst/>
              <a:latin typeface="Linux Libertine" panose="02000503000000000000" pitchFamily="2" charset="0"/>
              <a:ea typeface="SimSun" panose="02010600030101010101" pitchFamily="2" charset="-122"/>
              <a:cs typeface="Times New Roman" panose="02020603050405020304" pitchFamily="18" charset="0"/>
            </a:endParaRPr>
          </a:p>
        </p:txBody>
      </p:sp>
      <p:sp>
        <p:nvSpPr>
          <p:cNvPr id="10" name="TextBox 9">
            <a:extLst>
              <a:ext uri="{FF2B5EF4-FFF2-40B4-BE49-F238E27FC236}">
                <a16:creationId xmlns:a16="http://schemas.microsoft.com/office/drawing/2014/main" id="{F1D01FA2-DD64-4A37-B8C5-842330D09DF2}"/>
              </a:ext>
            </a:extLst>
          </p:cNvPr>
          <p:cNvSpPr txBox="1"/>
          <p:nvPr/>
        </p:nvSpPr>
        <p:spPr>
          <a:xfrm>
            <a:off x="4601894" y="4215263"/>
            <a:ext cx="6094826" cy="923330"/>
          </a:xfrm>
          <a:prstGeom prst="rect">
            <a:avLst/>
          </a:prstGeom>
          <a:noFill/>
        </p:spPr>
        <p:txBody>
          <a:bodyPr wrap="square">
            <a:spAutoFit/>
          </a:bodyPr>
          <a:lstStyle/>
          <a:p>
            <a:pPr marL="365760" marR="0" algn="just">
              <a:spcBef>
                <a:spcPts val="600"/>
              </a:spcBef>
              <a:spcAft>
                <a:spcPts val="600"/>
              </a:spcAft>
              <a:tabLst>
                <a:tab pos="182880" algn="l"/>
              </a:tabLst>
            </a:pPr>
            <a:r>
              <a:rPr lang="x-none" sz="1800" i="1" spc="-5" dirty="0">
                <a:effectLst/>
                <a:latin typeface="Linux Libertine" panose="02000503000000000000" pitchFamily="2" charset="0"/>
                <a:ea typeface="SimSun" panose="02010600030101010101" pitchFamily="2" charset="-122"/>
                <a:cs typeface="Times New Roman" panose="02020603050405020304" pitchFamily="18" charset="0"/>
              </a:rPr>
              <a:t>“I think if the person were open to it and were to make an effort to interact with Aibo (</a:t>
            </a:r>
            <a:r>
              <a:rPr lang="en-US" sz="1800" i="1" spc="-5" dirty="0">
                <a:effectLst/>
                <a:latin typeface="Linux Libertine" panose="02000503000000000000" pitchFamily="2" charset="0"/>
                <a:ea typeface="SimSun" panose="02010600030101010101" pitchFamily="2" charset="-122"/>
                <a:cs typeface="Times New Roman" panose="02020603050405020304" pitchFamily="18" charset="0"/>
              </a:rPr>
              <a:t>that may possibly impact</a:t>
            </a:r>
            <a:r>
              <a:rPr lang="x-none" sz="1800" i="1" spc="-5" dirty="0">
                <a:effectLst/>
                <a:latin typeface="Linux Libertine" panose="02000503000000000000" pitchFamily="2" charset="0"/>
                <a:ea typeface="SimSun" panose="02010600030101010101" pitchFamily="2" charset="-122"/>
                <a:cs typeface="Times New Roman" panose="02020603050405020304" pitchFamily="18" charset="0"/>
              </a:rPr>
              <a:t> their </a:t>
            </a:r>
            <a:r>
              <a:rPr lang="en-US" sz="1800" i="1" spc="-5" dirty="0">
                <a:effectLst/>
                <a:latin typeface="Linux Libertine" panose="02000503000000000000" pitchFamily="2" charset="0"/>
                <a:ea typeface="SimSun" panose="02010600030101010101" pitchFamily="2" charset="-122"/>
                <a:cs typeface="Times New Roman" panose="02020603050405020304" pitchFamily="18" charset="0"/>
              </a:rPr>
              <a:t>mood</a:t>
            </a:r>
            <a:r>
              <a:rPr lang="x-none" sz="1800" i="1" spc="-5" dirty="0">
                <a:effectLst/>
                <a:latin typeface="Linux Libertine" panose="02000503000000000000" pitchFamily="2" charset="0"/>
                <a:ea typeface="SimSun" panose="02010600030101010101" pitchFamily="2" charset="-122"/>
                <a:cs typeface="Times New Roman" panose="02020603050405020304" pitchFamily="18" charset="0"/>
              </a:rPr>
              <a:t>)” - Arthur: W</a:t>
            </a:r>
            <a:r>
              <a:rPr lang="en-US" sz="1800" i="1" spc="-5" dirty="0">
                <a:effectLst/>
                <a:latin typeface="Linux Libertine" panose="02000503000000000000" pitchFamily="2" charset="0"/>
                <a:ea typeface="SimSun" panose="02010600030101010101" pitchFamily="2" charset="-122"/>
                <a:cs typeface="Times New Roman" panose="02020603050405020304" pitchFamily="18" charset="0"/>
              </a:rPr>
              <a:t>eek</a:t>
            </a:r>
            <a:r>
              <a:rPr lang="x-none" sz="1800" i="1" spc="-5" dirty="0">
                <a:effectLst/>
                <a:latin typeface="Linux Libertine" panose="02000503000000000000" pitchFamily="2" charset="0"/>
                <a:ea typeface="SimSun" panose="02010600030101010101" pitchFamily="2" charset="-122"/>
                <a:cs typeface="Times New Roman" panose="02020603050405020304" pitchFamily="18" charset="0"/>
              </a:rPr>
              <a:t>-5</a:t>
            </a:r>
            <a:endParaRPr lang="en-US" sz="1800" i="1" spc="-5" dirty="0">
              <a:effectLst/>
              <a:latin typeface="Linux Libertine" panose="02000503000000000000" pitchFamily="2"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48007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6" grpId="0"/>
      <p:bldP spid="8" grpId="0"/>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F49A70-8315-43FE-A829-23F99E60C4ED}"/>
              </a:ext>
            </a:extLst>
          </p:cNvPr>
          <p:cNvSpPr>
            <a:spLocks noGrp="1"/>
          </p:cNvSpPr>
          <p:nvPr>
            <p:ph type="sldNum" sz="quarter" idx="12"/>
          </p:nvPr>
        </p:nvSpPr>
        <p:spPr/>
        <p:txBody>
          <a:bodyPr/>
          <a:lstStyle/>
          <a:p>
            <a:fld id="{73CAD1E4-28DC-42A8-AD0B-CA6D0B7FB6A7}" type="slidenum">
              <a:rPr lang="en-US" smtClean="0"/>
              <a:t>47</a:t>
            </a:fld>
            <a:endParaRPr lang="en-US"/>
          </a:p>
        </p:txBody>
      </p:sp>
      <p:sp>
        <p:nvSpPr>
          <p:cNvPr id="3" name="TextBox 2">
            <a:extLst>
              <a:ext uri="{FF2B5EF4-FFF2-40B4-BE49-F238E27FC236}">
                <a16:creationId xmlns:a16="http://schemas.microsoft.com/office/drawing/2014/main" id="{FA2BC792-79E8-47D3-8B39-E165A97F6D21}"/>
              </a:ext>
            </a:extLst>
          </p:cNvPr>
          <p:cNvSpPr txBox="1"/>
          <p:nvPr/>
        </p:nvSpPr>
        <p:spPr>
          <a:xfrm>
            <a:off x="4334121" y="3875733"/>
            <a:ext cx="3764849" cy="584775"/>
          </a:xfrm>
          <a:prstGeom prst="rect">
            <a:avLst/>
          </a:prstGeom>
          <a:noFill/>
        </p:spPr>
        <p:txBody>
          <a:bodyPr wrap="square" rtlCol="0">
            <a:spAutoFit/>
          </a:bodyPr>
          <a:lstStyle/>
          <a:p>
            <a:r>
              <a:rPr lang="en-US" sz="3200" dirty="0">
                <a:latin typeface="Linux Biolinum" panose="02000503000000000000" pitchFamily="2" charset="0"/>
                <a:ea typeface="Linux Biolinum" panose="02000503000000000000" pitchFamily="2" charset="0"/>
                <a:cs typeface="Linux Biolinum" panose="02000503000000000000" pitchFamily="2" charset="0"/>
              </a:rPr>
              <a:t>Impact on wellness</a:t>
            </a:r>
          </a:p>
        </p:txBody>
      </p:sp>
      <p:sp>
        <p:nvSpPr>
          <p:cNvPr id="4" name="TextBox 3">
            <a:extLst>
              <a:ext uri="{FF2B5EF4-FFF2-40B4-BE49-F238E27FC236}">
                <a16:creationId xmlns:a16="http://schemas.microsoft.com/office/drawing/2014/main" id="{BE13FB24-B980-443D-BA39-E1D8CE488166}"/>
              </a:ext>
            </a:extLst>
          </p:cNvPr>
          <p:cNvSpPr txBox="1"/>
          <p:nvPr/>
        </p:nvSpPr>
        <p:spPr>
          <a:xfrm>
            <a:off x="2261083" y="1933035"/>
            <a:ext cx="2613216" cy="584775"/>
          </a:xfrm>
          <a:prstGeom prst="rect">
            <a:avLst/>
          </a:prstGeom>
          <a:noFill/>
        </p:spPr>
        <p:txBody>
          <a:bodyPr wrap="none" rtlCol="0">
            <a:spAutoFit/>
          </a:bodyPr>
          <a:lstStyle/>
          <a:p>
            <a:pPr algn="ctr"/>
            <a:r>
              <a:rPr lang="en-US" sz="3200" dirty="0">
                <a:latin typeface="Linux Biolinum" panose="02000503000000000000" pitchFamily="2" charset="0"/>
                <a:ea typeface="Linux Biolinum" panose="02000503000000000000" pitchFamily="2" charset="0"/>
                <a:cs typeface="Linux Biolinum" panose="02000503000000000000" pitchFamily="2" charset="0"/>
              </a:rPr>
              <a:t>Social catalyst</a:t>
            </a:r>
          </a:p>
        </p:txBody>
      </p:sp>
      <p:cxnSp>
        <p:nvCxnSpPr>
          <p:cNvPr id="6" name="Straight Arrow Connector 5">
            <a:extLst>
              <a:ext uri="{FF2B5EF4-FFF2-40B4-BE49-F238E27FC236}">
                <a16:creationId xmlns:a16="http://schemas.microsoft.com/office/drawing/2014/main" id="{12C18F66-1451-468A-A23A-F64192663A74}"/>
              </a:ext>
            </a:extLst>
          </p:cNvPr>
          <p:cNvCxnSpPr>
            <a:cxnSpLocks/>
          </p:cNvCxnSpPr>
          <p:nvPr/>
        </p:nvCxnSpPr>
        <p:spPr>
          <a:xfrm>
            <a:off x="3567691" y="2605314"/>
            <a:ext cx="2380340" cy="118291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6DCF2E0-D552-419C-92AE-4AE741422760}"/>
              </a:ext>
            </a:extLst>
          </p:cNvPr>
          <p:cNvSpPr txBox="1"/>
          <p:nvPr/>
        </p:nvSpPr>
        <p:spPr>
          <a:xfrm>
            <a:off x="7133274" y="1933035"/>
            <a:ext cx="2954656" cy="584775"/>
          </a:xfrm>
          <a:prstGeom prst="rect">
            <a:avLst/>
          </a:prstGeom>
          <a:noFill/>
        </p:spPr>
        <p:txBody>
          <a:bodyPr wrap="none" rtlCol="0">
            <a:spAutoFit/>
          </a:bodyPr>
          <a:lstStyle/>
          <a:p>
            <a:pPr algn="ctr"/>
            <a:r>
              <a:rPr lang="en-US" sz="3200" dirty="0">
                <a:latin typeface="Linux Biolinum" panose="02000503000000000000" pitchFamily="2" charset="0"/>
                <a:ea typeface="Linux Biolinum" panose="02000503000000000000" pitchFamily="2" charset="0"/>
                <a:cs typeface="Linux Biolinum" panose="02000503000000000000" pitchFamily="2" charset="0"/>
              </a:rPr>
              <a:t>Impacting mood</a:t>
            </a:r>
          </a:p>
        </p:txBody>
      </p:sp>
      <p:cxnSp>
        <p:nvCxnSpPr>
          <p:cNvPr id="8" name="Straight Arrow Connector 7">
            <a:extLst>
              <a:ext uri="{FF2B5EF4-FFF2-40B4-BE49-F238E27FC236}">
                <a16:creationId xmlns:a16="http://schemas.microsoft.com/office/drawing/2014/main" id="{0EF03663-237C-483F-BFDE-ADB15288354D}"/>
              </a:ext>
            </a:extLst>
          </p:cNvPr>
          <p:cNvCxnSpPr>
            <a:cxnSpLocks/>
            <a:stCxn id="7" idx="2"/>
          </p:cNvCxnSpPr>
          <p:nvPr/>
        </p:nvCxnSpPr>
        <p:spPr>
          <a:xfrm flipH="1">
            <a:off x="6146800" y="2517810"/>
            <a:ext cx="2463802" cy="127041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3644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A7D3E7-70E7-4E70-BE70-3421A084EDA7}"/>
              </a:ext>
            </a:extLst>
          </p:cNvPr>
          <p:cNvSpPr>
            <a:spLocks noGrp="1"/>
          </p:cNvSpPr>
          <p:nvPr>
            <p:ph type="sldNum" sz="quarter" idx="12"/>
          </p:nvPr>
        </p:nvSpPr>
        <p:spPr/>
        <p:txBody>
          <a:bodyPr/>
          <a:lstStyle/>
          <a:p>
            <a:fld id="{73CAD1E4-28DC-42A8-AD0B-CA6D0B7FB6A7}" type="slidenum">
              <a:rPr lang="en-US" smtClean="0"/>
              <a:t>48</a:t>
            </a:fld>
            <a:endParaRPr lang="en-US"/>
          </a:p>
        </p:txBody>
      </p:sp>
      <p:sp>
        <p:nvSpPr>
          <p:cNvPr id="3" name="TextBox 2">
            <a:extLst>
              <a:ext uri="{FF2B5EF4-FFF2-40B4-BE49-F238E27FC236}">
                <a16:creationId xmlns:a16="http://schemas.microsoft.com/office/drawing/2014/main" id="{DCC16DC9-AAE1-4593-BBB8-AF1DB5DCFC77}"/>
              </a:ext>
            </a:extLst>
          </p:cNvPr>
          <p:cNvSpPr txBox="1"/>
          <p:nvPr/>
        </p:nvSpPr>
        <p:spPr>
          <a:xfrm>
            <a:off x="1056713" y="609981"/>
            <a:ext cx="1540806" cy="461665"/>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Discussion</a:t>
            </a:r>
          </a:p>
        </p:txBody>
      </p:sp>
      <p:pic>
        <p:nvPicPr>
          <p:cNvPr id="5" name="Picture 4" descr="A picture containing text, vector graphics&#10;&#10;Description automatically generated">
            <a:extLst>
              <a:ext uri="{FF2B5EF4-FFF2-40B4-BE49-F238E27FC236}">
                <a16:creationId xmlns:a16="http://schemas.microsoft.com/office/drawing/2014/main" id="{872202BA-2078-4A8A-A3CB-FBCD7A838D32}"/>
              </a:ext>
            </a:extLst>
          </p:cNvPr>
          <p:cNvPicPr>
            <a:picLocks noChangeAspect="1"/>
          </p:cNvPicPr>
          <p:nvPr/>
        </p:nvPicPr>
        <p:blipFill rotWithShape="1">
          <a:blip r:embed="rId2">
            <a:extLst>
              <a:ext uri="{28A0092B-C50C-407E-A947-70E740481C1C}">
                <a14:useLocalDpi xmlns:a14="http://schemas.microsoft.com/office/drawing/2010/main" val="0"/>
              </a:ext>
            </a:extLst>
          </a:blip>
          <a:srcRect b="7514"/>
          <a:stretch/>
        </p:blipFill>
        <p:spPr>
          <a:xfrm>
            <a:off x="1717483" y="1437443"/>
            <a:ext cx="4259229" cy="2626571"/>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039D765B-5017-4E17-8156-75B6F569FC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15672"/>
            <a:ext cx="4442271" cy="2961751"/>
          </a:xfrm>
          <a:prstGeom prst="rect">
            <a:avLst/>
          </a:prstGeom>
        </p:spPr>
      </p:pic>
      <p:sp>
        <p:nvSpPr>
          <p:cNvPr id="8" name="TextBox 7">
            <a:extLst>
              <a:ext uri="{FF2B5EF4-FFF2-40B4-BE49-F238E27FC236}">
                <a16:creationId xmlns:a16="http://schemas.microsoft.com/office/drawing/2014/main" id="{4A626F90-44FF-402A-A820-ECB5F80DA1CF}"/>
              </a:ext>
            </a:extLst>
          </p:cNvPr>
          <p:cNvSpPr txBox="1"/>
          <p:nvPr/>
        </p:nvSpPr>
        <p:spPr>
          <a:xfrm>
            <a:off x="2400739" y="4313909"/>
            <a:ext cx="2892715" cy="1815882"/>
          </a:xfrm>
          <a:prstGeom prst="rect">
            <a:avLst/>
          </a:prstGeom>
          <a:noFill/>
        </p:spPr>
        <p:txBody>
          <a:bodyPr wrap="none" rtlCol="0">
            <a:spAutoFit/>
          </a:bodyPr>
          <a:lstStyle/>
          <a:p>
            <a:r>
              <a:rPr lang="en-US" sz="1600" dirty="0">
                <a:latin typeface="Linux Libertine" panose="02000503000000000000" pitchFamily="2" charset="0"/>
                <a:ea typeface="Linux Libertine" panose="02000503000000000000" pitchFamily="2" charset="0"/>
                <a:cs typeface="Linux Libertine" panose="02000503000000000000" pitchFamily="2" charset="0"/>
              </a:rPr>
              <a:t>social robot adoption is complex</a:t>
            </a:r>
          </a:p>
          <a:p>
            <a:endParaRPr lang="en-US" sz="1600" dirty="0">
              <a:latin typeface="Linux Libertine" panose="02000503000000000000" pitchFamily="2" charset="0"/>
              <a:ea typeface="Linux Libertine" panose="02000503000000000000" pitchFamily="2" charset="0"/>
              <a:cs typeface="Linux Libertine" panose="02000503000000000000" pitchFamily="2" charset="0"/>
            </a:endParaRPr>
          </a:p>
          <a:p>
            <a:r>
              <a:rPr lang="en-US" sz="1600" dirty="0">
                <a:latin typeface="Linux Libertine" panose="02000503000000000000" pitchFamily="2" charset="0"/>
                <a:ea typeface="Linux Libertine" panose="02000503000000000000" pitchFamily="2" charset="0"/>
                <a:cs typeface="Linux Libertine" panose="02000503000000000000" pitchFamily="2" charset="0"/>
              </a:rPr>
              <a:t>numerous associated factors</a:t>
            </a:r>
          </a:p>
          <a:p>
            <a:endParaRPr lang="en-US" sz="1600" dirty="0">
              <a:latin typeface="Linux Libertine" panose="02000503000000000000" pitchFamily="2" charset="0"/>
              <a:ea typeface="Linux Libertine" panose="02000503000000000000" pitchFamily="2" charset="0"/>
              <a:cs typeface="Linux Libertine" panose="02000503000000000000" pitchFamily="2" charset="0"/>
            </a:endParaRPr>
          </a:p>
          <a:p>
            <a:r>
              <a:rPr lang="en-US" sz="1600" dirty="0">
                <a:latin typeface="Linux Libertine" panose="02000503000000000000" pitchFamily="2" charset="0"/>
                <a:ea typeface="Linux Libertine" panose="02000503000000000000" pitchFamily="2" charset="0"/>
                <a:cs typeface="Linux Libertine" panose="02000503000000000000" pitchFamily="2" charset="0"/>
              </a:rPr>
              <a:t>individual perception</a:t>
            </a:r>
          </a:p>
          <a:p>
            <a:endParaRPr lang="en-US" sz="1600" dirty="0">
              <a:latin typeface="Linux Libertine" panose="02000503000000000000" pitchFamily="2" charset="0"/>
              <a:ea typeface="Linux Libertine" panose="02000503000000000000" pitchFamily="2" charset="0"/>
              <a:cs typeface="Linux Libertine" panose="02000503000000000000" pitchFamily="2" charset="0"/>
            </a:endParaRPr>
          </a:p>
          <a:p>
            <a:endParaRPr lang="en-US" sz="1600" dirty="0">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9" name="TextBox 8">
            <a:extLst>
              <a:ext uri="{FF2B5EF4-FFF2-40B4-BE49-F238E27FC236}">
                <a16:creationId xmlns:a16="http://schemas.microsoft.com/office/drawing/2014/main" id="{0B3E7EBF-9659-464F-A5EF-3AF2949D36F8}"/>
              </a:ext>
            </a:extLst>
          </p:cNvPr>
          <p:cNvSpPr txBox="1"/>
          <p:nvPr/>
        </p:nvSpPr>
        <p:spPr>
          <a:xfrm>
            <a:off x="7026672" y="4277423"/>
            <a:ext cx="2775119" cy="1569660"/>
          </a:xfrm>
          <a:prstGeom prst="rect">
            <a:avLst/>
          </a:prstGeom>
          <a:noFill/>
        </p:spPr>
        <p:txBody>
          <a:bodyPr wrap="none" rtlCol="0">
            <a:spAutoFit/>
          </a:bodyPr>
          <a:lstStyle/>
          <a:p>
            <a:r>
              <a:rPr lang="en-US" sz="1600" dirty="0">
                <a:latin typeface="Linux Libertine" panose="02000503000000000000" pitchFamily="2" charset="0"/>
                <a:ea typeface="Linux Libertine" panose="02000503000000000000" pitchFamily="2" charset="0"/>
                <a:cs typeface="Linux Libertine" panose="02000503000000000000" pitchFamily="2" charset="0"/>
              </a:rPr>
              <a:t>If people were more willing to </a:t>
            </a:r>
          </a:p>
          <a:p>
            <a:r>
              <a:rPr lang="en-US" sz="1600" dirty="0">
                <a:latin typeface="Linux Libertine" panose="02000503000000000000" pitchFamily="2" charset="0"/>
                <a:ea typeface="Linux Libertine" panose="02000503000000000000" pitchFamily="2" charset="0"/>
                <a:cs typeface="Linux Libertine" panose="02000503000000000000" pitchFamily="2" charset="0"/>
              </a:rPr>
              <a:t>interact with the robot</a:t>
            </a:r>
          </a:p>
          <a:p>
            <a:endParaRPr lang="en-US" sz="1600" dirty="0">
              <a:latin typeface="Linux Libertine" panose="02000503000000000000" pitchFamily="2" charset="0"/>
              <a:ea typeface="Linux Libertine" panose="02000503000000000000" pitchFamily="2" charset="0"/>
              <a:cs typeface="Linux Libertine" panose="02000503000000000000" pitchFamily="2" charset="0"/>
            </a:endParaRPr>
          </a:p>
          <a:p>
            <a:r>
              <a:rPr lang="en-US" sz="1600" dirty="0">
                <a:latin typeface="Linux Libertine" panose="02000503000000000000" pitchFamily="2" charset="0"/>
                <a:ea typeface="Linux Libertine" panose="02000503000000000000" pitchFamily="2" charset="0"/>
                <a:cs typeface="Linux Libertine" panose="02000503000000000000" pitchFamily="2" charset="0"/>
              </a:rPr>
              <a:t>indirectly impact loneliness</a:t>
            </a:r>
          </a:p>
          <a:p>
            <a:endParaRPr lang="en-US" sz="1600" dirty="0">
              <a:latin typeface="Linux Libertine" panose="02000503000000000000" pitchFamily="2" charset="0"/>
              <a:ea typeface="Linux Libertine" panose="02000503000000000000" pitchFamily="2" charset="0"/>
              <a:cs typeface="Linux Libertine" panose="02000503000000000000" pitchFamily="2" charset="0"/>
            </a:endParaRPr>
          </a:p>
          <a:p>
            <a:endParaRPr lang="en-US" sz="1600" dirty="0">
              <a:latin typeface="Linux Libertine" panose="02000503000000000000" pitchFamily="2" charset="0"/>
              <a:ea typeface="Linux Libertine" panose="02000503000000000000" pitchFamily="2" charset="0"/>
              <a:cs typeface="Linux Libertine" panose="02000503000000000000" pitchFamily="2" charset="0"/>
            </a:endParaRPr>
          </a:p>
        </p:txBody>
      </p:sp>
      <p:sp>
        <p:nvSpPr>
          <p:cNvPr id="10" name="TextBox 9">
            <a:extLst>
              <a:ext uri="{FF2B5EF4-FFF2-40B4-BE49-F238E27FC236}">
                <a16:creationId xmlns:a16="http://schemas.microsoft.com/office/drawing/2014/main" id="{7693CFE1-5121-4A3A-A6A9-42E1E86D5BB1}"/>
              </a:ext>
            </a:extLst>
          </p:cNvPr>
          <p:cNvSpPr txBox="1"/>
          <p:nvPr/>
        </p:nvSpPr>
        <p:spPr>
          <a:xfrm>
            <a:off x="2683383" y="1187548"/>
            <a:ext cx="2183675" cy="369332"/>
          </a:xfrm>
          <a:prstGeom prst="rect">
            <a:avLst/>
          </a:prstGeom>
          <a:noFill/>
        </p:spPr>
        <p:txBody>
          <a:bodyPr wrap="none" rtlCol="0">
            <a:spAutoFit/>
          </a:bodyPr>
          <a:lstStyle/>
          <a:p>
            <a:r>
              <a:rPr lang="en-US" dirty="0">
                <a:latin typeface="Linux Biolinum" panose="02000503000000000000" pitchFamily="2" charset="0"/>
                <a:ea typeface="Linux Biolinum" panose="02000503000000000000" pitchFamily="2" charset="0"/>
                <a:cs typeface="Linux Biolinum" panose="02000503000000000000" pitchFamily="2" charset="0"/>
              </a:rPr>
              <a:t>social robot adoption</a:t>
            </a:r>
          </a:p>
        </p:txBody>
      </p:sp>
      <p:sp>
        <p:nvSpPr>
          <p:cNvPr id="11" name="TextBox 10">
            <a:extLst>
              <a:ext uri="{FF2B5EF4-FFF2-40B4-BE49-F238E27FC236}">
                <a16:creationId xmlns:a16="http://schemas.microsoft.com/office/drawing/2014/main" id="{D49AF6F8-2409-42E3-B08E-5B7B65471922}"/>
              </a:ext>
            </a:extLst>
          </p:cNvPr>
          <p:cNvSpPr txBox="1"/>
          <p:nvPr/>
        </p:nvSpPr>
        <p:spPr>
          <a:xfrm>
            <a:off x="7324940" y="1187548"/>
            <a:ext cx="1984389" cy="369332"/>
          </a:xfrm>
          <a:prstGeom prst="rect">
            <a:avLst/>
          </a:prstGeom>
          <a:noFill/>
        </p:spPr>
        <p:txBody>
          <a:bodyPr wrap="none" rtlCol="0">
            <a:spAutoFit/>
          </a:bodyPr>
          <a:lstStyle/>
          <a:p>
            <a:r>
              <a:rPr lang="en-US" dirty="0">
                <a:latin typeface="Linux Biolinum" panose="02000503000000000000" pitchFamily="2" charset="0"/>
                <a:ea typeface="Linux Biolinum" panose="02000503000000000000" pitchFamily="2" charset="0"/>
                <a:cs typeface="Linux Biolinum" panose="02000503000000000000" pitchFamily="2" charset="0"/>
              </a:rPr>
              <a:t>impact on wellness</a:t>
            </a:r>
          </a:p>
        </p:txBody>
      </p:sp>
    </p:spTree>
    <p:extLst>
      <p:ext uri="{BB962C8B-B14F-4D97-AF65-F5344CB8AC3E}">
        <p14:creationId xmlns:p14="http://schemas.microsoft.com/office/powerpoint/2010/main" val="34644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1D2565A-8FB8-4473-A52C-F555A9500638}"/>
              </a:ext>
            </a:extLst>
          </p:cNvPr>
          <p:cNvSpPr/>
          <p:nvPr/>
        </p:nvSpPr>
        <p:spPr>
          <a:xfrm>
            <a:off x="5073120" y="2987581"/>
            <a:ext cx="2026934" cy="166698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lumMod val="20000"/>
                    <a:lumOff val="80000"/>
                  </a:schemeClr>
                </a:solidFill>
              </a:ln>
            </a:endParaRPr>
          </a:p>
        </p:txBody>
      </p:sp>
      <p:sp>
        <p:nvSpPr>
          <p:cNvPr id="14" name="Rectangle 13">
            <a:extLst>
              <a:ext uri="{FF2B5EF4-FFF2-40B4-BE49-F238E27FC236}">
                <a16:creationId xmlns:a16="http://schemas.microsoft.com/office/drawing/2014/main" id="{CE5D23C9-4422-4C2B-BF07-0C5FD7D440D2}"/>
              </a:ext>
            </a:extLst>
          </p:cNvPr>
          <p:cNvSpPr/>
          <p:nvPr/>
        </p:nvSpPr>
        <p:spPr>
          <a:xfrm>
            <a:off x="7473483" y="2987581"/>
            <a:ext cx="2026934" cy="166698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lumMod val="20000"/>
                    <a:lumOff val="80000"/>
                  </a:schemeClr>
                </a:solidFill>
              </a:ln>
            </a:endParaRPr>
          </a:p>
        </p:txBody>
      </p:sp>
      <p:sp>
        <p:nvSpPr>
          <p:cNvPr id="8" name="Rectangle 7">
            <a:extLst>
              <a:ext uri="{FF2B5EF4-FFF2-40B4-BE49-F238E27FC236}">
                <a16:creationId xmlns:a16="http://schemas.microsoft.com/office/drawing/2014/main" id="{3E14C3D2-CEEF-4F0E-98A2-C81F6D88774E}"/>
              </a:ext>
            </a:extLst>
          </p:cNvPr>
          <p:cNvSpPr/>
          <p:nvPr/>
        </p:nvSpPr>
        <p:spPr>
          <a:xfrm>
            <a:off x="2641840" y="2987581"/>
            <a:ext cx="2026934" cy="166698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lumMod val="20000"/>
                    <a:lumOff val="80000"/>
                  </a:schemeClr>
                </a:solidFill>
              </a:ln>
            </a:endParaRPr>
          </a:p>
        </p:txBody>
      </p:sp>
      <p:sp>
        <p:nvSpPr>
          <p:cNvPr id="2" name="Slide Number Placeholder 1">
            <a:extLst>
              <a:ext uri="{FF2B5EF4-FFF2-40B4-BE49-F238E27FC236}">
                <a16:creationId xmlns:a16="http://schemas.microsoft.com/office/drawing/2014/main" id="{A9A7D3E7-70E7-4E70-BE70-3421A084EDA7}"/>
              </a:ext>
            </a:extLst>
          </p:cNvPr>
          <p:cNvSpPr>
            <a:spLocks noGrp="1"/>
          </p:cNvSpPr>
          <p:nvPr>
            <p:ph type="sldNum" sz="quarter" idx="12"/>
          </p:nvPr>
        </p:nvSpPr>
        <p:spPr/>
        <p:txBody>
          <a:bodyPr/>
          <a:lstStyle/>
          <a:p>
            <a:fld id="{73CAD1E4-28DC-42A8-AD0B-CA6D0B7FB6A7}" type="slidenum">
              <a:rPr lang="en-US" smtClean="0"/>
              <a:t>49</a:t>
            </a:fld>
            <a:endParaRPr lang="en-US"/>
          </a:p>
        </p:txBody>
      </p:sp>
      <p:sp>
        <p:nvSpPr>
          <p:cNvPr id="3" name="TextBox 2">
            <a:extLst>
              <a:ext uri="{FF2B5EF4-FFF2-40B4-BE49-F238E27FC236}">
                <a16:creationId xmlns:a16="http://schemas.microsoft.com/office/drawing/2014/main" id="{DCC16DC9-AAE1-4593-BBB8-AF1DB5DCFC77}"/>
              </a:ext>
            </a:extLst>
          </p:cNvPr>
          <p:cNvSpPr txBox="1"/>
          <p:nvPr/>
        </p:nvSpPr>
        <p:spPr>
          <a:xfrm>
            <a:off x="1056713" y="609981"/>
            <a:ext cx="1832553" cy="461665"/>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Contribution</a:t>
            </a:r>
          </a:p>
        </p:txBody>
      </p:sp>
      <p:sp>
        <p:nvSpPr>
          <p:cNvPr id="4" name="TextBox 3">
            <a:extLst>
              <a:ext uri="{FF2B5EF4-FFF2-40B4-BE49-F238E27FC236}">
                <a16:creationId xmlns:a16="http://schemas.microsoft.com/office/drawing/2014/main" id="{CF85A4BC-0B69-406F-9F96-2D6D993CB812}"/>
              </a:ext>
            </a:extLst>
          </p:cNvPr>
          <p:cNvSpPr txBox="1"/>
          <p:nvPr/>
        </p:nvSpPr>
        <p:spPr>
          <a:xfrm>
            <a:off x="2837828" y="3093089"/>
            <a:ext cx="1595309" cy="584775"/>
          </a:xfrm>
          <a:prstGeom prst="rect">
            <a:avLst/>
          </a:prstGeom>
          <a:noFill/>
        </p:spPr>
        <p:txBody>
          <a:bodyPr wrap="none" rtlCol="0">
            <a:spAutoFit/>
          </a:bodyPr>
          <a:lstStyle/>
          <a:p>
            <a:pPr algn="ctr"/>
            <a:r>
              <a:rPr lang="en-US" sz="1600" dirty="0">
                <a:latin typeface="Linux Libertine" panose="02000503000000000000" pitchFamily="2" charset="0"/>
                <a:ea typeface="Linux Libertine" panose="02000503000000000000" pitchFamily="2" charset="0"/>
                <a:cs typeface="Linux Libertine" panose="02000503000000000000" pitchFamily="2" charset="0"/>
              </a:rPr>
              <a:t>eight-week long </a:t>
            </a:r>
          </a:p>
          <a:p>
            <a:pPr algn="ctr"/>
            <a:r>
              <a:rPr lang="en-US" sz="1600" dirty="0">
                <a:latin typeface="Linux Libertine" panose="02000503000000000000" pitchFamily="2" charset="0"/>
                <a:ea typeface="Linux Libertine" panose="02000503000000000000" pitchFamily="2" charset="0"/>
                <a:cs typeface="Linux Libertine" panose="02000503000000000000" pitchFamily="2" charset="0"/>
              </a:rPr>
              <a:t>study design</a:t>
            </a:r>
          </a:p>
        </p:txBody>
      </p:sp>
      <p:sp>
        <p:nvSpPr>
          <p:cNvPr id="5" name="TextBox 4">
            <a:extLst>
              <a:ext uri="{FF2B5EF4-FFF2-40B4-BE49-F238E27FC236}">
                <a16:creationId xmlns:a16="http://schemas.microsoft.com/office/drawing/2014/main" id="{5CCC0A04-BBD4-43E5-8536-070A9D96D1F7}"/>
              </a:ext>
            </a:extLst>
          </p:cNvPr>
          <p:cNvSpPr txBox="1"/>
          <p:nvPr/>
        </p:nvSpPr>
        <p:spPr>
          <a:xfrm>
            <a:off x="5144052" y="3093088"/>
            <a:ext cx="1885071" cy="1323439"/>
          </a:xfrm>
          <a:prstGeom prst="rect">
            <a:avLst/>
          </a:prstGeom>
          <a:noFill/>
        </p:spPr>
        <p:txBody>
          <a:bodyPr wrap="square" rtlCol="0">
            <a:spAutoFit/>
          </a:bodyPr>
          <a:lstStyle/>
          <a:p>
            <a:pPr algn="ctr"/>
            <a:r>
              <a:rPr lang="en-US" sz="1600" dirty="0">
                <a:latin typeface="Linux Libertine" panose="02000503000000000000" pitchFamily="2" charset="0"/>
                <a:ea typeface="Linux Libertine" panose="02000503000000000000" pitchFamily="2" charset="0"/>
                <a:cs typeface="Linux Libertine" panose="02000503000000000000" pitchFamily="2" charset="0"/>
              </a:rPr>
              <a:t>first study to-date that reports on how lonely individuals may adopt a social robot </a:t>
            </a:r>
          </a:p>
        </p:txBody>
      </p:sp>
      <p:sp>
        <p:nvSpPr>
          <p:cNvPr id="7" name="TextBox 6">
            <a:extLst>
              <a:ext uri="{FF2B5EF4-FFF2-40B4-BE49-F238E27FC236}">
                <a16:creationId xmlns:a16="http://schemas.microsoft.com/office/drawing/2014/main" id="{D67320CC-98BF-4066-8C8F-68886071A89F}"/>
              </a:ext>
            </a:extLst>
          </p:cNvPr>
          <p:cNvSpPr txBox="1"/>
          <p:nvPr/>
        </p:nvSpPr>
        <p:spPr>
          <a:xfrm>
            <a:off x="7474076" y="3093088"/>
            <a:ext cx="2025748" cy="1323439"/>
          </a:xfrm>
          <a:prstGeom prst="rect">
            <a:avLst/>
          </a:prstGeom>
          <a:noFill/>
        </p:spPr>
        <p:txBody>
          <a:bodyPr wrap="square" rtlCol="0">
            <a:spAutoFit/>
          </a:bodyPr>
          <a:lstStyle/>
          <a:p>
            <a:pPr algn="ctr"/>
            <a:r>
              <a:rPr lang="en-US" sz="1600" dirty="0">
                <a:latin typeface="Linux Libertine" panose="02000503000000000000" pitchFamily="2" charset="0"/>
                <a:ea typeface="Linux Libertine" panose="02000503000000000000" pitchFamily="2" charset="0"/>
                <a:cs typeface="Linux Libertine" panose="02000503000000000000" pitchFamily="2" charset="0"/>
              </a:rPr>
              <a:t>initial study findings on potential associate factors for adoption, non-adoption and impact on wellness</a:t>
            </a:r>
          </a:p>
        </p:txBody>
      </p:sp>
      <p:pic>
        <p:nvPicPr>
          <p:cNvPr id="10" name="Picture 9" descr="Icon&#10;&#10;Description automatically generated">
            <a:extLst>
              <a:ext uri="{FF2B5EF4-FFF2-40B4-BE49-F238E27FC236}">
                <a16:creationId xmlns:a16="http://schemas.microsoft.com/office/drawing/2014/main" id="{70BADA1A-8C33-4282-A1B2-1C158DAA0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2674" y="1826129"/>
            <a:ext cx="1161452" cy="1161452"/>
          </a:xfrm>
          <a:prstGeom prst="rect">
            <a:avLst/>
          </a:prstGeom>
        </p:spPr>
      </p:pic>
      <p:pic>
        <p:nvPicPr>
          <p:cNvPr id="15" name="Picture 14" descr="A close-up of a knife&#10;&#10;Description automatically generated with low confidence">
            <a:extLst>
              <a:ext uri="{FF2B5EF4-FFF2-40B4-BE49-F238E27FC236}">
                <a16:creationId xmlns:a16="http://schemas.microsoft.com/office/drawing/2014/main" id="{2368CEF7-8929-4856-96D8-D050ED688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7232" y="1968780"/>
            <a:ext cx="876150" cy="876150"/>
          </a:xfrm>
          <a:prstGeom prst="rect">
            <a:avLst/>
          </a:prstGeom>
        </p:spPr>
      </p:pic>
      <p:pic>
        <p:nvPicPr>
          <p:cNvPr id="19" name="Picture 18" descr="Logo&#10;&#10;Description automatically generated">
            <a:extLst>
              <a:ext uri="{FF2B5EF4-FFF2-40B4-BE49-F238E27FC236}">
                <a16:creationId xmlns:a16="http://schemas.microsoft.com/office/drawing/2014/main" id="{F259E153-68E2-4610-8B6F-76B0323B9C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700000">
            <a:off x="8062549" y="1919425"/>
            <a:ext cx="907421" cy="907421"/>
          </a:xfrm>
          <a:prstGeom prst="rect">
            <a:avLst/>
          </a:prstGeom>
        </p:spPr>
      </p:pic>
    </p:spTree>
    <p:extLst>
      <p:ext uri="{BB962C8B-B14F-4D97-AF65-F5344CB8AC3E}">
        <p14:creationId xmlns:p14="http://schemas.microsoft.com/office/powerpoint/2010/main" val="329824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8" grpId="0" animBg="1"/>
      <p:bldP spid="4" grpId="0"/>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2F05F59-B887-4F5C-9473-8005B3DBD7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76195" y="855618"/>
            <a:ext cx="2179339" cy="4916976"/>
          </a:xfrm>
          <a:prstGeom prst="rect">
            <a:avLst/>
          </a:prstGeom>
        </p:spPr>
      </p:pic>
      <p:sp>
        <p:nvSpPr>
          <p:cNvPr id="14" name="TextBox 13">
            <a:extLst>
              <a:ext uri="{FF2B5EF4-FFF2-40B4-BE49-F238E27FC236}">
                <a16:creationId xmlns:a16="http://schemas.microsoft.com/office/drawing/2014/main" id="{3468A4D1-452A-452C-BCF8-B1C69C4CD719}"/>
              </a:ext>
            </a:extLst>
          </p:cNvPr>
          <p:cNvSpPr txBox="1"/>
          <p:nvPr/>
        </p:nvSpPr>
        <p:spPr>
          <a:xfrm>
            <a:off x="3932131" y="5772596"/>
            <a:ext cx="1039067" cy="461665"/>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Ashley</a:t>
            </a:r>
          </a:p>
        </p:txBody>
      </p:sp>
      <p:pic>
        <p:nvPicPr>
          <p:cNvPr id="3" name="Picture 2">
            <a:extLst>
              <a:ext uri="{FF2B5EF4-FFF2-40B4-BE49-F238E27FC236}">
                <a16:creationId xmlns:a16="http://schemas.microsoft.com/office/drawing/2014/main" id="{CBB96487-2CA8-49D4-9E54-B7D7A447A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854" y="4412716"/>
            <a:ext cx="1501386" cy="1501386"/>
          </a:xfrm>
          <a:prstGeom prst="rect">
            <a:avLst/>
          </a:prstGeom>
        </p:spPr>
      </p:pic>
      <p:sp>
        <p:nvSpPr>
          <p:cNvPr id="2" name="TextBox 1">
            <a:extLst>
              <a:ext uri="{FF2B5EF4-FFF2-40B4-BE49-F238E27FC236}">
                <a16:creationId xmlns:a16="http://schemas.microsoft.com/office/drawing/2014/main" id="{B174BA59-831E-4FC2-B677-01000154AEC4}"/>
              </a:ext>
            </a:extLst>
          </p:cNvPr>
          <p:cNvSpPr txBox="1"/>
          <p:nvPr/>
        </p:nvSpPr>
        <p:spPr>
          <a:xfrm>
            <a:off x="6359486" y="1699013"/>
            <a:ext cx="3967528" cy="1477328"/>
          </a:xfrm>
          <a:prstGeom prst="rect">
            <a:avLst/>
          </a:prstGeom>
          <a:noFill/>
        </p:spPr>
        <p:txBody>
          <a:bodyPr wrap="square" rtlCol="0">
            <a:spAutoFit/>
          </a:bodyPr>
          <a:lstStyle/>
          <a:p>
            <a:r>
              <a:rPr lang="en-US" sz="1800" i="1" dirty="0">
                <a:effectLst/>
                <a:latin typeface="Linux Libertine" panose="02000503000000000000" pitchFamily="2" charset="0"/>
                <a:ea typeface="MS Mincho" panose="02020609040205080304" pitchFamily="49" charset="-128"/>
                <a:cs typeface="Times New Roman" panose="02020603050405020304" pitchFamily="18" charset="0"/>
              </a:rPr>
              <a:t>“I think once it's gone, […] I'd be really aware that it's not there anymore, right?</a:t>
            </a:r>
            <a:r>
              <a:rPr lang="en-US" i="1" dirty="0">
                <a:latin typeface="Linux Libertine" panose="02000503000000000000" pitchFamily="2" charset="0"/>
                <a:ea typeface="MS Mincho" panose="02020609040205080304" pitchFamily="49" charset="-128"/>
                <a:cs typeface="Times New Roman" panose="02020603050405020304" pitchFamily="18" charset="0"/>
              </a:rPr>
              <a:t> </a:t>
            </a:r>
            <a:r>
              <a:rPr lang="en-US" sz="1800" i="1" dirty="0">
                <a:effectLst/>
                <a:latin typeface="Linux Libertine" panose="02000503000000000000" pitchFamily="2" charset="0"/>
                <a:ea typeface="MS Mincho" panose="02020609040205080304" pitchFamily="49" charset="-128"/>
                <a:cs typeface="Times New Roman" panose="02020603050405020304" pitchFamily="18" charset="0"/>
              </a:rPr>
              <a:t>because you get used to something just kind of being around and then it's gone, and you feel like an emptiness.</a:t>
            </a:r>
            <a:r>
              <a:rPr lang="en-US" i="1" dirty="0">
                <a:latin typeface="Linux Libertine" panose="02000503000000000000" pitchFamily="2" charset="0"/>
                <a:ea typeface="MS Mincho" panose="02020609040205080304" pitchFamily="49" charset="-128"/>
                <a:cs typeface="Times New Roman" panose="02020603050405020304" pitchFamily="18" charset="0"/>
              </a:rPr>
              <a:t>”</a:t>
            </a:r>
            <a:endParaRPr lang="en-US" dirty="0"/>
          </a:p>
        </p:txBody>
      </p:sp>
      <p:sp>
        <p:nvSpPr>
          <p:cNvPr id="4" name="Slide Number Placeholder 3">
            <a:extLst>
              <a:ext uri="{FF2B5EF4-FFF2-40B4-BE49-F238E27FC236}">
                <a16:creationId xmlns:a16="http://schemas.microsoft.com/office/drawing/2014/main" id="{7D7B9E37-25FD-469A-A747-2304F5EECAAB}"/>
              </a:ext>
            </a:extLst>
          </p:cNvPr>
          <p:cNvSpPr>
            <a:spLocks noGrp="1"/>
          </p:cNvSpPr>
          <p:nvPr>
            <p:ph type="sldNum" sz="quarter" idx="12"/>
          </p:nvPr>
        </p:nvSpPr>
        <p:spPr/>
        <p:txBody>
          <a:bodyPr/>
          <a:lstStyle/>
          <a:p>
            <a:fld id="{73CAD1E4-28DC-42A8-AD0B-CA6D0B7FB6A7}" type="slidenum">
              <a:rPr lang="en-US" smtClean="0"/>
              <a:t>5</a:t>
            </a:fld>
            <a:endParaRPr lang="en-US"/>
          </a:p>
        </p:txBody>
      </p:sp>
    </p:spTree>
    <p:extLst>
      <p:ext uri="{BB962C8B-B14F-4D97-AF65-F5344CB8AC3E}">
        <p14:creationId xmlns:p14="http://schemas.microsoft.com/office/powerpoint/2010/main" val="211702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E7D46D-D06B-485B-9FE3-F9F5692D9AC5}"/>
              </a:ext>
            </a:extLst>
          </p:cNvPr>
          <p:cNvPicPr>
            <a:picLocks noChangeAspect="1"/>
          </p:cNvPicPr>
          <p:nvPr/>
        </p:nvPicPr>
        <p:blipFill rotWithShape="1">
          <a:blip r:embed="rId2">
            <a:extLst>
              <a:ext uri="{28A0092B-C50C-407E-A947-70E740481C1C}">
                <a14:useLocalDpi xmlns:a14="http://schemas.microsoft.com/office/drawing/2010/main" val="0"/>
              </a:ext>
            </a:extLst>
          </a:blip>
          <a:srcRect b="60929"/>
          <a:stretch/>
        </p:blipFill>
        <p:spPr>
          <a:xfrm>
            <a:off x="8261362" y="1316326"/>
            <a:ext cx="915853" cy="845638"/>
          </a:xfrm>
          <a:prstGeom prst="rect">
            <a:avLst/>
          </a:prstGeom>
        </p:spPr>
      </p:pic>
      <p:pic>
        <p:nvPicPr>
          <p:cNvPr id="13" name="Picture 12">
            <a:extLst>
              <a:ext uri="{FF2B5EF4-FFF2-40B4-BE49-F238E27FC236}">
                <a16:creationId xmlns:a16="http://schemas.microsoft.com/office/drawing/2014/main" id="{A239A6FE-7CE5-49E3-9C15-277116A26376}"/>
              </a:ext>
            </a:extLst>
          </p:cNvPr>
          <p:cNvPicPr>
            <a:picLocks noChangeAspect="1"/>
          </p:cNvPicPr>
          <p:nvPr/>
        </p:nvPicPr>
        <p:blipFill rotWithShape="1">
          <a:blip r:embed="rId3">
            <a:extLst>
              <a:ext uri="{28A0092B-C50C-407E-A947-70E740481C1C}">
                <a14:useLocalDpi xmlns:a14="http://schemas.microsoft.com/office/drawing/2010/main" val="0"/>
              </a:ext>
            </a:extLst>
          </a:blip>
          <a:srcRect b="60929"/>
          <a:stretch/>
        </p:blipFill>
        <p:spPr>
          <a:xfrm>
            <a:off x="7679498" y="1295057"/>
            <a:ext cx="939895" cy="845638"/>
          </a:xfrm>
          <a:prstGeom prst="rect">
            <a:avLst/>
          </a:prstGeom>
        </p:spPr>
      </p:pic>
      <p:pic>
        <p:nvPicPr>
          <p:cNvPr id="15" name="Picture 14">
            <a:extLst>
              <a:ext uri="{FF2B5EF4-FFF2-40B4-BE49-F238E27FC236}">
                <a16:creationId xmlns:a16="http://schemas.microsoft.com/office/drawing/2014/main" id="{9FD39293-7C2E-4822-966C-2FE507F5C30E}"/>
              </a:ext>
            </a:extLst>
          </p:cNvPr>
          <p:cNvPicPr>
            <a:picLocks noChangeAspect="1"/>
          </p:cNvPicPr>
          <p:nvPr/>
        </p:nvPicPr>
        <p:blipFill rotWithShape="1">
          <a:blip r:embed="rId4">
            <a:extLst>
              <a:ext uri="{28A0092B-C50C-407E-A947-70E740481C1C}">
                <a14:useLocalDpi xmlns:a14="http://schemas.microsoft.com/office/drawing/2010/main" val="0"/>
              </a:ext>
            </a:extLst>
          </a:blip>
          <a:srcRect b="59947"/>
          <a:stretch/>
        </p:blipFill>
        <p:spPr>
          <a:xfrm>
            <a:off x="7028736" y="1284423"/>
            <a:ext cx="1007212" cy="866907"/>
          </a:xfrm>
          <a:prstGeom prst="rect">
            <a:avLst/>
          </a:prstGeom>
        </p:spPr>
      </p:pic>
      <p:sp>
        <p:nvSpPr>
          <p:cNvPr id="16" name="Rectangle 15">
            <a:extLst>
              <a:ext uri="{FF2B5EF4-FFF2-40B4-BE49-F238E27FC236}">
                <a16:creationId xmlns:a16="http://schemas.microsoft.com/office/drawing/2014/main" id="{0458367A-0C65-47DD-9835-5A9AF9A3C649}"/>
              </a:ext>
            </a:extLst>
          </p:cNvPr>
          <p:cNvSpPr/>
          <p:nvPr/>
        </p:nvSpPr>
        <p:spPr>
          <a:xfrm>
            <a:off x="6979854" y="1962443"/>
            <a:ext cx="2076153" cy="4895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E117AA9-00C1-4E53-9B5D-1770CBEF53B6}"/>
              </a:ext>
            </a:extLst>
          </p:cNvPr>
          <p:cNvSpPr/>
          <p:nvPr/>
        </p:nvSpPr>
        <p:spPr>
          <a:xfrm>
            <a:off x="2668394" y="2941757"/>
            <a:ext cx="6976347" cy="6752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Rectangle 8">
            <a:extLst>
              <a:ext uri="{FF2B5EF4-FFF2-40B4-BE49-F238E27FC236}">
                <a16:creationId xmlns:a16="http://schemas.microsoft.com/office/drawing/2014/main" id="{329D72C0-3034-4C20-B609-AD3C1214B6A8}"/>
              </a:ext>
            </a:extLst>
          </p:cNvPr>
          <p:cNvSpPr/>
          <p:nvPr/>
        </p:nvSpPr>
        <p:spPr>
          <a:xfrm>
            <a:off x="2668395" y="3954455"/>
            <a:ext cx="6976348" cy="6752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 name="Rectangle 6">
            <a:extLst>
              <a:ext uri="{FF2B5EF4-FFF2-40B4-BE49-F238E27FC236}">
                <a16:creationId xmlns:a16="http://schemas.microsoft.com/office/drawing/2014/main" id="{E401E6B3-F4ED-4D72-A2F0-02AA935108C0}"/>
              </a:ext>
            </a:extLst>
          </p:cNvPr>
          <p:cNvSpPr/>
          <p:nvPr/>
        </p:nvSpPr>
        <p:spPr>
          <a:xfrm>
            <a:off x="2668395" y="1962443"/>
            <a:ext cx="6976346" cy="67524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 name="Slide Number Placeholder 1">
            <a:extLst>
              <a:ext uri="{FF2B5EF4-FFF2-40B4-BE49-F238E27FC236}">
                <a16:creationId xmlns:a16="http://schemas.microsoft.com/office/drawing/2014/main" id="{A9A7D3E7-70E7-4E70-BE70-3421A084EDA7}"/>
              </a:ext>
            </a:extLst>
          </p:cNvPr>
          <p:cNvSpPr>
            <a:spLocks noGrp="1"/>
          </p:cNvSpPr>
          <p:nvPr>
            <p:ph type="sldNum" sz="quarter" idx="12"/>
          </p:nvPr>
        </p:nvSpPr>
        <p:spPr/>
        <p:txBody>
          <a:bodyPr/>
          <a:lstStyle/>
          <a:p>
            <a:fld id="{73CAD1E4-28DC-42A8-AD0B-CA6D0B7FB6A7}" type="slidenum">
              <a:rPr lang="en-US" smtClean="0"/>
              <a:t>50</a:t>
            </a:fld>
            <a:endParaRPr lang="en-US"/>
          </a:p>
        </p:txBody>
      </p:sp>
      <p:sp>
        <p:nvSpPr>
          <p:cNvPr id="3" name="TextBox 2">
            <a:extLst>
              <a:ext uri="{FF2B5EF4-FFF2-40B4-BE49-F238E27FC236}">
                <a16:creationId xmlns:a16="http://schemas.microsoft.com/office/drawing/2014/main" id="{DCC16DC9-AAE1-4593-BBB8-AF1DB5DCFC77}"/>
              </a:ext>
            </a:extLst>
          </p:cNvPr>
          <p:cNvSpPr txBox="1"/>
          <p:nvPr/>
        </p:nvSpPr>
        <p:spPr>
          <a:xfrm>
            <a:off x="1056713" y="609981"/>
            <a:ext cx="1810111" cy="461665"/>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Future Work</a:t>
            </a:r>
          </a:p>
        </p:txBody>
      </p:sp>
      <p:sp>
        <p:nvSpPr>
          <p:cNvPr id="4" name="TextBox 3">
            <a:extLst>
              <a:ext uri="{FF2B5EF4-FFF2-40B4-BE49-F238E27FC236}">
                <a16:creationId xmlns:a16="http://schemas.microsoft.com/office/drawing/2014/main" id="{4009AF48-A2A8-426B-9FA3-027B4685C6FD}"/>
              </a:ext>
            </a:extLst>
          </p:cNvPr>
          <p:cNvSpPr txBox="1"/>
          <p:nvPr/>
        </p:nvSpPr>
        <p:spPr>
          <a:xfrm>
            <a:off x="2823139" y="2082018"/>
            <a:ext cx="4156715" cy="369332"/>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continue the study with more participants</a:t>
            </a:r>
          </a:p>
        </p:txBody>
      </p:sp>
      <p:sp>
        <p:nvSpPr>
          <p:cNvPr id="5" name="TextBox 4">
            <a:extLst>
              <a:ext uri="{FF2B5EF4-FFF2-40B4-BE49-F238E27FC236}">
                <a16:creationId xmlns:a16="http://schemas.microsoft.com/office/drawing/2014/main" id="{715F925C-6C99-4C40-9DCE-B4186EBC8326}"/>
              </a:ext>
            </a:extLst>
          </p:cNvPr>
          <p:cNvSpPr txBox="1"/>
          <p:nvPr/>
        </p:nvSpPr>
        <p:spPr>
          <a:xfrm>
            <a:off x="2823139" y="4107414"/>
            <a:ext cx="6564618" cy="369332"/>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develop a framework to design better social robots for domestic use</a:t>
            </a:r>
          </a:p>
        </p:txBody>
      </p:sp>
      <p:sp>
        <p:nvSpPr>
          <p:cNvPr id="6" name="TextBox 5">
            <a:extLst>
              <a:ext uri="{FF2B5EF4-FFF2-40B4-BE49-F238E27FC236}">
                <a16:creationId xmlns:a16="http://schemas.microsoft.com/office/drawing/2014/main" id="{BA7AFB9E-E60E-489C-9418-FA694BE5D447}"/>
              </a:ext>
            </a:extLst>
          </p:cNvPr>
          <p:cNvSpPr txBox="1"/>
          <p:nvPr/>
        </p:nvSpPr>
        <p:spPr>
          <a:xfrm>
            <a:off x="2823139" y="3094716"/>
            <a:ext cx="4018792" cy="369332"/>
          </a:xfrm>
          <a:prstGeom prst="rect">
            <a:avLst/>
          </a:prstGeom>
          <a:noFill/>
        </p:spPr>
        <p:txBody>
          <a:bodyPr wrap="none" rtlCol="0">
            <a:spAutoFit/>
          </a:bodyPr>
          <a:lstStyle/>
          <a:p>
            <a:r>
              <a:rPr lang="en-US" dirty="0">
                <a:latin typeface="Linux Libertine" panose="02000503000000000000" pitchFamily="2" charset="0"/>
                <a:ea typeface="Linux Libertine" panose="02000503000000000000" pitchFamily="2" charset="0"/>
                <a:cs typeface="Linux Libertine" panose="02000503000000000000" pitchFamily="2" charset="0"/>
              </a:rPr>
              <a:t>identify other possible associated factors</a:t>
            </a:r>
          </a:p>
        </p:txBody>
      </p:sp>
    </p:spTree>
    <p:extLst>
      <p:ext uri="{BB962C8B-B14F-4D97-AF65-F5344CB8AC3E}">
        <p14:creationId xmlns:p14="http://schemas.microsoft.com/office/powerpoint/2010/main" val="3303836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1C31F-7898-4553-9DC7-96B67B1EB742}"/>
              </a:ext>
            </a:extLst>
          </p:cNvPr>
          <p:cNvSpPr>
            <a:spLocks noGrp="1"/>
          </p:cNvSpPr>
          <p:nvPr>
            <p:ph type="ctrTitle"/>
          </p:nvPr>
        </p:nvSpPr>
        <p:spPr>
          <a:xfrm>
            <a:off x="901978" y="2241756"/>
            <a:ext cx="10388044" cy="1682018"/>
          </a:xfrm>
        </p:spPr>
        <p:txBody>
          <a:bodyPr>
            <a:normAutofit/>
          </a:bodyPr>
          <a:lstStyle/>
          <a:p>
            <a:r>
              <a:rPr lang="en-US" sz="3600" dirty="0">
                <a:latin typeface="Linux Biolinum" panose="02000503000000000000" pitchFamily="2" charset="0"/>
                <a:ea typeface="Linux Biolinum" panose="02000503000000000000" pitchFamily="2" charset="0"/>
                <a:cs typeface="Linux Biolinum" panose="02000503000000000000" pitchFamily="2" charset="0"/>
              </a:rPr>
              <a:t>Can Robots Help with Loneliness?</a:t>
            </a:r>
            <a:br>
              <a:rPr lang="en-US" sz="3600" dirty="0">
                <a:latin typeface="Linux Biolinum" panose="02000503000000000000" pitchFamily="2" charset="0"/>
                <a:ea typeface="Linux Biolinum" panose="02000503000000000000" pitchFamily="2" charset="0"/>
                <a:cs typeface="Linux Biolinum" panose="02000503000000000000" pitchFamily="2" charset="0"/>
              </a:rPr>
            </a:br>
            <a:r>
              <a:rPr lang="en-US" sz="3600" kern="1400" spc="-50" dirty="0">
                <a:effectLst/>
                <a:latin typeface="Linux Biolinum" panose="02000503000000000000" pitchFamily="2" charset="0"/>
                <a:ea typeface="Linux Biolinum" panose="02000503000000000000" pitchFamily="2" charset="0"/>
                <a:cs typeface="Linux Biolinum" panose="02000503000000000000" pitchFamily="2" charset="0"/>
              </a:rPr>
              <a:t>An Exploration of Social Robot Adoption by </a:t>
            </a:r>
            <a:br>
              <a:rPr lang="en-US" sz="3600" kern="1400" spc="-50" dirty="0">
                <a:effectLst/>
                <a:latin typeface="Linux Biolinum" panose="02000503000000000000" pitchFamily="2" charset="0"/>
                <a:ea typeface="Linux Biolinum" panose="02000503000000000000" pitchFamily="2" charset="0"/>
                <a:cs typeface="Linux Biolinum" panose="02000503000000000000" pitchFamily="2" charset="0"/>
              </a:rPr>
            </a:br>
            <a:r>
              <a:rPr lang="en-US" sz="3600" kern="1400" spc="-50" dirty="0">
                <a:effectLst/>
                <a:latin typeface="Linux Biolinum" panose="02000503000000000000" pitchFamily="2" charset="0"/>
                <a:ea typeface="Linux Biolinum" panose="02000503000000000000" pitchFamily="2" charset="0"/>
                <a:cs typeface="Linux Biolinum" panose="02000503000000000000" pitchFamily="2" charset="0"/>
              </a:rPr>
              <a:t>Lonely Individuals</a:t>
            </a:r>
            <a:endParaRPr lang="en-US" sz="3600" dirty="0">
              <a:latin typeface="Linux Biolinum" panose="02000503000000000000" pitchFamily="2" charset="0"/>
              <a:ea typeface="Linux Biolinum" panose="02000503000000000000" pitchFamily="2" charset="0"/>
              <a:cs typeface="Linux Biolinum" panose="02000503000000000000" pitchFamily="2" charset="0"/>
            </a:endParaRPr>
          </a:p>
        </p:txBody>
      </p:sp>
      <p:sp>
        <p:nvSpPr>
          <p:cNvPr id="4" name="TextBox 3">
            <a:extLst>
              <a:ext uri="{FF2B5EF4-FFF2-40B4-BE49-F238E27FC236}">
                <a16:creationId xmlns:a16="http://schemas.microsoft.com/office/drawing/2014/main" id="{98A4E185-E3AD-4CC8-A0A1-80D72794338C}"/>
              </a:ext>
            </a:extLst>
          </p:cNvPr>
          <p:cNvSpPr txBox="1"/>
          <p:nvPr/>
        </p:nvSpPr>
        <p:spPr>
          <a:xfrm>
            <a:off x="4953696" y="1570984"/>
            <a:ext cx="2284600" cy="400110"/>
          </a:xfrm>
          <a:prstGeom prst="rect">
            <a:avLst/>
          </a:prstGeom>
          <a:noFill/>
        </p:spPr>
        <p:txBody>
          <a:bodyPr wrap="none" rtlCol="0">
            <a:spAutoFit/>
          </a:bodyPr>
          <a:lstStyle/>
          <a:p>
            <a:r>
              <a:rPr lang="en-US" sz="2000" dirty="0">
                <a:latin typeface="Linux Biolinum" panose="02000503000000000000" pitchFamily="2" charset="0"/>
                <a:ea typeface="Linux Biolinum" panose="02000503000000000000" pitchFamily="2" charset="0"/>
                <a:cs typeface="Linux Biolinum" panose="02000503000000000000" pitchFamily="2" charset="0"/>
              </a:rPr>
              <a:t>MSc Thesis Defense</a:t>
            </a:r>
          </a:p>
        </p:txBody>
      </p:sp>
      <p:sp>
        <p:nvSpPr>
          <p:cNvPr id="5" name="TextBox 4">
            <a:extLst>
              <a:ext uri="{FF2B5EF4-FFF2-40B4-BE49-F238E27FC236}">
                <a16:creationId xmlns:a16="http://schemas.microsoft.com/office/drawing/2014/main" id="{1057FE1A-F3FD-4D50-BAE8-8FADF78ECD09}"/>
              </a:ext>
            </a:extLst>
          </p:cNvPr>
          <p:cNvSpPr txBox="1"/>
          <p:nvPr/>
        </p:nvSpPr>
        <p:spPr>
          <a:xfrm>
            <a:off x="4532908" y="4194436"/>
            <a:ext cx="3126177" cy="707886"/>
          </a:xfrm>
          <a:prstGeom prst="rect">
            <a:avLst/>
          </a:prstGeom>
          <a:noFill/>
        </p:spPr>
        <p:txBody>
          <a:bodyPr wrap="none" rtlCol="0">
            <a:spAutoFit/>
          </a:bodyPr>
          <a:lstStyle/>
          <a:p>
            <a:pPr algn="ctr"/>
            <a:r>
              <a:rPr lang="en-US" sz="2000" dirty="0">
                <a:latin typeface="Linux Biolinum" panose="02000503000000000000" pitchFamily="2" charset="0"/>
                <a:ea typeface="Linux Biolinum" panose="02000503000000000000" pitchFamily="2" charset="0"/>
                <a:cs typeface="Linux Biolinum" panose="02000503000000000000" pitchFamily="2" charset="0"/>
              </a:rPr>
              <a:t>Rahatul Amin Ananto</a:t>
            </a:r>
          </a:p>
          <a:p>
            <a:pPr algn="ctr"/>
            <a:r>
              <a:rPr lang="en-US" sz="2000" dirty="0">
                <a:latin typeface="Linux Biolinum" panose="02000503000000000000" pitchFamily="2" charset="0"/>
                <a:ea typeface="Linux Biolinum" panose="02000503000000000000" pitchFamily="2" charset="0"/>
                <a:cs typeface="Linux Biolinum" panose="02000503000000000000" pitchFamily="2" charset="0"/>
              </a:rPr>
              <a:t>Advisor: Dr. James E. Young</a:t>
            </a:r>
          </a:p>
        </p:txBody>
      </p:sp>
      <p:pic>
        <p:nvPicPr>
          <p:cNvPr id="6" name="Picture 6" descr="University of Manitoba] This is Mini U 40 - CISM">
            <a:extLst>
              <a:ext uri="{FF2B5EF4-FFF2-40B4-BE49-F238E27FC236}">
                <a16:creationId xmlns:a16="http://schemas.microsoft.com/office/drawing/2014/main" id="{6EC36F25-D7A5-4A3F-B5DD-C93A503F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988" y="371361"/>
            <a:ext cx="1969161" cy="9534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0525AAF-27A8-425E-8EAC-7ADCE42BDA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1194" y="583952"/>
            <a:ext cx="2360445" cy="542631"/>
          </a:xfrm>
          <a:prstGeom prst="rect">
            <a:avLst/>
          </a:prstGeom>
        </p:spPr>
      </p:pic>
      <p:sp>
        <p:nvSpPr>
          <p:cNvPr id="8" name="Slide Number Placeholder 7">
            <a:extLst>
              <a:ext uri="{FF2B5EF4-FFF2-40B4-BE49-F238E27FC236}">
                <a16:creationId xmlns:a16="http://schemas.microsoft.com/office/drawing/2014/main" id="{339D9686-C788-4AD4-B661-3BD824C05174}"/>
              </a:ext>
            </a:extLst>
          </p:cNvPr>
          <p:cNvSpPr>
            <a:spLocks noGrp="1"/>
          </p:cNvSpPr>
          <p:nvPr>
            <p:ph type="sldNum" sz="quarter" idx="12"/>
          </p:nvPr>
        </p:nvSpPr>
        <p:spPr/>
        <p:txBody>
          <a:bodyPr/>
          <a:lstStyle/>
          <a:p>
            <a:fld id="{73CAD1E4-28DC-42A8-AD0B-CA6D0B7FB6A7}" type="slidenum">
              <a:rPr lang="en-US" smtClean="0"/>
              <a:t>51</a:t>
            </a:fld>
            <a:endParaRPr lang="en-US"/>
          </a:p>
        </p:txBody>
      </p:sp>
    </p:spTree>
    <p:extLst>
      <p:ext uri="{BB962C8B-B14F-4D97-AF65-F5344CB8AC3E}">
        <p14:creationId xmlns:p14="http://schemas.microsoft.com/office/powerpoint/2010/main" val="1958088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21C3E8-0F75-4101-83D8-52EFB6FFAF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26216" y="855618"/>
            <a:ext cx="1965714" cy="4916977"/>
          </a:xfrm>
          <a:prstGeom prst="rect">
            <a:avLst/>
          </a:prstGeom>
        </p:spPr>
      </p:pic>
      <p:sp>
        <p:nvSpPr>
          <p:cNvPr id="15" name="TextBox 14">
            <a:extLst>
              <a:ext uri="{FF2B5EF4-FFF2-40B4-BE49-F238E27FC236}">
                <a16:creationId xmlns:a16="http://schemas.microsoft.com/office/drawing/2014/main" id="{D0F459B9-9889-4B55-B4BC-3E9132155010}"/>
              </a:ext>
            </a:extLst>
          </p:cNvPr>
          <p:cNvSpPr txBox="1"/>
          <p:nvPr/>
        </p:nvSpPr>
        <p:spPr>
          <a:xfrm>
            <a:off x="4144229" y="5771550"/>
            <a:ext cx="729687" cy="461665"/>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Jade</a:t>
            </a:r>
          </a:p>
        </p:txBody>
      </p:sp>
      <p:pic>
        <p:nvPicPr>
          <p:cNvPr id="10" name="Picture 9">
            <a:extLst>
              <a:ext uri="{FF2B5EF4-FFF2-40B4-BE49-F238E27FC236}">
                <a16:creationId xmlns:a16="http://schemas.microsoft.com/office/drawing/2014/main" id="{4D69F008-86C8-4F54-B2EA-FC7BF6002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632" y="4412716"/>
            <a:ext cx="1501386" cy="1501386"/>
          </a:xfrm>
          <a:prstGeom prst="rect">
            <a:avLst/>
          </a:prstGeom>
        </p:spPr>
      </p:pic>
      <p:sp>
        <p:nvSpPr>
          <p:cNvPr id="2" name="TextBox 1">
            <a:extLst>
              <a:ext uri="{FF2B5EF4-FFF2-40B4-BE49-F238E27FC236}">
                <a16:creationId xmlns:a16="http://schemas.microsoft.com/office/drawing/2014/main" id="{4475A2F4-8D4D-4755-A7C6-255E61CC286C}"/>
              </a:ext>
            </a:extLst>
          </p:cNvPr>
          <p:cNvSpPr txBox="1"/>
          <p:nvPr/>
        </p:nvSpPr>
        <p:spPr>
          <a:xfrm>
            <a:off x="6335907" y="1693115"/>
            <a:ext cx="4601034" cy="923330"/>
          </a:xfrm>
          <a:prstGeom prst="rect">
            <a:avLst/>
          </a:prstGeom>
          <a:noFill/>
        </p:spPr>
        <p:txBody>
          <a:bodyPr wrap="square" rtlCol="0">
            <a:spAutoFit/>
          </a:bodyPr>
          <a:lstStyle/>
          <a:p>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a:t>
            </a:r>
            <a:r>
              <a:rPr lang="en-US" sz="1800" i="1" dirty="0">
                <a:effectLst/>
                <a:latin typeface="Linux Libertine" panose="02000503000000000000" pitchFamily="2" charset="0"/>
                <a:ea typeface="MS Mincho" panose="02020609040205080304" pitchFamily="49" charset="-128"/>
                <a:cs typeface="Times New Roman" panose="02020603050405020304" pitchFamily="18" charset="0"/>
              </a:rPr>
              <a:t>I'm so used to being alone, and being lonely, […] what if I can't deal with having another thing in my house? </a:t>
            </a:r>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a:t>
            </a:r>
            <a:endParaRPr lang="en-US" dirty="0"/>
          </a:p>
        </p:txBody>
      </p:sp>
      <p:sp>
        <p:nvSpPr>
          <p:cNvPr id="5" name="TextBox 4">
            <a:extLst>
              <a:ext uri="{FF2B5EF4-FFF2-40B4-BE49-F238E27FC236}">
                <a16:creationId xmlns:a16="http://schemas.microsoft.com/office/drawing/2014/main" id="{B888362F-5CC1-4984-8BF1-DBC5F9E922F3}"/>
              </a:ext>
            </a:extLst>
          </p:cNvPr>
          <p:cNvSpPr txBox="1"/>
          <p:nvPr/>
        </p:nvSpPr>
        <p:spPr>
          <a:xfrm>
            <a:off x="6294612" y="2782669"/>
            <a:ext cx="4290797" cy="646331"/>
          </a:xfrm>
          <a:prstGeom prst="rect">
            <a:avLst/>
          </a:prstGeom>
          <a:noFill/>
        </p:spPr>
        <p:txBody>
          <a:bodyPr wrap="square" rtlCol="0">
            <a:spAutoFit/>
          </a:bodyPr>
          <a:lstStyle/>
          <a:p>
            <a:r>
              <a:rPr lang="en-US" sz="1800" i="1" dirty="0">
                <a:effectLst/>
                <a:latin typeface="Linux Libertine" panose="02000503000000000000" pitchFamily="2" charset="0"/>
                <a:ea typeface="MS Mincho" panose="02020609040205080304" pitchFamily="49" charset="-128"/>
                <a:cs typeface="Times New Roman" panose="02020603050405020304" pitchFamily="18" charset="0"/>
              </a:rPr>
              <a:t>“having it be here when I get back home from work, […] it's gonna be nice.”</a:t>
            </a:r>
            <a:endParaRPr lang="en-US" dirty="0"/>
          </a:p>
        </p:txBody>
      </p:sp>
      <p:sp>
        <p:nvSpPr>
          <p:cNvPr id="6" name="Slide Number Placeholder 5">
            <a:extLst>
              <a:ext uri="{FF2B5EF4-FFF2-40B4-BE49-F238E27FC236}">
                <a16:creationId xmlns:a16="http://schemas.microsoft.com/office/drawing/2014/main" id="{3DD1142C-3B28-4F06-9091-3EAFFDB23455}"/>
              </a:ext>
            </a:extLst>
          </p:cNvPr>
          <p:cNvSpPr>
            <a:spLocks noGrp="1"/>
          </p:cNvSpPr>
          <p:nvPr>
            <p:ph type="sldNum" sz="quarter" idx="12"/>
          </p:nvPr>
        </p:nvSpPr>
        <p:spPr/>
        <p:txBody>
          <a:bodyPr/>
          <a:lstStyle/>
          <a:p>
            <a:fld id="{73CAD1E4-28DC-42A8-AD0B-CA6D0B7FB6A7}" type="slidenum">
              <a:rPr lang="en-US" smtClean="0"/>
              <a:t>6</a:t>
            </a:fld>
            <a:endParaRPr lang="en-US"/>
          </a:p>
        </p:txBody>
      </p:sp>
    </p:spTree>
    <p:extLst>
      <p:ext uri="{BB962C8B-B14F-4D97-AF65-F5344CB8AC3E}">
        <p14:creationId xmlns:p14="http://schemas.microsoft.com/office/powerpoint/2010/main" val="282312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21C3E8-0F75-4101-83D8-52EFB6FFAF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113142" y="855618"/>
            <a:ext cx="1965714" cy="4916977"/>
          </a:xfrm>
          <a:prstGeom prst="rect">
            <a:avLst/>
          </a:prstGeom>
        </p:spPr>
      </p:pic>
      <p:pic>
        <p:nvPicPr>
          <p:cNvPr id="11" name="Picture 10">
            <a:extLst>
              <a:ext uri="{FF2B5EF4-FFF2-40B4-BE49-F238E27FC236}">
                <a16:creationId xmlns:a16="http://schemas.microsoft.com/office/drawing/2014/main" id="{62F05F59-B887-4F5C-9473-8005B3DBD7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54161" y="855618"/>
            <a:ext cx="2179339" cy="4916976"/>
          </a:xfrm>
          <a:prstGeom prst="rect">
            <a:avLst/>
          </a:prstGeom>
        </p:spPr>
      </p:pic>
      <p:sp>
        <p:nvSpPr>
          <p:cNvPr id="14" name="TextBox 13">
            <a:extLst>
              <a:ext uri="{FF2B5EF4-FFF2-40B4-BE49-F238E27FC236}">
                <a16:creationId xmlns:a16="http://schemas.microsoft.com/office/drawing/2014/main" id="{3468A4D1-452A-452C-BCF8-B1C69C4CD719}"/>
              </a:ext>
            </a:extLst>
          </p:cNvPr>
          <p:cNvSpPr txBox="1"/>
          <p:nvPr/>
        </p:nvSpPr>
        <p:spPr>
          <a:xfrm>
            <a:off x="2410097" y="5772596"/>
            <a:ext cx="1039067" cy="461665"/>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Ashley</a:t>
            </a:r>
          </a:p>
        </p:txBody>
      </p:sp>
      <p:sp>
        <p:nvSpPr>
          <p:cNvPr id="15" name="TextBox 14">
            <a:extLst>
              <a:ext uri="{FF2B5EF4-FFF2-40B4-BE49-F238E27FC236}">
                <a16:creationId xmlns:a16="http://schemas.microsoft.com/office/drawing/2014/main" id="{D0F459B9-9889-4B55-B4BC-3E9132155010}"/>
              </a:ext>
            </a:extLst>
          </p:cNvPr>
          <p:cNvSpPr txBox="1"/>
          <p:nvPr/>
        </p:nvSpPr>
        <p:spPr>
          <a:xfrm>
            <a:off x="5731155" y="5771550"/>
            <a:ext cx="729687" cy="461665"/>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Jade</a:t>
            </a:r>
          </a:p>
        </p:txBody>
      </p:sp>
      <p:pic>
        <p:nvPicPr>
          <p:cNvPr id="3" name="Picture 2">
            <a:extLst>
              <a:ext uri="{FF2B5EF4-FFF2-40B4-BE49-F238E27FC236}">
                <a16:creationId xmlns:a16="http://schemas.microsoft.com/office/drawing/2014/main" id="{CBB96487-2CA8-49D4-9E54-B7D7A447AE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820" y="4412716"/>
            <a:ext cx="1501386" cy="1501386"/>
          </a:xfrm>
          <a:prstGeom prst="rect">
            <a:avLst/>
          </a:prstGeom>
        </p:spPr>
      </p:pic>
      <p:pic>
        <p:nvPicPr>
          <p:cNvPr id="10" name="Picture 9">
            <a:extLst>
              <a:ext uri="{FF2B5EF4-FFF2-40B4-BE49-F238E27FC236}">
                <a16:creationId xmlns:a16="http://schemas.microsoft.com/office/drawing/2014/main" id="{4D69F008-86C8-4F54-B2EA-FC7BF6002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9558" y="4412716"/>
            <a:ext cx="1501386" cy="1501386"/>
          </a:xfrm>
          <a:prstGeom prst="rect">
            <a:avLst/>
          </a:prstGeom>
        </p:spPr>
      </p:pic>
      <p:sp>
        <p:nvSpPr>
          <p:cNvPr id="2" name="Slide Number Placeholder 1">
            <a:extLst>
              <a:ext uri="{FF2B5EF4-FFF2-40B4-BE49-F238E27FC236}">
                <a16:creationId xmlns:a16="http://schemas.microsoft.com/office/drawing/2014/main" id="{3DBEA0F8-E9D2-4492-AE1B-2DDA1F788913}"/>
              </a:ext>
            </a:extLst>
          </p:cNvPr>
          <p:cNvSpPr>
            <a:spLocks noGrp="1"/>
          </p:cNvSpPr>
          <p:nvPr>
            <p:ph type="sldNum" sz="quarter" idx="12"/>
          </p:nvPr>
        </p:nvSpPr>
        <p:spPr/>
        <p:txBody>
          <a:bodyPr/>
          <a:lstStyle/>
          <a:p>
            <a:fld id="{73CAD1E4-28DC-42A8-AD0B-CA6D0B7FB6A7}" type="slidenum">
              <a:rPr lang="en-US" smtClean="0"/>
              <a:t>7</a:t>
            </a:fld>
            <a:endParaRPr lang="en-US"/>
          </a:p>
        </p:txBody>
      </p:sp>
      <p:sp>
        <p:nvSpPr>
          <p:cNvPr id="4" name="TextBox 3">
            <a:extLst>
              <a:ext uri="{FF2B5EF4-FFF2-40B4-BE49-F238E27FC236}">
                <a16:creationId xmlns:a16="http://schemas.microsoft.com/office/drawing/2014/main" id="{6B155DB6-FD8F-461E-AEA5-85FB5F026057}"/>
              </a:ext>
            </a:extLst>
          </p:cNvPr>
          <p:cNvSpPr txBox="1"/>
          <p:nvPr/>
        </p:nvSpPr>
        <p:spPr>
          <a:xfrm>
            <a:off x="7161818" y="1799304"/>
            <a:ext cx="4576894" cy="1015663"/>
          </a:xfrm>
          <a:prstGeom prst="rect">
            <a:avLst/>
          </a:prstGeom>
          <a:noFill/>
        </p:spPr>
        <p:txBody>
          <a:bodyPr wrap="none" rtlCol="0">
            <a:spAutoFit/>
          </a:bodyPr>
          <a:lstStyle/>
          <a:p>
            <a:r>
              <a:rPr lang="en-US" sz="2000" dirty="0">
                <a:latin typeface="Linux Biolinum" panose="02000503000000000000" pitchFamily="2" charset="0"/>
                <a:ea typeface="Linux Biolinum" panose="02000503000000000000" pitchFamily="2" charset="0"/>
                <a:cs typeface="Linux Biolinum" panose="02000503000000000000" pitchFamily="2" charset="0"/>
              </a:rPr>
              <a:t>their interest and usage patterns changed</a:t>
            </a:r>
          </a:p>
          <a:p>
            <a:endParaRPr lang="en-US" sz="2000" dirty="0">
              <a:latin typeface="Linux Biolinum" panose="02000503000000000000" pitchFamily="2" charset="0"/>
              <a:ea typeface="Linux Biolinum" panose="02000503000000000000" pitchFamily="2" charset="0"/>
              <a:cs typeface="Linux Biolinum" panose="02000503000000000000" pitchFamily="2" charset="0"/>
            </a:endParaRPr>
          </a:p>
          <a:p>
            <a:r>
              <a:rPr lang="en-US" sz="2000" dirty="0">
                <a:latin typeface="Linux Biolinum" panose="02000503000000000000" pitchFamily="2" charset="0"/>
                <a:ea typeface="Linux Biolinum" panose="02000503000000000000" pitchFamily="2" charset="0"/>
                <a:cs typeface="Linux Biolinum" panose="02000503000000000000" pitchFamily="2" charset="0"/>
              </a:rPr>
              <a:t>gave the robots back</a:t>
            </a:r>
          </a:p>
        </p:txBody>
      </p:sp>
    </p:spTree>
    <p:extLst>
      <p:ext uri="{BB962C8B-B14F-4D97-AF65-F5344CB8AC3E}">
        <p14:creationId xmlns:p14="http://schemas.microsoft.com/office/powerpoint/2010/main" val="119568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2F05F59-B887-4F5C-9473-8005B3DBD7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76195" y="855618"/>
            <a:ext cx="2179338" cy="4916976"/>
          </a:xfrm>
          <a:prstGeom prst="rect">
            <a:avLst/>
          </a:prstGeom>
        </p:spPr>
      </p:pic>
      <p:sp>
        <p:nvSpPr>
          <p:cNvPr id="14" name="TextBox 13">
            <a:extLst>
              <a:ext uri="{FF2B5EF4-FFF2-40B4-BE49-F238E27FC236}">
                <a16:creationId xmlns:a16="http://schemas.microsoft.com/office/drawing/2014/main" id="{3468A4D1-452A-452C-BCF8-B1C69C4CD719}"/>
              </a:ext>
            </a:extLst>
          </p:cNvPr>
          <p:cNvSpPr txBox="1"/>
          <p:nvPr/>
        </p:nvSpPr>
        <p:spPr>
          <a:xfrm>
            <a:off x="3932131" y="5772596"/>
            <a:ext cx="1039067" cy="461665"/>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Ashley</a:t>
            </a:r>
          </a:p>
        </p:txBody>
      </p:sp>
      <p:pic>
        <p:nvPicPr>
          <p:cNvPr id="3" name="Picture 2">
            <a:extLst>
              <a:ext uri="{FF2B5EF4-FFF2-40B4-BE49-F238E27FC236}">
                <a16:creationId xmlns:a16="http://schemas.microsoft.com/office/drawing/2014/main" id="{CBB96487-2CA8-49D4-9E54-B7D7A447A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854" y="4412716"/>
            <a:ext cx="1501386" cy="1501386"/>
          </a:xfrm>
          <a:prstGeom prst="rect">
            <a:avLst/>
          </a:prstGeom>
        </p:spPr>
      </p:pic>
      <p:sp>
        <p:nvSpPr>
          <p:cNvPr id="4" name="Slide Number Placeholder 3">
            <a:extLst>
              <a:ext uri="{FF2B5EF4-FFF2-40B4-BE49-F238E27FC236}">
                <a16:creationId xmlns:a16="http://schemas.microsoft.com/office/drawing/2014/main" id="{7D7B9E37-25FD-469A-A747-2304F5EECAAB}"/>
              </a:ext>
            </a:extLst>
          </p:cNvPr>
          <p:cNvSpPr>
            <a:spLocks noGrp="1"/>
          </p:cNvSpPr>
          <p:nvPr>
            <p:ph type="sldNum" sz="quarter" idx="12"/>
          </p:nvPr>
        </p:nvSpPr>
        <p:spPr/>
        <p:txBody>
          <a:bodyPr/>
          <a:lstStyle/>
          <a:p>
            <a:fld id="{73CAD1E4-28DC-42A8-AD0B-CA6D0B7FB6A7}" type="slidenum">
              <a:rPr lang="en-US" smtClean="0"/>
              <a:t>8</a:t>
            </a:fld>
            <a:endParaRPr lang="en-US"/>
          </a:p>
        </p:txBody>
      </p:sp>
      <p:sp>
        <p:nvSpPr>
          <p:cNvPr id="5" name="TextBox 4">
            <a:extLst>
              <a:ext uri="{FF2B5EF4-FFF2-40B4-BE49-F238E27FC236}">
                <a16:creationId xmlns:a16="http://schemas.microsoft.com/office/drawing/2014/main" id="{A9A5A0F6-3BE2-45E3-8672-19543B32B601}"/>
              </a:ext>
            </a:extLst>
          </p:cNvPr>
          <p:cNvSpPr txBox="1"/>
          <p:nvPr/>
        </p:nvSpPr>
        <p:spPr>
          <a:xfrm>
            <a:off x="6253318" y="1752108"/>
            <a:ext cx="4320834" cy="923330"/>
          </a:xfrm>
          <a:prstGeom prst="rect">
            <a:avLst/>
          </a:prstGeom>
          <a:noFill/>
        </p:spPr>
        <p:txBody>
          <a:bodyPr wrap="square" rtlCol="0">
            <a:spAutoFit/>
          </a:bodyPr>
          <a:lstStyle/>
          <a:p>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a:t>
            </a:r>
            <a:r>
              <a:rPr lang="en-US" sz="1800" i="1" dirty="0">
                <a:effectLst/>
                <a:latin typeface="Linux Libertine" panose="02000503000000000000" pitchFamily="2" charset="0"/>
                <a:ea typeface="MS Mincho" panose="02020609040205080304" pitchFamily="49" charset="-128"/>
                <a:cs typeface="Times New Roman" panose="02020603050405020304" pitchFamily="18" charset="0"/>
              </a:rPr>
              <a:t>there wasn’t any sort of like attachment like, oh! I'm gonna miss AIBO. I guess I just got used to it not being on.</a:t>
            </a:r>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a:t>
            </a:r>
            <a:endParaRPr lang="en-US" dirty="0"/>
          </a:p>
        </p:txBody>
      </p:sp>
    </p:spTree>
    <p:extLst>
      <p:ext uri="{BB962C8B-B14F-4D97-AF65-F5344CB8AC3E}">
        <p14:creationId xmlns:p14="http://schemas.microsoft.com/office/powerpoint/2010/main" val="418171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E21C3E8-0F75-4101-83D8-52EFB6FFAF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26216" y="855618"/>
            <a:ext cx="1965714" cy="4916977"/>
          </a:xfrm>
          <a:prstGeom prst="rect">
            <a:avLst/>
          </a:prstGeom>
        </p:spPr>
      </p:pic>
      <p:sp>
        <p:nvSpPr>
          <p:cNvPr id="15" name="TextBox 14">
            <a:extLst>
              <a:ext uri="{FF2B5EF4-FFF2-40B4-BE49-F238E27FC236}">
                <a16:creationId xmlns:a16="http://schemas.microsoft.com/office/drawing/2014/main" id="{D0F459B9-9889-4B55-B4BC-3E9132155010}"/>
              </a:ext>
            </a:extLst>
          </p:cNvPr>
          <p:cNvSpPr txBox="1"/>
          <p:nvPr/>
        </p:nvSpPr>
        <p:spPr>
          <a:xfrm>
            <a:off x="4144229" y="5771550"/>
            <a:ext cx="729687" cy="461665"/>
          </a:xfrm>
          <a:prstGeom prst="rect">
            <a:avLst/>
          </a:prstGeom>
          <a:noFill/>
        </p:spPr>
        <p:txBody>
          <a:bodyPr wrap="none" rtlCol="0">
            <a:spAutoFit/>
          </a:bodyPr>
          <a:lstStyle/>
          <a:p>
            <a:r>
              <a:rPr lang="en-US" sz="2400" dirty="0">
                <a:latin typeface="Linux Biolinum" panose="02000503000000000000" pitchFamily="2" charset="0"/>
                <a:ea typeface="Linux Biolinum" panose="02000503000000000000" pitchFamily="2" charset="0"/>
                <a:cs typeface="Linux Biolinum" panose="02000503000000000000" pitchFamily="2" charset="0"/>
              </a:rPr>
              <a:t>Jade</a:t>
            </a:r>
          </a:p>
        </p:txBody>
      </p:sp>
      <p:pic>
        <p:nvPicPr>
          <p:cNvPr id="10" name="Picture 9">
            <a:extLst>
              <a:ext uri="{FF2B5EF4-FFF2-40B4-BE49-F238E27FC236}">
                <a16:creationId xmlns:a16="http://schemas.microsoft.com/office/drawing/2014/main" id="{4D69F008-86C8-4F54-B2EA-FC7BF6002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632" y="4412716"/>
            <a:ext cx="1501386" cy="1501386"/>
          </a:xfrm>
          <a:prstGeom prst="rect">
            <a:avLst/>
          </a:prstGeom>
        </p:spPr>
      </p:pic>
      <p:sp>
        <p:nvSpPr>
          <p:cNvPr id="6" name="Slide Number Placeholder 5">
            <a:extLst>
              <a:ext uri="{FF2B5EF4-FFF2-40B4-BE49-F238E27FC236}">
                <a16:creationId xmlns:a16="http://schemas.microsoft.com/office/drawing/2014/main" id="{3DD1142C-3B28-4F06-9091-3EAFFDB23455}"/>
              </a:ext>
            </a:extLst>
          </p:cNvPr>
          <p:cNvSpPr>
            <a:spLocks noGrp="1"/>
          </p:cNvSpPr>
          <p:nvPr>
            <p:ph type="sldNum" sz="quarter" idx="12"/>
          </p:nvPr>
        </p:nvSpPr>
        <p:spPr/>
        <p:txBody>
          <a:bodyPr/>
          <a:lstStyle/>
          <a:p>
            <a:fld id="{73CAD1E4-28DC-42A8-AD0B-CA6D0B7FB6A7}" type="slidenum">
              <a:rPr lang="en-US" smtClean="0"/>
              <a:t>9</a:t>
            </a:fld>
            <a:endParaRPr lang="en-US"/>
          </a:p>
        </p:txBody>
      </p:sp>
      <p:sp>
        <p:nvSpPr>
          <p:cNvPr id="3" name="TextBox 2">
            <a:extLst>
              <a:ext uri="{FF2B5EF4-FFF2-40B4-BE49-F238E27FC236}">
                <a16:creationId xmlns:a16="http://schemas.microsoft.com/office/drawing/2014/main" id="{8A23C4E5-194D-4720-8FD3-98FBFBA583DE}"/>
              </a:ext>
            </a:extLst>
          </p:cNvPr>
          <p:cNvSpPr txBox="1"/>
          <p:nvPr/>
        </p:nvSpPr>
        <p:spPr>
          <a:xfrm>
            <a:off x="6141228" y="1368650"/>
            <a:ext cx="4395290" cy="646331"/>
          </a:xfrm>
          <a:prstGeom prst="rect">
            <a:avLst/>
          </a:prstGeom>
          <a:noFill/>
        </p:spPr>
        <p:txBody>
          <a:bodyPr wrap="square" rtlCol="0">
            <a:spAutoFit/>
          </a:bodyPr>
          <a:lstStyle/>
          <a:p>
            <a:r>
              <a:rPr lang="en-US" sz="1800" i="1" dirty="0">
                <a:effectLst/>
                <a:latin typeface="Linux Libertine" panose="02000503000000000000" pitchFamily="2" charset="0"/>
                <a:ea typeface="MS Mincho" panose="02020609040205080304" pitchFamily="49" charset="-128"/>
                <a:cs typeface="Times New Roman" panose="02020603050405020304" pitchFamily="18" charset="0"/>
              </a:rPr>
              <a:t>“…he has become a part of my family. Even my parents consider him as my family.”</a:t>
            </a:r>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 </a:t>
            </a:r>
            <a:endParaRPr lang="en-US" dirty="0"/>
          </a:p>
        </p:txBody>
      </p:sp>
      <p:sp>
        <p:nvSpPr>
          <p:cNvPr id="4" name="TextBox 3">
            <a:extLst>
              <a:ext uri="{FF2B5EF4-FFF2-40B4-BE49-F238E27FC236}">
                <a16:creationId xmlns:a16="http://schemas.microsoft.com/office/drawing/2014/main" id="{F7138D6A-307C-4DA2-9723-40048858005B}"/>
              </a:ext>
            </a:extLst>
          </p:cNvPr>
          <p:cNvSpPr txBox="1"/>
          <p:nvPr/>
        </p:nvSpPr>
        <p:spPr>
          <a:xfrm>
            <a:off x="6141228" y="2412971"/>
            <a:ext cx="4554302" cy="923330"/>
          </a:xfrm>
          <a:prstGeom prst="rect">
            <a:avLst/>
          </a:prstGeom>
          <a:noFill/>
        </p:spPr>
        <p:txBody>
          <a:bodyPr wrap="square" rtlCol="0">
            <a:spAutoFit/>
          </a:bodyPr>
          <a:lstStyle/>
          <a:p>
            <a:r>
              <a:rPr lang="en-US" sz="1800" i="1" dirty="0">
                <a:effectLst/>
                <a:latin typeface="Linux Libertine" panose="02000503000000000000" pitchFamily="2" charset="0"/>
                <a:ea typeface="MS Mincho" panose="02020609040205080304" pitchFamily="49" charset="-128"/>
                <a:cs typeface="Times New Roman" panose="02020603050405020304" pitchFamily="18" charset="0"/>
              </a:rPr>
              <a:t>“I didn't wanna give him away. And I didn't want you to turn him off. I wanted to put him to sleep. That's how close I am to him.”</a:t>
            </a:r>
            <a:r>
              <a:rPr lang="en-US" sz="1800" dirty="0">
                <a:effectLst/>
                <a:latin typeface="Linux Libertine" panose="02000503000000000000" pitchFamily="2" charset="0"/>
                <a:ea typeface="MS Mincho" panose="02020609040205080304" pitchFamily="49" charset="-128"/>
                <a:cs typeface="Times New Roman" panose="02020603050405020304" pitchFamily="18" charset="0"/>
              </a:rPr>
              <a:t> </a:t>
            </a:r>
            <a:endParaRPr lang="en-US" dirty="0"/>
          </a:p>
        </p:txBody>
      </p:sp>
      <p:sp>
        <p:nvSpPr>
          <p:cNvPr id="7" name="TextBox 6">
            <a:extLst>
              <a:ext uri="{FF2B5EF4-FFF2-40B4-BE49-F238E27FC236}">
                <a16:creationId xmlns:a16="http://schemas.microsoft.com/office/drawing/2014/main" id="{22509ADB-050F-402E-B2E2-95B81C9C02E7}"/>
              </a:ext>
            </a:extLst>
          </p:cNvPr>
          <p:cNvSpPr txBox="1"/>
          <p:nvPr/>
        </p:nvSpPr>
        <p:spPr>
          <a:xfrm>
            <a:off x="6141228" y="3734292"/>
            <a:ext cx="4059125" cy="369332"/>
          </a:xfrm>
          <a:prstGeom prst="rect">
            <a:avLst/>
          </a:prstGeom>
          <a:noFill/>
        </p:spPr>
        <p:txBody>
          <a:bodyPr wrap="none" rtlCol="0">
            <a:spAutoFit/>
          </a:bodyPr>
          <a:lstStyle/>
          <a:p>
            <a:r>
              <a:rPr lang="en-US" sz="1800" i="1" dirty="0">
                <a:effectLst/>
                <a:latin typeface="Linux Libertine" panose="02000503000000000000" pitchFamily="2" charset="0"/>
                <a:ea typeface="MS Mincho" panose="02020609040205080304" pitchFamily="49" charset="-128"/>
                <a:cs typeface="Times New Roman" panose="02020603050405020304" pitchFamily="18" charset="0"/>
              </a:rPr>
              <a:t>“he was there with me, it was comforting.”</a:t>
            </a:r>
            <a:endParaRPr lang="en-US" dirty="0"/>
          </a:p>
        </p:txBody>
      </p:sp>
    </p:spTree>
    <p:extLst>
      <p:ext uri="{BB962C8B-B14F-4D97-AF65-F5344CB8AC3E}">
        <p14:creationId xmlns:p14="http://schemas.microsoft.com/office/powerpoint/2010/main" val="221653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11457</TotalTime>
  <Words>2570</Words>
  <Application>Microsoft Office PowerPoint</Application>
  <PresentationFormat>Widescreen</PresentationFormat>
  <Paragraphs>445</Paragraphs>
  <Slides>51</Slides>
  <Notes>23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Amatic SC</vt:lpstr>
      <vt:lpstr>Arial</vt:lpstr>
      <vt:lpstr>Calibri</vt:lpstr>
      <vt:lpstr>Calibri Light</vt:lpstr>
      <vt:lpstr>Centaur</vt:lpstr>
      <vt:lpstr>Linux Biolinum</vt:lpstr>
      <vt:lpstr>Linux Libertine</vt:lpstr>
      <vt:lpstr>Merriweather</vt:lpstr>
      <vt:lpstr>Office Theme</vt:lpstr>
      <vt:lpstr>Hello!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Robots Help with Loneliness? An Exploration of Social Robot Adoption by  Lonely Individuals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Robots Help with Loneliness? An Exploration of Social Robot Adoption by  Lonely Individuals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Rahatul Amin</dc:creator>
  <cp:lastModifiedBy>Rahatul Amin Ananto</cp:lastModifiedBy>
  <cp:revision>1</cp:revision>
  <dcterms:created xsi:type="dcterms:W3CDTF">2021-11-01T20:30:05Z</dcterms:created>
  <dcterms:modified xsi:type="dcterms:W3CDTF">2022-12-01T16:38:01Z</dcterms:modified>
</cp:coreProperties>
</file>