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499" r:id="rId3"/>
    <p:sldId id="457" r:id="rId4"/>
    <p:sldId id="494" r:id="rId5"/>
    <p:sldId id="459" r:id="rId6"/>
    <p:sldId id="481" r:id="rId7"/>
    <p:sldId id="495" r:id="rId8"/>
    <p:sldId id="455" r:id="rId9"/>
    <p:sldId id="464" r:id="rId10"/>
    <p:sldId id="491" r:id="rId11"/>
    <p:sldId id="469" r:id="rId12"/>
    <p:sldId id="454" r:id="rId13"/>
    <p:sldId id="456" r:id="rId14"/>
    <p:sldId id="470" r:id="rId15"/>
    <p:sldId id="473" r:id="rId16"/>
    <p:sldId id="475" r:id="rId17"/>
    <p:sldId id="480" r:id="rId18"/>
    <p:sldId id="479" r:id="rId19"/>
    <p:sldId id="497" r:id="rId20"/>
    <p:sldId id="498" r:id="rId21"/>
    <p:sldId id="452" r:id="rId22"/>
    <p:sldId id="477" r:id="rId23"/>
    <p:sldId id="492" r:id="rId24"/>
    <p:sldId id="478" r:id="rId25"/>
    <p:sldId id="482" r:id="rId26"/>
    <p:sldId id="434" r:id="rId27"/>
    <p:sldId id="407" r:id="rId28"/>
    <p:sldId id="429" r:id="rId29"/>
    <p:sldId id="412" r:id="rId30"/>
    <p:sldId id="451" r:id="rId31"/>
    <p:sldId id="4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7" autoAdjust="0"/>
    <p:restoredTop sz="81440" autoAdjust="0"/>
  </p:normalViewPr>
  <p:slideViewPr>
    <p:cSldViewPr snapToGrid="0">
      <p:cViewPr>
        <p:scale>
          <a:sx n="91" d="100"/>
          <a:sy n="91" d="100"/>
        </p:scale>
        <p:origin x="106" y="53"/>
      </p:cViewPr>
      <p:guideLst/>
    </p:cSldViewPr>
  </p:slideViewPr>
  <p:notesTextViewPr>
    <p:cViewPr>
      <p:scale>
        <a:sx n="125" d="100"/>
        <a:sy n="125" d="100"/>
      </p:scale>
      <p:origin x="0" y="-1128"/>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nta Chowdhury" userId="1b9b6848-115f-4c86-a903-5bac1d300b34" providerId="ADAL" clId="{DB8185F2-7557-4535-B4E9-0893E1168C13}"/>
    <pc:docChg chg="undo redo custSel addSld delSld modSld sldOrd modShowInfo">
      <pc:chgData name="Ananta Chowdhury" userId="1b9b6848-115f-4c86-a903-5bac1d300b34" providerId="ADAL" clId="{DB8185F2-7557-4535-B4E9-0893E1168C13}" dt="2023-02-13T12:33:46.487" v="1033" actId="1037"/>
      <pc:docMkLst>
        <pc:docMk/>
      </pc:docMkLst>
      <pc:sldChg chg="new del">
        <pc:chgData name="Ananta Chowdhury" userId="1b9b6848-115f-4c86-a903-5bac1d300b34" providerId="ADAL" clId="{DB8185F2-7557-4535-B4E9-0893E1168C13}" dt="2023-02-12T02:50:55.361" v="2" actId="47"/>
        <pc:sldMkLst>
          <pc:docMk/>
          <pc:sldMk cId="3958793004" sldId="256"/>
        </pc:sldMkLst>
      </pc:sldChg>
      <pc:sldChg chg="add">
        <pc:chgData name="Ananta Chowdhury" userId="1b9b6848-115f-4c86-a903-5bac1d300b34" providerId="ADAL" clId="{DB8185F2-7557-4535-B4E9-0893E1168C13}" dt="2023-02-12T02:50:56.303" v="3"/>
        <pc:sldMkLst>
          <pc:docMk/>
          <pc:sldMk cId="624135298" sldId="307"/>
        </pc:sldMkLst>
      </pc:sldChg>
      <pc:sldChg chg="add del setBg">
        <pc:chgData name="Ananta Chowdhury" userId="1b9b6848-115f-4c86-a903-5bac1d300b34" providerId="ADAL" clId="{DB8185F2-7557-4535-B4E9-0893E1168C13}" dt="2023-02-12T02:50:56.303" v="3"/>
        <pc:sldMkLst>
          <pc:docMk/>
          <pc:sldMk cId="3232552805" sldId="407"/>
        </pc:sldMkLst>
      </pc:sldChg>
      <pc:sldChg chg="add">
        <pc:chgData name="Ananta Chowdhury" userId="1b9b6848-115f-4c86-a903-5bac1d300b34" providerId="ADAL" clId="{DB8185F2-7557-4535-B4E9-0893E1168C13}" dt="2023-02-12T02:50:56.303" v="3"/>
        <pc:sldMkLst>
          <pc:docMk/>
          <pc:sldMk cId="3863733087" sldId="412"/>
        </pc:sldMkLst>
      </pc:sldChg>
      <pc:sldChg chg="add del">
        <pc:chgData name="Ananta Chowdhury" userId="1b9b6848-115f-4c86-a903-5bac1d300b34" providerId="ADAL" clId="{DB8185F2-7557-4535-B4E9-0893E1168C13}" dt="2023-02-12T02:50:56.303" v="3"/>
        <pc:sldMkLst>
          <pc:docMk/>
          <pc:sldMk cId="465761282" sldId="429"/>
        </pc:sldMkLst>
      </pc:sldChg>
      <pc:sldChg chg="modSp add del mod ord">
        <pc:chgData name="Ananta Chowdhury" userId="1b9b6848-115f-4c86-a903-5bac1d300b34" providerId="ADAL" clId="{DB8185F2-7557-4535-B4E9-0893E1168C13}" dt="2023-02-13T06:49:37.627" v="724"/>
        <pc:sldMkLst>
          <pc:docMk/>
          <pc:sldMk cId="1721776577" sldId="434"/>
        </pc:sldMkLst>
        <pc:picChg chg="mod">
          <ac:chgData name="Ananta Chowdhury" userId="1b9b6848-115f-4c86-a903-5bac1d300b34" providerId="ADAL" clId="{DB8185F2-7557-4535-B4E9-0893E1168C13}" dt="2023-02-13T05:43:13.250" v="188" actId="1076"/>
          <ac:picMkLst>
            <pc:docMk/>
            <pc:sldMk cId="1721776577" sldId="434"/>
            <ac:picMk id="28" creationId="{02142F06-495E-6865-7450-D6420E7268C5}"/>
          </ac:picMkLst>
        </pc:picChg>
      </pc:sldChg>
      <pc:sldChg chg="add del">
        <pc:chgData name="Ananta Chowdhury" userId="1b9b6848-115f-4c86-a903-5bac1d300b34" providerId="ADAL" clId="{DB8185F2-7557-4535-B4E9-0893E1168C13}" dt="2023-02-12T02:50:55.361" v="2" actId="47"/>
        <pc:sldMkLst>
          <pc:docMk/>
          <pc:sldMk cId="3818304860" sldId="436"/>
        </pc:sldMkLst>
      </pc:sldChg>
      <pc:sldChg chg="add">
        <pc:chgData name="Ananta Chowdhury" userId="1b9b6848-115f-4c86-a903-5bac1d300b34" providerId="ADAL" clId="{DB8185F2-7557-4535-B4E9-0893E1168C13}" dt="2023-02-12T02:50:56.303" v="3"/>
        <pc:sldMkLst>
          <pc:docMk/>
          <pc:sldMk cId="3719359595" sldId="437"/>
        </pc:sldMkLst>
      </pc:sldChg>
      <pc:sldChg chg="add">
        <pc:chgData name="Ananta Chowdhury" userId="1b9b6848-115f-4c86-a903-5bac1d300b34" providerId="ADAL" clId="{DB8185F2-7557-4535-B4E9-0893E1168C13}" dt="2023-02-12T02:50:56.303" v="3"/>
        <pc:sldMkLst>
          <pc:docMk/>
          <pc:sldMk cId="2182759914" sldId="442"/>
        </pc:sldMkLst>
      </pc:sldChg>
      <pc:sldChg chg="add">
        <pc:chgData name="Ananta Chowdhury" userId="1b9b6848-115f-4c86-a903-5bac1d300b34" providerId="ADAL" clId="{DB8185F2-7557-4535-B4E9-0893E1168C13}" dt="2023-02-12T02:50:56.303" v="3"/>
        <pc:sldMkLst>
          <pc:docMk/>
          <pc:sldMk cId="2462746102" sldId="443"/>
        </pc:sldMkLst>
      </pc:sldChg>
      <pc:sldChg chg="add">
        <pc:chgData name="Ananta Chowdhury" userId="1b9b6848-115f-4c86-a903-5bac1d300b34" providerId="ADAL" clId="{DB8185F2-7557-4535-B4E9-0893E1168C13}" dt="2023-02-12T02:50:56.303" v="3"/>
        <pc:sldMkLst>
          <pc:docMk/>
          <pc:sldMk cId="783134707" sldId="447"/>
        </pc:sldMkLst>
      </pc:sldChg>
      <pc:sldChg chg="add">
        <pc:chgData name="Ananta Chowdhury" userId="1b9b6848-115f-4c86-a903-5bac1d300b34" providerId="ADAL" clId="{DB8185F2-7557-4535-B4E9-0893E1168C13}" dt="2023-02-12T02:50:56.303" v="3"/>
        <pc:sldMkLst>
          <pc:docMk/>
          <pc:sldMk cId="3728165113" sldId="448"/>
        </pc:sldMkLst>
      </pc:sldChg>
      <pc:sldChg chg="add">
        <pc:chgData name="Ananta Chowdhury" userId="1b9b6848-115f-4c86-a903-5bac1d300b34" providerId="ADAL" clId="{DB8185F2-7557-4535-B4E9-0893E1168C13}" dt="2023-02-12T02:50:56.303" v="3"/>
        <pc:sldMkLst>
          <pc:docMk/>
          <pc:sldMk cId="3913801810" sldId="451"/>
        </pc:sldMkLst>
      </pc:sldChg>
      <pc:sldChg chg="addSp delSp modSp new mod delAnim modNotesTx">
        <pc:chgData name="Ananta Chowdhury" userId="1b9b6848-115f-4c86-a903-5bac1d300b34" providerId="ADAL" clId="{DB8185F2-7557-4535-B4E9-0893E1168C13}" dt="2023-02-13T12:01:30.655" v="924" actId="14100"/>
        <pc:sldMkLst>
          <pc:docMk/>
          <pc:sldMk cId="3527069305" sldId="452"/>
        </pc:sldMkLst>
        <pc:spChg chg="mod">
          <ac:chgData name="Ananta Chowdhury" userId="1b9b6848-115f-4c86-a903-5bac1d300b34" providerId="ADAL" clId="{DB8185F2-7557-4535-B4E9-0893E1168C13}" dt="2023-02-13T11:40:14.630" v="899" actId="113"/>
          <ac:spMkLst>
            <pc:docMk/>
            <pc:sldMk cId="3527069305" sldId="452"/>
            <ac:spMk id="2" creationId="{6D54698C-7383-ECC5-CEA8-181FF27FF3C3}"/>
          </ac:spMkLst>
        </pc:spChg>
        <pc:spChg chg="del">
          <ac:chgData name="Ananta Chowdhury" userId="1b9b6848-115f-4c86-a903-5bac1d300b34" providerId="ADAL" clId="{DB8185F2-7557-4535-B4E9-0893E1168C13}" dt="2023-02-13T04:58:36.662" v="5" actId="478"/>
          <ac:spMkLst>
            <pc:docMk/>
            <pc:sldMk cId="3527069305" sldId="452"/>
            <ac:spMk id="3" creationId="{2B4F99BD-88A1-2198-7744-2169D432F8AC}"/>
          </ac:spMkLst>
        </pc:spChg>
        <pc:spChg chg="add mod">
          <ac:chgData name="Ananta Chowdhury" userId="1b9b6848-115f-4c86-a903-5bac1d300b34" providerId="ADAL" clId="{DB8185F2-7557-4535-B4E9-0893E1168C13}" dt="2023-02-13T12:00:47.997" v="919" actId="1076"/>
          <ac:spMkLst>
            <pc:docMk/>
            <pc:sldMk cId="3527069305" sldId="452"/>
            <ac:spMk id="6" creationId="{5537508D-80C6-189A-AADC-136DDD2B700F}"/>
          </ac:spMkLst>
        </pc:spChg>
        <pc:spChg chg="mod">
          <ac:chgData name="Ananta Chowdhury" userId="1b9b6848-115f-4c86-a903-5bac1d300b34" providerId="ADAL" clId="{DB8185F2-7557-4535-B4E9-0893E1168C13}" dt="2023-02-13T11:34:31.416" v="864"/>
          <ac:spMkLst>
            <pc:docMk/>
            <pc:sldMk cId="3527069305" sldId="452"/>
            <ac:spMk id="7" creationId="{1C288AC4-4D6A-D87C-0D86-352A01AC6C73}"/>
          </ac:spMkLst>
        </pc:spChg>
        <pc:spChg chg="mod">
          <ac:chgData name="Ananta Chowdhury" userId="1b9b6848-115f-4c86-a903-5bac1d300b34" providerId="ADAL" clId="{DB8185F2-7557-4535-B4E9-0893E1168C13}" dt="2023-02-13T11:34:31.416" v="864"/>
          <ac:spMkLst>
            <pc:docMk/>
            <pc:sldMk cId="3527069305" sldId="452"/>
            <ac:spMk id="9" creationId="{3A23B70B-0E23-7958-615F-20EDF627AF20}"/>
          </ac:spMkLst>
        </pc:spChg>
        <pc:spChg chg="mod">
          <ac:chgData name="Ananta Chowdhury" userId="1b9b6848-115f-4c86-a903-5bac1d300b34" providerId="ADAL" clId="{DB8185F2-7557-4535-B4E9-0893E1168C13}" dt="2023-02-13T11:37:03.004" v="869"/>
          <ac:spMkLst>
            <pc:docMk/>
            <pc:sldMk cId="3527069305" sldId="452"/>
            <ac:spMk id="11" creationId="{7EFDC451-2ED1-1966-E92E-B0D79166B8E7}"/>
          </ac:spMkLst>
        </pc:spChg>
        <pc:spChg chg="mod">
          <ac:chgData name="Ananta Chowdhury" userId="1b9b6848-115f-4c86-a903-5bac1d300b34" providerId="ADAL" clId="{DB8185F2-7557-4535-B4E9-0893E1168C13}" dt="2023-02-13T11:37:03.004" v="869"/>
          <ac:spMkLst>
            <pc:docMk/>
            <pc:sldMk cId="3527069305" sldId="452"/>
            <ac:spMk id="12" creationId="{979493F3-6D1F-9273-A1BF-10FC5099D60C}"/>
          </ac:spMkLst>
        </pc:spChg>
        <pc:spChg chg="add del mod ord">
          <ac:chgData name="Ananta Chowdhury" userId="1b9b6848-115f-4c86-a903-5bac1d300b34" providerId="ADAL" clId="{DB8185F2-7557-4535-B4E9-0893E1168C13}" dt="2023-02-13T11:39:12.292" v="892"/>
          <ac:spMkLst>
            <pc:docMk/>
            <pc:sldMk cId="3527069305" sldId="452"/>
            <ac:spMk id="13" creationId="{E9D197FE-71E4-802D-855E-9A2A269E48AB}"/>
          </ac:spMkLst>
        </pc:spChg>
        <pc:grpChg chg="add mod">
          <ac:chgData name="Ananta Chowdhury" userId="1b9b6848-115f-4c86-a903-5bac1d300b34" providerId="ADAL" clId="{DB8185F2-7557-4535-B4E9-0893E1168C13}" dt="2023-02-13T12:01:30.655" v="924" actId="14100"/>
          <ac:grpSpMkLst>
            <pc:docMk/>
            <pc:sldMk cId="3527069305" sldId="452"/>
            <ac:grpSpMk id="3" creationId="{B6101E2D-5E04-44A7-2034-FF169C7B6196}"/>
          </ac:grpSpMkLst>
        </pc:grpChg>
        <pc:grpChg chg="add mod">
          <ac:chgData name="Ananta Chowdhury" userId="1b9b6848-115f-4c86-a903-5bac1d300b34" providerId="ADAL" clId="{DB8185F2-7557-4535-B4E9-0893E1168C13}" dt="2023-02-13T12:01:16.215" v="921" actId="14100"/>
          <ac:grpSpMkLst>
            <pc:docMk/>
            <pc:sldMk cId="3527069305" sldId="452"/>
            <ac:grpSpMk id="10" creationId="{874317A5-A1C9-7EB8-A079-3B20B4AB51F1}"/>
          </ac:grpSpMkLst>
        </pc:grpChg>
        <pc:picChg chg="add mod">
          <ac:chgData name="Ananta Chowdhury" userId="1b9b6848-115f-4c86-a903-5bac1d300b34" providerId="ADAL" clId="{DB8185F2-7557-4535-B4E9-0893E1168C13}" dt="2023-02-13T11:39:08.200" v="884" actId="1076"/>
          <ac:picMkLst>
            <pc:docMk/>
            <pc:sldMk cId="3527069305" sldId="452"/>
            <ac:picMk id="4" creationId="{684AAF66-77EA-0135-2C6E-711F23499818}"/>
          </ac:picMkLst>
        </pc:picChg>
        <pc:picChg chg="add mod">
          <ac:chgData name="Ananta Chowdhury" userId="1b9b6848-115f-4c86-a903-5bac1d300b34" providerId="ADAL" clId="{DB8185F2-7557-4535-B4E9-0893E1168C13}" dt="2023-02-13T05:24:01.330" v="88" actId="1035"/>
          <ac:picMkLst>
            <pc:docMk/>
            <pc:sldMk cId="3527069305" sldId="452"/>
            <ac:picMk id="5" creationId="{1585E627-21FD-3AF5-07C4-F0B7CD37A11C}"/>
          </ac:picMkLst>
        </pc:picChg>
        <pc:picChg chg="add mod">
          <ac:chgData name="Ananta Chowdhury" userId="1b9b6848-115f-4c86-a903-5bac1d300b34" providerId="ADAL" clId="{DB8185F2-7557-4535-B4E9-0893E1168C13}" dt="2023-02-13T11:40:04.096" v="898" actId="1076"/>
          <ac:picMkLst>
            <pc:docMk/>
            <pc:sldMk cId="3527069305" sldId="452"/>
            <ac:picMk id="8" creationId="{247D5CC6-2BBA-276C-679F-3E5E171315AE}"/>
          </ac:picMkLst>
        </pc:picChg>
        <pc:picChg chg="add del mod">
          <ac:chgData name="Ananta Chowdhury" userId="1b9b6848-115f-4c86-a903-5bac1d300b34" providerId="ADAL" clId="{DB8185F2-7557-4535-B4E9-0893E1168C13}" dt="2023-02-13T07:05:30.383" v="726" actId="478"/>
          <ac:picMkLst>
            <pc:docMk/>
            <pc:sldMk cId="3527069305" sldId="452"/>
            <ac:picMk id="12" creationId="{4BE394A9-AA80-0232-352A-BB8F29DF6BEA}"/>
          </ac:picMkLst>
        </pc:picChg>
      </pc:sldChg>
      <pc:sldChg chg="modSp new ord">
        <pc:chgData name="Ananta Chowdhury" userId="1b9b6848-115f-4c86-a903-5bac1d300b34" providerId="ADAL" clId="{DB8185F2-7557-4535-B4E9-0893E1168C13}" dt="2023-02-13T06:38:11.950" v="649"/>
        <pc:sldMkLst>
          <pc:docMk/>
          <pc:sldMk cId="1315995680" sldId="453"/>
        </pc:sldMkLst>
        <pc:spChg chg="mod">
          <ac:chgData name="Ananta Chowdhury" userId="1b9b6848-115f-4c86-a903-5bac1d300b34" providerId="ADAL" clId="{DB8185F2-7557-4535-B4E9-0893E1168C13}" dt="2023-02-13T06:38:11.950" v="649"/>
          <ac:spMkLst>
            <pc:docMk/>
            <pc:sldMk cId="1315995680" sldId="453"/>
            <ac:spMk id="2" creationId="{204FF106-5F44-27E4-0990-4A7A3BEEF72F}"/>
          </ac:spMkLst>
        </pc:spChg>
        <pc:spChg chg="mod">
          <ac:chgData name="Ananta Chowdhury" userId="1b9b6848-115f-4c86-a903-5bac1d300b34" providerId="ADAL" clId="{DB8185F2-7557-4535-B4E9-0893E1168C13}" dt="2023-02-13T06:38:11.950" v="649"/>
          <ac:spMkLst>
            <pc:docMk/>
            <pc:sldMk cId="1315995680" sldId="453"/>
            <ac:spMk id="3" creationId="{C1EF147D-07EC-60AD-B8E0-4FF5870EFD68}"/>
          </ac:spMkLst>
        </pc:spChg>
      </pc:sldChg>
      <pc:sldChg chg="addSp delSp modSp new mod ord setBg delAnim delDesignElem modNotesTx">
        <pc:chgData name="Ananta Chowdhury" userId="1b9b6848-115f-4c86-a903-5bac1d300b34" providerId="ADAL" clId="{DB8185F2-7557-4535-B4E9-0893E1168C13}" dt="2023-02-13T11:43:49.163" v="909" actId="207"/>
        <pc:sldMkLst>
          <pc:docMk/>
          <pc:sldMk cId="2904403752" sldId="454"/>
        </pc:sldMkLst>
        <pc:spChg chg="del">
          <ac:chgData name="Ananta Chowdhury" userId="1b9b6848-115f-4c86-a903-5bac1d300b34" providerId="ADAL" clId="{DB8185F2-7557-4535-B4E9-0893E1168C13}" dt="2023-02-13T06:04:34.562" v="192" actId="478"/>
          <ac:spMkLst>
            <pc:docMk/>
            <pc:sldMk cId="2904403752" sldId="454"/>
            <ac:spMk id="2" creationId="{0D72ED48-A768-5425-6BDD-EB837A715E58}"/>
          </ac:spMkLst>
        </pc:spChg>
        <pc:spChg chg="del">
          <ac:chgData name="Ananta Chowdhury" userId="1b9b6848-115f-4c86-a903-5bac1d300b34" providerId="ADAL" clId="{DB8185F2-7557-4535-B4E9-0893E1168C13}" dt="2023-02-13T06:04:34.562" v="192" actId="478"/>
          <ac:spMkLst>
            <pc:docMk/>
            <pc:sldMk cId="2904403752" sldId="454"/>
            <ac:spMk id="3" creationId="{0F482B86-7CCF-89A7-8C25-66F00504A3D8}"/>
          </ac:spMkLst>
        </pc:spChg>
        <pc:spChg chg="add mod ord">
          <ac:chgData name="Ananta Chowdhury" userId="1b9b6848-115f-4c86-a903-5bac1d300b34" providerId="ADAL" clId="{DB8185F2-7557-4535-B4E9-0893E1168C13}" dt="2023-02-13T11:43:49.163" v="909" actId="207"/>
          <ac:spMkLst>
            <pc:docMk/>
            <pc:sldMk cId="2904403752" sldId="454"/>
            <ac:spMk id="6" creationId="{346FBEE3-F354-13F7-490E-2B9321D12047}"/>
          </ac:spMkLst>
        </pc:spChg>
        <pc:spChg chg="add del">
          <ac:chgData name="Ananta Chowdhury" userId="1b9b6848-115f-4c86-a903-5bac1d300b34" providerId="ADAL" clId="{DB8185F2-7557-4535-B4E9-0893E1168C13}" dt="2023-02-13T06:38:11.950" v="649"/>
          <ac:spMkLst>
            <pc:docMk/>
            <pc:sldMk cId="2904403752" sldId="454"/>
            <ac:spMk id="11" creationId="{6753252F-4873-4F63-801D-CC719279A7D5}"/>
          </ac:spMkLst>
        </pc:spChg>
        <pc:spChg chg="add del">
          <ac:chgData name="Ananta Chowdhury" userId="1b9b6848-115f-4c86-a903-5bac1d300b34" providerId="ADAL" clId="{DB8185F2-7557-4535-B4E9-0893E1168C13}" dt="2023-02-13T06:38:11.950" v="649"/>
          <ac:spMkLst>
            <pc:docMk/>
            <pc:sldMk cId="2904403752" sldId="454"/>
            <ac:spMk id="13" creationId="{047C8CCB-F95D-4249-92DD-651249D3535A}"/>
          </ac:spMkLst>
        </pc:spChg>
        <pc:picChg chg="add del mod">
          <ac:chgData name="Ananta Chowdhury" userId="1b9b6848-115f-4c86-a903-5bac1d300b34" providerId="ADAL" clId="{DB8185F2-7557-4535-B4E9-0893E1168C13}" dt="2023-02-13T06:14:57.637" v="492" actId="478"/>
          <ac:picMkLst>
            <pc:docMk/>
            <pc:sldMk cId="2904403752" sldId="454"/>
            <ac:picMk id="4" creationId="{78AC3363-8682-E0FF-8870-9FE213F99B72}"/>
          </ac:picMkLst>
        </pc:picChg>
        <pc:picChg chg="add mod ord modCrop">
          <ac:chgData name="Ananta Chowdhury" userId="1b9b6848-115f-4c86-a903-5bac1d300b34" providerId="ADAL" clId="{DB8185F2-7557-4535-B4E9-0893E1168C13}" dt="2023-02-13T06:41:40.424" v="676" actId="1076"/>
          <ac:picMkLst>
            <pc:docMk/>
            <pc:sldMk cId="2904403752" sldId="454"/>
            <ac:picMk id="5" creationId="{393C1240-E153-07AE-3C80-BDA86F636BDA}"/>
          </ac:picMkLst>
        </pc:picChg>
        <pc:picChg chg="add del mod">
          <ac:chgData name="Ananta Chowdhury" userId="1b9b6848-115f-4c86-a903-5bac1d300b34" providerId="ADAL" clId="{DB8185F2-7557-4535-B4E9-0893E1168C13}" dt="2023-02-13T07:09:57.073" v="798" actId="478"/>
          <ac:picMkLst>
            <pc:docMk/>
            <pc:sldMk cId="2904403752" sldId="454"/>
            <ac:picMk id="8" creationId="{2964651D-2328-32FF-BE5E-D55F455AAA46}"/>
          </ac:picMkLst>
        </pc:picChg>
      </pc:sldChg>
      <pc:sldChg chg="addSp delSp modSp add mod ord addAnim delAnim modAnim modNotesTx">
        <pc:chgData name="Ananta Chowdhury" userId="1b9b6848-115f-4c86-a903-5bac1d300b34" providerId="ADAL" clId="{DB8185F2-7557-4535-B4E9-0893E1168C13}" dt="2023-02-13T12:33:46.487" v="1033" actId="1037"/>
        <pc:sldMkLst>
          <pc:docMk/>
          <pc:sldMk cId="3424097122" sldId="455"/>
        </pc:sldMkLst>
        <pc:spChg chg="del">
          <ac:chgData name="Ananta Chowdhury" userId="1b9b6848-115f-4c86-a903-5bac1d300b34" providerId="ADAL" clId="{DB8185F2-7557-4535-B4E9-0893E1168C13}" dt="2023-02-13T06:08:30.122" v="231" actId="478"/>
          <ac:spMkLst>
            <pc:docMk/>
            <pc:sldMk cId="3424097122" sldId="455"/>
            <ac:spMk id="2" creationId="{EBFE3976-CB52-0D8A-F632-56521C9A8912}"/>
          </ac:spMkLst>
        </pc:spChg>
        <pc:spChg chg="add mod">
          <ac:chgData name="Ananta Chowdhury" userId="1b9b6848-115f-4c86-a903-5bac1d300b34" providerId="ADAL" clId="{DB8185F2-7557-4535-B4E9-0893E1168C13}" dt="2023-02-13T12:17:47.666" v="967" actId="1076"/>
          <ac:spMkLst>
            <pc:docMk/>
            <pc:sldMk cId="3424097122" sldId="455"/>
            <ac:spMk id="3" creationId="{3E551841-78C8-8689-C2E9-8ECFFED49946}"/>
          </ac:spMkLst>
        </pc:spChg>
        <pc:spChg chg="del mod">
          <ac:chgData name="Ananta Chowdhury" userId="1b9b6848-115f-4c86-a903-5bac1d300b34" providerId="ADAL" clId="{DB8185F2-7557-4535-B4E9-0893E1168C13}" dt="2023-02-13T06:38:31.550" v="652" actId="21"/>
          <ac:spMkLst>
            <pc:docMk/>
            <pc:sldMk cId="3424097122" sldId="455"/>
            <ac:spMk id="3" creationId="{8586118C-A6AD-DF52-99C0-7A57F2D685FE}"/>
          </ac:spMkLst>
        </pc:spChg>
        <pc:spChg chg="add del mod">
          <ac:chgData name="Ananta Chowdhury" userId="1b9b6848-115f-4c86-a903-5bac1d300b34" providerId="ADAL" clId="{DB8185F2-7557-4535-B4E9-0893E1168C13}" dt="2023-02-13T06:08:24.791" v="230" actId="478"/>
          <ac:spMkLst>
            <pc:docMk/>
            <pc:sldMk cId="3424097122" sldId="455"/>
            <ac:spMk id="9" creationId="{22D7EB64-DD6B-F872-4D60-CDAB7F01D188}"/>
          </ac:spMkLst>
        </pc:spChg>
        <pc:spChg chg="add del mod">
          <ac:chgData name="Ananta Chowdhury" userId="1b9b6848-115f-4c86-a903-5bac1d300b34" providerId="ADAL" clId="{DB8185F2-7557-4535-B4E9-0893E1168C13}" dt="2023-02-13T06:38:31.550" v="652" actId="21"/>
          <ac:spMkLst>
            <pc:docMk/>
            <pc:sldMk cId="3424097122" sldId="455"/>
            <ac:spMk id="10" creationId="{1B7D57B1-CD6A-4DEC-9E2C-58EB9F048666}"/>
          </ac:spMkLst>
        </pc:spChg>
        <pc:spChg chg="del">
          <ac:chgData name="Ananta Chowdhury" userId="1b9b6848-115f-4c86-a903-5bac1d300b34" providerId="ADAL" clId="{DB8185F2-7557-4535-B4E9-0893E1168C13}" dt="2023-02-13T06:08:30.122" v="231" actId="478"/>
          <ac:spMkLst>
            <pc:docMk/>
            <pc:sldMk cId="3424097122" sldId="455"/>
            <ac:spMk id="11" creationId="{124A7E08-0493-464F-B03A-5DBF49003A52}"/>
          </ac:spMkLst>
        </pc:spChg>
        <pc:spChg chg="add del mod">
          <ac:chgData name="Ananta Chowdhury" userId="1b9b6848-115f-4c86-a903-5bac1d300b34" providerId="ADAL" clId="{DB8185F2-7557-4535-B4E9-0893E1168C13}" dt="2023-02-13T06:11:03.341" v="299"/>
          <ac:spMkLst>
            <pc:docMk/>
            <pc:sldMk cId="3424097122" sldId="455"/>
            <ac:spMk id="14" creationId="{CD89F1F3-D308-1B94-A9A8-589A32EC1954}"/>
          </ac:spMkLst>
        </pc:spChg>
        <pc:spChg chg="add del mod">
          <ac:chgData name="Ananta Chowdhury" userId="1b9b6848-115f-4c86-a903-5bac1d300b34" providerId="ADAL" clId="{DB8185F2-7557-4535-B4E9-0893E1168C13}" dt="2023-02-13T06:38:31.550" v="652" actId="21"/>
          <ac:spMkLst>
            <pc:docMk/>
            <pc:sldMk cId="3424097122" sldId="455"/>
            <ac:spMk id="17" creationId="{75BF8DF4-A7DB-679D-6576-72B8F45A03FA}"/>
          </ac:spMkLst>
        </pc:spChg>
        <pc:spChg chg="del">
          <ac:chgData name="Ananta Chowdhury" userId="1b9b6848-115f-4c86-a903-5bac1d300b34" providerId="ADAL" clId="{DB8185F2-7557-4535-B4E9-0893E1168C13}" dt="2023-02-13T06:38:31.550" v="652" actId="21"/>
          <ac:spMkLst>
            <pc:docMk/>
            <pc:sldMk cId="3424097122" sldId="455"/>
            <ac:spMk id="19" creationId="{23FCD2ED-0EF0-E815-800B-23C1EC770F74}"/>
          </ac:spMkLst>
        </pc:spChg>
        <pc:spChg chg="add del mod">
          <ac:chgData name="Ananta Chowdhury" userId="1b9b6848-115f-4c86-a903-5bac1d300b34" providerId="ADAL" clId="{DB8185F2-7557-4535-B4E9-0893E1168C13}" dt="2023-02-13T06:39:04.291" v="654" actId="478"/>
          <ac:spMkLst>
            <pc:docMk/>
            <pc:sldMk cId="3424097122" sldId="455"/>
            <ac:spMk id="20" creationId="{070B2163-4EC2-2E4C-CF88-CD3B7C240EC5}"/>
          </ac:spMkLst>
        </pc:spChg>
        <pc:spChg chg="add mod">
          <ac:chgData name="Ananta Chowdhury" userId="1b9b6848-115f-4c86-a903-5bac1d300b34" providerId="ADAL" clId="{DB8185F2-7557-4535-B4E9-0893E1168C13}" dt="2023-02-13T11:24:27.260" v="856" actId="1076"/>
          <ac:spMkLst>
            <pc:docMk/>
            <pc:sldMk cId="3424097122" sldId="455"/>
            <ac:spMk id="21" creationId="{C6C8A924-7D54-CFD0-1D0F-75E6B0F8859C}"/>
          </ac:spMkLst>
        </pc:spChg>
        <pc:spChg chg="add mod">
          <ac:chgData name="Ananta Chowdhury" userId="1b9b6848-115f-4c86-a903-5bac1d300b34" providerId="ADAL" clId="{DB8185F2-7557-4535-B4E9-0893E1168C13}" dt="2023-02-13T11:25:35.919" v="861" actId="1076"/>
          <ac:spMkLst>
            <pc:docMk/>
            <pc:sldMk cId="3424097122" sldId="455"/>
            <ac:spMk id="22" creationId="{3831B3FA-C0F3-443F-E5BB-F827CDF73DA2}"/>
          </ac:spMkLst>
        </pc:spChg>
        <pc:spChg chg="add del mod">
          <ac:chgData name="Ananta Chowdhury" userId="1b9b6848-115f-4c86-a903-5bac1d300b34" providerId="ADAL" clId="{DB8185F2-7557-4535-B4E9-0893E1168C13}" dt="2023-02-13T06:39:09.623" v="655" actId="478"/>
          <ac:spMkLst>
            <pc:docMk/>
            <pc:sldMk cId="3424097122" sldId="455"/>
            <ac:spMk id="23" creationId="{802D03C0-3F42-447E-8A12-31393D7B473C}"/>
          </ac:spMkLst>
        </pc:spChg>
        <pc:spChg chg="add del mod">
          <ac:chgData name="Ananta Chowdhury" userId="1b9b6848-115f-4c86-a903-5bac1d300b34" providerId="ADAL" clId="{DB8185F2-7557-4535-B4E9-0893E1168C13}" dt="2023-02-13T11:25:45.245" v="862" actId="1076"/>
          <ac:spMkLst>
            <pc:docMk/>
            <pc:sldMk cId="3424097122" sldId="455"/>
            <ac:spMk id="24" creationId="{4C0402E9-23E4-2354-3A99-39CE6992FB37}"/>
          </ac:spMkLst>
        </pc:spChg>
        <pc:spChg chg="add mod">
          <ac:chgData name="Ananta Chowdhury" userId="1b9b6848-115f-4c86-a903-5bac1d300b34" providerId="ADAL" clId="{DB8185F2-7557-4535-B4E9-0893E1168C13}" dt="2023-02-13T11:42:21.751" v="905" actId="1076"/>
          <ac:spMkLst>
            <pc:docMk/>
            <pc:sldMk cId="3424097122" sldId="455"/>
            <ac:spMk id="25" creationId="{FABDBB29-7442-8FF7-E057-6CD17D8CC9EC}"/>
          </ac:spMkLst>
        </pc:spChg>
        <pc:spChg chg="add del mod">
          <ac:chgData name="Ananta Chowdhury" userId="1b9b6848-115f-4c86-a903-5bac1d300b34" providerId="ADAL" clId="{DB8185F2-7557-4535-B4E9-0893E1168C13}" dt="2023-02-13T06:46:22.129" v="707" actId="478"/>
          <ac:spMkLst>
            <pc:docMk/>
            <pc:sldMk cId="3424097122" sldId="455"/>
            <ac:spMk id="28" creationId="{C10E1527-F4B5-1EB6-BBD6-6E38B862EC16}"/>
          </ac:spMkLst>
        </pc:spChg>
        <pc:spChg chg="del">
          <ac:chgData name="Ananta Chowdhury" userId="1b9b6848-115f-4c86-a903-5bac1d300b34" providerId="ADAL" clId="{DB8185F2-7557-4535-B4E9-0893E1168C13}" dt="2023-02-13T06:38:31.550" v="652" actId="21"/>
          <ac:spMkLst>
            <pc:docMk/>
            <pc:sldMk cId="3424097122" sldId="455"/>
            <ac:spMk id="196" creationId="{00000000-0000-0000-0000-000000000000}"/>
          </ac:spMkLst>
        </pc:spChg>
        <pc:spChg chg="del">
          <ac:chgData name="Ananta Chowdhury" userId="1b9b6848-115f-4c86-a903-5bac1d300b34" providerId="ADAL" clId="{DB8185F2-7557-4535-B4E9-0893E1168C13}" dt="2023-02-13T06:08:44.015" v="240" actId="478"/>
          <ac:spMkLst>
            <pc:docMk/>
            <pc:sldMk cId="3424097122" sldId="455"/>
            <ac:spMk id="198" creationId="{00000000-0000-0000-0000-000000000000}"/>
          </ac:spMkLst>
        </pc:spChg>
        <pc:picChg chg="mod">
          <ac:chgData name="Ananta Chowdhury" userId="1b9b6848-115f-4c86-a903-5bac1d300b34" providerId="ADAL" clId="{DB8185F2-7557-4535-B4E9-0893E1168C13}" dt="2023-02-13T11:25:25.291" v="860" actId="1076"/>
          <ac:picMkLst>
            <pc:docMk/>
            <pc:sldMk cId="3424097122" sldId="455"/>
            <ac:picMk id="4" creationId="{5FA08D18-22A8-D4A5-9D39-E5C9BA0374FE}"/>
          </ac:picMkLst>
        </pc:picChg>
        <pc:picChg chg="add del mod">
          <ac:chgData name="Ananta Chowdhury" userId="1b9b6848-115f-4c86-a903-5bac1d300b34" providerId="ADAL" clId="{DB8185F2-7557-4535-B4E9-0893E1168C13}" dt="2023-02-13T11:25:06.113" v="857" actId="1076"/>
          <ac:picMkLst>
            <pc:docMk/>
            <pc:sldMk cId="3424097122" sldId="455"/>
            <ac:picMk id="5" creationId="{702E4A5F-DF24-2075-711A-D0BF948F3D8D}"/>
          </ac:picMkLst>
        </pc:picChg>
        <pc:picChg chg="del">
          <ac:chgData name="Ananta Chowdhury" userId="1b9b6848-115f-4c86-a903-5bac1d300b34" providerId="ADAL" clId="{DB8185F2-7557-4535-B4E9-0893E1168C13}" dt="2023-02-13T06:08:30.122" v="231" actId="478"/>
          <ac:picMkLst>
            <pc:docMk/>
            <pc:sldMk cId="3424097122" sldId="455"/>
            <ac:picMk id="6" creationId="{87999F22-ED53-4D26-77EE-D961B8101A06}"/>
          </ac:picMkLst>
        </pc:picChg>
        <pc:picChg chg="add mod">
          <ac:chgData name="Ananta Chowdhury" userId="1b9b6848-115f-4c86-a903-5bac1d300b34" providerId="ADAL" clId="{DB8185F2-7557-4535-B4E9-0893E1168C13}" dt="2023-02-13T12:33:46.487" v="1033" actId="1037"/>
          <ac:picMkLst>
            <pc:docMk/>
            <pc:sldMk cId="3424097122" sldId="455"/>
            <ac:picMk id="7" creationId="{4372E0C8-9D41-E668-1FC5-F8B1167F1E4D}"/>
          </ac:picMkLst>
        </pc:picChg>
        <pc:picChg chg="del">
          <ac:chgData name="Ananta Chowdhury" userId="1b9b6848-115f-4c86-a903-5bac1d300b34" providerId="ADAL" clId="{DB8185F2-7557-4535-B4E9-0893E1168C13}" dt="2023-02-13T06:08:45.661" v="241" actId="478"/>
          <ac:picMkLst>
            <pc:docMk/>
            <pc:sldMk cId="3424097122" sldId="455"/>
            <ac:picMk id="7" creationId="{B2356F20-BFAF-0F40-FCA8-35E9C6709523}"/>
          </ac:picMkLst>
        </pc:picChg>
        <pc:picChg chg="add mod">
          <ac:chgData name="Ananta Chowdhury" userId="1b9b6848-115f-4c86-a903-5bac1d300b34" providerId="ADAL" clId="{DB8185F2-7557-4535-B4E9-0893E1168C13}" dt="2023-02-13T06:08:21.451" v="228" actId="571"/>
          <ac:picMkLst>
            <pc:docMk/>
            <pc:sldMk cId="3424097122" sldId="455"/>
            <ac:picMk id="8" creationId="{BE517164-0E6E-FFCD-3280-CACAB63DC50E}"/>
          </ac:picMkLst>
        </pc:picChg>
        <pc:picChg chg="add mod">
          <ac:chgData name="Ananta Chowdhury" userId="1b9b6848-115f-4c86-a903-5bac1d300b34" providerId="ADAL" clId="{DB8185F2-7557-4535-B4E9-0893E1168C13}" dt="2023-02-13T12:33:46.487" v="1033" actId="1037"/>
          <ac:picMkLst>
            <pc:docMk/>
            <pc:sldMk cId="3424097122" sldId="455"/>
            <ac:picMk id="9" creationId="{B6B9C072-4688-2282-1AA8-BF9B0715C61D}"/>
          </ac:picMkLst>
        </pc:picChg>
        <pc:picChg chg="add mod">
          <ac:chgData name="Ananta Chowdhury" userId="1b9b6848-115f-4c86-a903-5bac1d300b34" providerId="ADAL" clId="{DB8185F2-7557-4535-B4E9-0893E1168C13}" dt="2023-02-13T12:33:46.487" v="1033" actId="1037"/>
          <ac:picMkLst>
            <pc:docMk/>
            <pc:sldMk cId="3424097122" sldId="455"/>
            <ac:picMk id="11" creationId="{7BA02569-17C2-C582-052C-BB91FBC455C5}"/>
          </ac:picMkLst>
        </pc:picChg>
        <pc:picChg chg="add del mod">
          <ac:chgData name="Ananta Chowdhury" userId="1b9b6848-115f-4c86-a903-5bac1d300b34" providerId="ADAL" clId="{DB8185F2-7557-4535-B4E9-0893E1168C13}" dt="2023-02-13T06:08:24.791" v="230" actId="478"/>
          <ac:picMkLst>
            <pc:docMk/>
            <pc:sldMk cId="3424097122" sldId="455"/>
            <ac:picMk id="12" creationId="{AFA13CD4-4859-C377-FE8F-EDD59693F568}"/>
          </ac:picMkLst>
        </pc:picChg>
        <pc:picChg chg="add mod">
          <ac:chgData name="Ananta Chowdhury" userId="1b9b6848-115f-4c86-a903-5bac1d300b34" providerId="ADAL" clId="{DB8185F2-7557-4535-B4E9-0893E1168C13}" dt="2023-02-13T12:33:46.487" v="1033" actId="1037"/>
          <ac:picMkLst>
            <pc:docMk/>
            <pc:sldMk cId="3424097122" sldId="455"/>
            <ac:picMk id="13" creationId="{3659469E-DC01-5E31-4002-8BD3BF9EE4F0}"/>
          </ac:picMkLst>
        </pc:picChg>
        <pc:picChg chg="add del mod">
          <ac:chgData name="Ananta Chowdhury" userId="1b9b6848-115f-4c86-a903-5bac1d300b34" providerId="ADAL" clId="{DB8185F2-7557-4535-B4E9-0893E1168C13}" dt="2023-02-13T06:08:24.791" v="230" actId="478"/>
          <ac:picMkLst>
            <pc:docMk/>
            <pc:sldMk cId="3424097122" sldId="455"/>
            <ac:picMk id="13" creationId="{854C60B7-27BF-B223-E33C-74A0C2E029B5}"/>
          </ac:picMkLst>
        </pc:picChg>
        <pc:picChg chg="add del mod">
          <ac:chgData name="Ananta Chowdhury" userId="1b9b6848-115f-4c86-a903-5bac1d300b34" providerId="ADAL" clId="{DB8185F2-7557-4535-B4E9-0893E1168C13}" dt="2023-02-13T06:11:03.341" v="299"/>
          <ac:picMkLst>
            <pc:docMk/>
            <pc:sldMk cId="3424097122" sldId="455"/>
            <ac:picMk id="15" creationId="{04ECD5BF-E9EA-305F-2EFA-2B5F4195B78C}"/>
          </ac:picMkLst>
        </pc:picChg>
        <pc:picChg chg="add mod">
          <ac:chgData name="Ananta Chowdhury" userId="1b9b6848-115f-4c86-a903-5bac1d300b34" providerId="ADAL" clId="{DB8185F2-7557-4535-B4E9-0893E1168C13}" dt="2023-02-13T12:33:46.487" v="1033" actId="1037"/>
          <ac:picMkLst>
            <pc:docMk/>
            <pc:sldMk cId="3424097122" sldId="455"/>
            <ac:picMk id="15" creationId="{98BEAAB7-DE74-DE58-3244-935E26197277}"/>
          </ac:picMkLst>
        </pc:picChg>
        <pc:picChg chg="del">
          <ac:chgData name="Ananta Chowdhury" userId="1b9b6848-115f-4c86-a903-5bac1d300b34" providerId="ADAL" clId="{DB8185F2-7557-4535-B4E9-0893E1168C13}" dt="2023-02-13T06:08:30.122" v="231" actId="478"/>
          <ac:picMkLst>
            <pc:docMk/>
            <pc:sldMk cId="3424097122" sldId="455"/>
            <ac:picMk id="16" creationId="{AE638C45-4067-CC5F-942B-36383687D54C}"/>
          </ac:picMkLst>
        </pc:picChg>
        <pc:picChg chg="add mod">
          <ac:chgData name="Ananta Chowdhury" userId="1b9b6848-115f-4c86-a903-5bac1d300b34" providerId="ADAL" clId="{DB8185F2-7557-4535-B4E9-0893E1168C13}" dt="2023-02-13T12:33:46.487" v="1033" actId="1037"/>
          <ac:picMkLst>
            <pc:docMk/>
            <pc:sldMk cId="3424097122" sldId="455"/>
            <ac:picMk id="17" creationId="{F9980B13-BA16-5537-EF72-E7673C98CBC5}"/>
          </ac:picMkLst>
        </pc:picChg>
        <pc:picChg chg="add mod">
          <ac:chgData name="Ananta Chowdhury" userId="1b9b6848-115f-4c86-a903-5bac1d300b34" providerId="ADAL" clId="{DB8185F2-7557-4535-B4E9-0893E1168C13}" dt="2023-02-13T06:17:43.169" v="558" actId="571"/>
          <ac:picMkLst>
            <pc:docMk/>
            <pc:sldMk cId="3424097122" sldId="455"/>
            <ac:picMk id="18" creationId="{E271C14F-0E01-CECD-EDFF-893577F7AB26}"/>
          </ac:picMkLst>
        </pc:picChg>
        <pc:picChg chg="add mod">
          <ac:chgData name="Ananta Chowdhury" userId="1b9b6848-115f-4c86-a903-5bac1d300b34" providerId="ADAL" clId="{DB8185F2-7557-4535-B4E9-0893E1168C13}" dt="2023-02-13T11:40:38.739" v="900" actId="207"/>
          <ac:picMkLst>
            <pc:docMk/>
            <pc:sldMk cId="3424097122" sldId="455"/>
            <ac:picMk id="27" creationId="{CE8303B1-D715-BFFA-3142-E3D4CAB059B7}"/>
          </ac:picMkLst>
        </pc:picChg>
        <pc:picChg chg="add mod">
          <ac:chgData name="Ananta Chowdhury" userId="1b9b6848-115f-4c86-a903-5bac1d300b34" providerId="ADAL" clId="{DB8185F2-7557-4535-B4E9-0893E1168C13}" dt="2023-02-13T06:48:12.133" v="719" actId="1076"/>
          <ac:picMkLst>
            <pc:docMk/>
            <pc:sldMk cId="3424097122" sldId="455"/>
            <ac:picMk id="30" creationId="{31F5BF53-19B8-D965-3DC2-40CAA5931DF7}"/>
          </ac:picMkLst>
        </pc:picChg>
        <pc:picChg chg="add del mod">
          <ac:chgData name="Ananta Chowdhury" userId="1b9b6848-115f-4c86-a903-5bac1d300b34" providerId="ADAL" clId="{DB8185F2-7557-4535-B4E9-0893E1168C13}" dt="2023-02-13T07:09:59.682" v="799" actId="478"/>
          <ac:picMkLst>
            <pc:docMk/>
            <pc:sldMk cId="3424097122" sldId="455"/>
            <ac:picMk id="32" creationId="{87FA9627-7E12-D0F2-5E82-454FDA3CF87A}"/>
          </ac:picMkLst>
        </pc:picChg>
      </pc:sldChg>
      <pc:sldChg chg="addSp delSp modSp add mod ord setBg delAnim delDesignElem modNotesTx">
        <pc:chgData name="Ananta Chowdhury" userId="1b9b6848-115f-4c86-a903-5bac1d300b34" providerId="ADAL" clId="{DB8185F2-7557-4535-B4E9-0893E1168C13}" dt="2023-02-13T07:09:54.084" v="797" actId="478"/>
        <pc:sldMkLst>
          <pc:docMk/>
          <pc:sldMk cId="4266048396" sldId="456"/>
        </pc:sldMkLst>
        <pc:spChg chg="add mod">
          <ac:chgData name="Ananta Chowdhury" userId="1b9b6848-115f-4c86-a903-5bac1d300b34" providerId="ADAL" clId="{DB8185F2-7557-4535-B4E9-0893E1168C13}" dt="2023-02-13T06:40:55.766" v="667" actId="207"/>
          <ac:spMkLst>
            <pc:docMk/>
            <pc:sldMk cId="4266048396" sldId="456"/>
            <ac:spMk id="2" creationId="{22DBC18C-6ABA-1FE9-541C-4FED34125770}"/>
          </ac:spMkLst>
        </pc:spChg>
        <pc:spChg chg="add del">
          <ac:chgData name="Ananta Chowdhury" userId="1b9b6848-115f-4c86-a903-5bac1d300b34" providerId="ADAL" clId="{DB8185F2-7557-4535-B4E9-0893E1168C13}" dt="2023-02-13T06:38:11.950" v="649"/>
          <ac:spMkLst>
            <pc:docMk/>
            <pc:sldMk cId="4266048396" sldId="456"/>
            <ac:spMk id="9" creationId="{6753252F-4873-4F63-801D-CC719279A7D5}"/>
          </ac:spMkLst>
        </pc:spChg>
        <pc:spChg chg="add del">
          <ac:chgData name="Ananta Chowdhury" userId="1b9b6848-115f-4c86-a903-5bac1d300b34" providerId="ADAL" clId="{DB8185F2-7557-4535-B4E9-0893E1168C13}" dt="2023-02-13T06:38:11.950" v="649"/>
          <ac:spMkLst>
            <pc:docMk/>
            <pc:sldMk cId="4266048396" sldId="456"/>
            <ac:spMk id="11" creationId="{047C8CCB-F95D-4249-92DD-651249D3535A}"/>
          </ac:spMkLst>
        </pc:spChg>
        <pc:picChg chg="mod ord">
          <ac:chgData name="Ananta Chowdhury" userId="1b9b6848-115f-4c86-a903-5bac1d300b34" providerId="ADAL" clId="{DB8185F2-7557-4535-B4E9-0893E1168C13}" dt="2023-02-13T06:41:06.210" v="669" actId="1076"/>
          <ac:picMkLst>
            <pc:docMk/>
            <pc:sldMk cId="4266048396" sldId="456"/>
            <ac:picMk id="4" creationId="{78AC3363-8682-E0FF-8870-9FE213F99B72}"/>
          </ac:picMkLst>
        </pc:picChg>
        <pc:picChg chg="del">
          <ac:chgData name="Ananta Chowdhury" userId="1b9b6848-115f-4c86-a903-5bac1d300b34" providerId="ADAL" clId="{DB8185F2-7557-4535-B4E9-0893E1168C13}" dt="2023-02-13T06:14:42.642" v="489" actId="478"/>
          <ac:picMkLst>
            <pc:docMk/>
            <pc:sldMk cId="4266048396" sldId="456"/>
            <ac:picMk id="5" creationId="{393C1240-E153-07AE-3C80-BDA86F636BDA}"/>
          </ac:picMkLst>
        </pc:picChg>
        <pc:picChg chg="add del mod">
          <ac:chgData name="Ananta Chowdhury" userId="1b9b6848-115f-4c86-a903-5bac1d300b34" providerId="ADAL" clId="{DB8185F2-7557-4535-B4E9-0893E1168C13}" dt="2023-02-13T07:09:54.084" v="797" actId="478"/>
          <ac:picMkLst>
            <pc:docMk/>
            <pc:sldMk cId="4266048396" sldId="456"/>
            <ac:picMk id="6" creationId="{1CF6D800-8E05-59D2-FB85-FE9CA2721832}"/>
          </ac:picMkLst>
        </pc:picChg>
      </pc:sldChg>
      <pc:sldChg chg="addSp delSp modSp add mod ord setBg delAnim setClrOvrMap delDesignElem modNotesTx">
        <pc:chgData name="Ananta Chowdhury" userId="1b9b6848-115f-4c86-a903-5bac1d300b34" providerId="ADAL" clId="{DB8185F2-7557-4535-B4E9-0893E1168C13}" dt="2023-02-13T07:10:26.202" v="801"/>
        <pc:sldMkLst>
          <pc:docMk/>
          <pc:sldMk cId="3502939742" sldId="457"/>
        </pc:sldMkLst>
        <pc:spChg chg="del">
          <ac:chgData name="Ananta Chowdhury" userId="1b9b6848-115f-4c86-a903-5bac1d300b34" providerId="ADAL" clId="{DB8185F2-7557-4535-B4E9-0893E1168C13}" dt="2023-02-13T06:19:40.405" v="573" actId="478"/>
          <ac:spMkLst>
            <pc:docMk/>
            <pc:sldMk cId="3502939742" sldId="457"/>
            <ac:spMk id="3" creationId="{8586118C-A6AD-DF52-99C0-7A57F2D685FE}"/>
          </ac:spMkLst>
        </pc:spChg>
        <pc:spChg chg="add del mod">
          <ac:chgData name="Ananta Chowdhury" userId="1b9b6848-115f-4c86-a903-5bac1d300b34" providerId="ADAL" clId="{DB8185F2-7557-4535-B4E9-0893E1168C13}" dt="2023-02-13T06:19:40.405" v="573" actId="478"/>
          <ac:spMkLst>
            <pc:docMk/>
            <pc:sldMk cId="3502939742" sldId="457"/>
            <ac:spMk id="7" creationId="{163740D5-CFD9-0CE5-000F-59BBB0D8149C}"/>
          </ac:spMkLst>
        </pc:spChg>
        <pc:spChg chg="add mod">
          <ac:chgData name="Ananta Chowdhury" userId="1b9b6848-115f-4c86-a903-5bac1d300b34" providerId="ADAL" clId="{DB8185F2-7557-4535-B4E9-0893E1168C13}" dt="2023-02-13T06:32:59.685" v="638" actId="26606"/>
          <ac:spMkLst>
            <pc:docMk/>
            <pc:sldMk cId="3502939742" sldId="457"/>
            <ac:spMk id="8" creationId="{478D5C53-6BDA-0E6F-FDF0-18545698A4DD}"/>
          </ac:spMkLst>
        </pc:spChg>
        <pc:spChg chg="del">
          <ac:chgData name="Ananta Chowdhury" userId="1b9b6848-115f-4c86-a903-5bac1d300b34" providerId="ADAL" clId="{DB8185F2-7557-4535-B4E9-0893E1168C13}" dt="2023-02-13T06:19:40.405" v="573" actId="478"/>
          <ac:spMkLst>
            <pc:docMk/>
            <pc:sldMk cId="3502939742" sldId="457"/>
            <ac:spMk id="10" creationId="{1B7D57B1-CD6A-4DEC-9E2C-58EB9F048666}"/>
          </ac:spMkLst>
        </pc:spChg>
        <pc:spChg chg="add del">
          <ac:chgData name="Ananta Chowdhury" userId="1b9b6848-115f-4c86-a903-5bac1d300b34" providerId="ADAL" clId="{DB8185F2-7557-4535-B4E9-0893E1168C13}" dt="2023-02-13T06:32:59.680" v="637" actId="26606"/>
          <ac:spMkLst>
            <pc:docMk/>
            <pc:sldMk cId="3502939742" sldId="457"/>
            <ac:spMk id="13" creationId="{71B2258F-86CA-4D4D-8270-BC05FCDEBFB3}"/>
          </ac:spMkLst>
        </pc:spChg>
        <pc:spChg chg="add del">
          <ac:chgData name="Ananta Chowdhury" userId="1b9b6848-115f-4c86-a903-5bac1d300b34" providerId="ADAL" clId="{DB8185F2-7557-4535-B4E9-0893E1168C13}" dt="2023-02-13T06:38:11.950" v="649"/>
          <ac:spMkLst>
            <pc:docMk/>
            <pc:sldMk cId="3502939742" sldId="457"/>
            <ac:spMk id="15" creationId="{AB58EF07-17C2-48CF-ABB0-EEF1F17CB8F0}"/>
          </ac:spMkLst>
        </pc:spChg>
        <pc:spChg chg="add del">
          <ac:chgData name="Ananta Chowdhury" userId="1b9b6848-115f-4c86-a903-5bac1d300b34" providerId="ADAL" clId="{DB8185F2-7557-4535-B4E9-0893E1168C13}" dt="2023-02-13T06:38:11.950" v="649"/>
          <ac:spMkLst>
            <pc:docMk/>
            <pc:sldMk cId="3502939742" sldId="457"/>
            <ac:spMk id="16" creationId="{0671A8AE-40A1-4631-A6B8-581AFF065482}"/>
          </ac:spMkLst>
        </pc:spChg>
        <pc:spChg chg="del">
          <ac:chgData name="Ananta Chowdhury" userId="1b9b6848-115f-4c86-a903-5bac1d300b34" providerId="ADAL" clId="{DB8185F2-7557-4535-B4E9-0893E1168C13}" dt="2023-02-13T06:19:40.405" v="573" actId="478"/>
          <ac:spMkLst>
            <pc:docMk/>
            <pc:sldMk cId="3502939742" sldId="457"/>
            <ac:spMk id="17" creationId="{75BF8DF4-A7DB-679D-6576-72B8F45A03FA}"/>
          </ac:spMkLst>
        </pc:spChg>
        <pc:spChg chg="add del">
          <ac:chgData name="Ananta Chowdhury" userId="1b9b6848-115f-4c86-a903-5bac1d300b34" providerId="ADAL" clId="{DB8185F2-7557-4535-B4E9-0893E1168C13}" dt="2023-02-13T06:38:11.950" v="649"/>
          <ac:spMkLst>
            <pc:docMk/>
            <pc:sldMk cId="3502939742" sldId="457"/>
            <ac:spMk id="18" creationId="{AF2F604E-43BE-4DC3-B983-E071523364F8}"/>
          </ac:spMkLst>
        </pc:spChg>
        <pc:spChg chg="del">
          <ac:chgData name="Ananta Chowdhury" userId="1b9b6848-115f-4c86-a903-5bac1d300b34" providerId="ADAL" clId="{DB8185F2-7557-4535-B4E9-0893E1168C13}" dt="2023-02-13T06:18:28.817" v="563" actId="478"/>
          <ac:spMkLst>
            <pc:docMk/>
            <pc:sldMk cId="3502939742" sldId="457"/>
            <ac:spMk id="19" creationId="{23FCD2ED-0EF0-E815-800B-23C1EC770F74}"/>
          </ac:spMkLst>
        </pc:spChg>
        <pc:spChg chg="add del">
          <ac:chgData name="Ananta Chowdhury" userId="1b9b6848-115f-4c86-a903-5bac1d300b34" providerId="ADAL" clId="{DB8185F2-7557-4535-B4E9-0893E1168C13}" dt="2023-02-13T06:38:11.950" v="649"/>
          <ac:spMkLst>
            <pc:docMk/>
            <pc:sldMk cId="3502939742" sldId="457"/>
            <ac:spMk id="20" creationId="{08C9B587-E65E-4B52-B37C-ABEBB6E87928}"/>
          </ac:spMkLst>
        </pc:spChg>
        <pc:spChg chg="del">
          <ac:chgData name="Ananta Chowdhury" userId="1b9b6848-115f-4c86-a903-5bac1d300b34" providerId="ADAL" clId="{DB8185F2-7557-4535-B4E9-0893E1168C13}" dt="2023-02-13T06:19:40.405" v="573" actId="478"/>
          <ac:spMkLst>
            <pc:docMk/>
            <pc:sldMk cId="3502939742" sldId="457"/>
            <ac:spMk id="196" creationId="{00000000-0000-0000-0000-000000000000}"/>
          </ac:spMkLst>
        </pc:spChg>
        <pc:picChg chg="del">
          <ac:chgData name="Ananta Chowdhury" userId="1b9b6848-115f-4c86-a903-5bac1d300b34" providerId="ADAL" clId="{DB8185F2-7557-4535-B4E9-0893E1168C13}" dt="2023-02-13T06:19:40.405" v="573" actId="478"/>
          <ac:picMkLst>
            <pc:docMk/>
            <pc:sldMk cId="3502939742" sldId="457"/>
            <ac:picMk id="4" creationId="{5FA08D18-22A8-D4A5-9D39-E5C9BA0374FE}"/>
          </ac:picMkLst>
        </pc:picChg>
        <pc:picChg chg="del">
          <ac:chgData name="Ananta Chowdhury" userId="1b9b6848-115f-4c86-a903-5bac1d300b34" providerId="ADAL" clId="{DB8185F2-7557-4535-B4E9-0893E1168C13}" dt="2023-02-13T06:19:40.405" v="573" actId="478"/>
          <ac:picMkLst>
            <pc:docMk/>
            <pc:sldMk cId="3502939742" sldId="457"/>
            <ac:picMk id="5" creationId="{702E4A5F-DF24-2075-711A-D0BF948F3D8D}"/>
          </ac:picMkLst>
        </pc:picChg>
        <pc:picChg chg="add mod modCrop">
          <ac:chgData name="Ananta Chowdhury" userId="1b9b6848-115f-4c86-a903-5bac1d300b34" providerId="ADAL" clId="{DB8185F2-7557-4535-B4E9-0893E1168C13}" dt="2023-02-13T06:32:59.685" v="638" actId="26606"/>
          <ac:picMkLst>
            <pc:docMk/>
            <pc:sldMk cId="3502939742" sldId="457"/>
            <ac:picMk id="6" creationId="{B89962A7-1F39-6446-FDFD-7F14FE80405B}"/>
          </ac:picMkLst>
        </pc:picChg>
        <pc:picChg chg="add del mod">
          <ac:chgData name="Ananta Chowdhury" userId="1b9b6848-115f-4c86-a903-5bac1d300b34" providerId="ADAL" clId="{DB8185F2-7557-4535-B4E9-0893E1168C13}" dt="2023-02-13T07:10:03.278" v="800" actId="478"/>
          <ac:picMkLst>
            <pc:docMk/>
            <pc:sldMk cId="3502939742" sldId="457"/>
            <ac:picMk id="12" creationId="{59FB161E-BD6D-9EFD-699D-93E5A6944971}"/>
          </ac:picMkLst>
        </pc:picChg>
      </pc:sldChg>
    </pc:docChg>
  </pc:docChgLst>
  <pc:docChgLst>
    <pc:chgData name="Ananta Chowdhury" userId="1b9b6848-115f-4c86-a903-5bac1d300b34" providerId="ADAL" clId="{8F3E77A7-0192-45E4-9E74-39988665EC04}"/>
    <pc:docChg chg="undo redo custSel addSld delSld modSld sldOrd">
      <pc:chgData name="Ananta Chowdhury" userId="1b9b6848-115f-4c86-a903-5bac1d300b34" providerId="ADAL" clId="{8F3E77A7-0192-45E4-9E74-39988665EC04}" dt="2023-03-13T14:48:35.686" v="2632" actId="20577"/>
      <pc:docMkLst>
        <pc:docMk/>
      </pc:docMkLst>
      <pc:sldChg chg="del">
        <pc:chgData name="Ananta Chowdhury" userId="1b9b6848-115f-4c86-a903-5bac1d300b34" providerId="ADAL" clId="{8F3E77A7-0192-45E4-9E74-39988665EC04}" dt="2023-03-13T09:20:02.016" v="1236" actId="47"/>
        <pc:sldMkLst>
          <pc:docMk/>
          <pc:sldMk cId="624135298" sldId="307"/>
        </pc:sldMkLst>
      </pc:sldChg>
      <pc:sldChg chg="addSp delSp mod">
        <pc:chgData name="Ananta Chowdhury" userId="1b9b6848-115f-4c86-a903-5bac1d300b34" providerId="ADAL" clId="{8F3E77A7-0192-45E4-9E74-39988665EC04}" dt="2023-03-13T12:31:02.994" v="2033" actId="478"/>
        <pc:sldMkLst>
          <pc:docMk/>
          <pc:sldMk cId="3863733087" sldId="412"/>
        </pc:sldMkLst>
        <pc:picChg chg="add del">
          <ac:chgData name="Ananta Chowdhury" userId="1b9b6848-115f-4c86-a903-5bac1d300b34" providerId="ADAL" clId="{8F3E77A7-0192-45E4-9E74-39988665EC04}" dt="2023-03-13T12:31:02.994" v="2033" actId="478"/>
          <ac:picMkLst>
            <pc:docMk/>
            <pc:sldMk cId="3863733087" sldId="412"/>
            <ac:picMk id="9" creationId="{44D889E2-A434-4F18-E6B1-4492DBD662A8}"/>
          </ac:picMkLst>
        </pc:picChg>
      </pc:sldChg>
      <pc:sldChg chg="del">
        <pc:chgData name="Ananta Chowdhury" userId="1b9b6848-115f-4c86-a903-5bac1d300b34" providerId="ADAL" clId="{8F3E77A7-0192-45E4-9E74-39988665EC04}" dt="2023-03-13T09:20:02.016" v="1236" actId="47"/>
        <pc:sldMkLst>
          <pc:docMk/>
          <pc:sldMk cId="3719359595" sldId="437"/>
        </pc:sldMkLst>
      </pc:sldChg>
      <pc:sldChg chg="del">
        <pc:chgData name="Ananta Chowdhury" userId="1b9b6848-115f-4c86-a903-5bac1d300b34" providerId="ADAL" clId="{8F3E77A7-0192-45E4-9E74-39988665EC04}" dt="2023-03-13T09:20:02.016" v="1236" actId="47"/>
        <pc:sldMkLst>
          <pc:docMk/>
          <pc:sldMk cId="2182759914" sldId="442"/>
        </pc:sldMkLst>
      </pc:sldChg>
      <pc:sldChg chg="del ord">
        <pc:chgData name="Ananta Chowdhury" userId="1b9b6848-115f-4c86-a903-5bac1d300b34" providerId="ADAL" clId="{8F3E77A7-0192-45E4-9E74-39988665EC04}" dt="2023-03-13T09:19:28.404" v="1235" actId="47"/>
        <pc:sldMkLst>
          <pc:docMk/>
          <pc:sldMk cId="2462746102" sldId="443"/>
        </pc:sldMkLst>
      </pc:sldChg>
      <pc:sldChg chg="del">
        <pc:chgData name="Ananta Chowdhury" userId="1b9b6848-115f-4c86-a903-5bac1d300b34" providerId="ADAL" clId="{8F3E77A7-0192-45E4-9E74-39988665EC04}" dt="2023-03-13T09:20:02.016" v="1236" actId="47"/>
        <pc:sldMkLst>
          <pc:docMk/>
          <pc:sldMk cId="783134707" sldId="447"/>
        </pc:sldMkLst>
      </pc:sldChg>
      <pc:sldChg chg="del">
        <pc:chgData name="Ananta Chowdhury" userId="1b9b6848-115f-4c86-a903-5bac1d300b34" providerId="ADAL" clId="{8F3E77A7-0192-45E4-9E74-39988665EC04}" dt="2023-03-13T09:20:02.016" v="1236" actId="47"/>
        <pc:sldMkLst>
          <pc:docMk/>
          <pc:sldMk cId="3728165113" sldId="448"/>
        </pc:sldMkLst>
      </pc:sldChg>
      <pc:sldChg chg="modSp mod ord modNotesTx">
        <pc:chgData name="Ananta Chowdhury" userId="1b9b6848-115f-4c86-a903-5bac1d300b34" providerId="ADAL" clId="{8F3E77A7-0192-45E4-9E74-39988665EC04}" dt="2023-03-13T14:30:58.700" v="2627"/>
        <pc:sldMkLst>
          <pc:docMk/>
          <pc:sldMk cId="3527069305" sldId="452"/>
        </pc:sldMkLst>
        <pc:spChg chg="mod">
          <ac:chgData name="Ananta Chowdhury" userId="1b9b6848-115f-4c86-a903-5bac1d300b34" providerId="ADAL" clId="{8F3E77A7-0192-45E4-9E74-39988665EC04}" dt="2023-03-13T12:31:37.322" v="2052" actId="113"/>
          <ac:spMkLst>
            <pc:docMk/>
            <pc:sldMk cId="3527069305" sldId="452"/>
            <ac:spMk id="6" creationId="{5537508D-80C6-189A-AADC-136DDD2B700F}"/>
          </ac:spMkLst>
        </pc:spChg>
      </pc:sldChg>
      <pc:sldChg chg="del">
        <pc:chgData name="Ananta Chowdhury" userId="1b9b6848-115f-4c86-a903-5bac1d300b34" providerId="ADAL" clId="{8F3E77A7-0192-45E4-9E74-39988665EC04}" dt="2023-03-13T09:20:04.924" v="1237" actId="47"/>
        <pc:sldMkLst>
          <pc:docMk/>
          <pc:sldMk cId="1315995680" sldId="453"/>
        </pc:sldMkLst>
      </pc:sldChg>
      <pc:sldChg chg="addSp delSp add del setBg delDesignElem">
        <pc:chgData name="Ananta Chowdhury" userId="1b9b6848-115f-4c86-a903-5bac1d300b34" providerId="ADAL" clId="{8F3E77A7-0192-45E4-9E74-39988665EC04}" dt="2023-03-13T08:04:40.587" v="1057"/>
        <pc:sldMkLst>
          <pc:docMk/>
          <pc:sldMk cId="2849999880" sldId="454"/>
        </pc:sldMkLst>
        <pc:spChg chg="add del">
          <ac:chgData name="Ananta Chowdhury" userId="1b9b6848-115f-4c86-a903-5bac1d300b34" providerId="ADAL" clId="{8F3E77A7-0192-45E4-9E74-39988665EC04}" dt="2023-03-13T08:04:40.587" v="1057"/>
          <ac:spMkLst>
            <pc:docMk/>
            <pc:sldMk cId="2849999880" sldId="454"/>
            <ac:spMk id="11" creationId="{6753252F-4873-4F63-801D-CC719279A7D5}"/>
          </ac:spMkLst>
        </pc:spChg>
        <pc:spChg chg="add del">
          <ac:chgData name="Ananta Chowdhury" userId="1b9b6848-115f-4c86-a903-5bac1d300b34" providerId="ADAL" clId="{8F3E77A7-0192-45E4-9E74-39988665EC04}" dt="2023-03-13T08:04:40.587" v="1057"/>
          <ac:spMkLst>
            <pc:docMk/>
            <pc:sldMk cId="2849999880" sldId="454"/>
            <ac:spMk id="13" creationId="{047C8CCB-F95D-4249-92DD-651249D3535A}"/>
          </ac:spMkLst>
        </pc:spChg>
      </pc:sldChg>
      <pc:sldChg chg="addSp delSp modSp add del mod ord modNotesTx">
        <pc:chgData name="Ananta Chowdhury" userId="1b9b6848-115f-4c86-a903-5bac1d300b34" providerId="ADAL" clId="{8F3E77A7-0192-45E4-9E74-39988665EC04}" dt="2023-03-13T13:24:21.692" v="2515" actId="20577"/>
        <pc:sldMkLst>
          <pc:docMk/>
          <pc:sldMk cId="2904403752" sldId="454"/>
        </pc:sldMkLst>
        <pc:picChg chg="add mod">
          <ac:chgData name="Ananta Chowdhury" userId="1b9b6848-115f-4c86-a903-5bac1d300b34" providerId="ADAL" clId="{8F3E77A7-0192-45E4-9E74-39988665EC04}" dt="2023-03-13T13:12:20.738" v="2436" actId="1076"/>
          <ac:picMkLst>
            <pc:docMk/>
            <pc:sldMk cId="2904403752" sldId="454"/>
            <ac:picMk id="2" creationId="{A5E56F75-F310-A655-9055-1107277F8803}"/>
          </ac:picMkLst>
        </pc:picChg>
        <pc:picChg chg="del">
          <ac:chgData name="Ananta Chowdhury" userId="1b9b6848-115f-4c86-a903-5bac1d300b34" providerId="ADAL" clId="{8F3E77A7-0192-45E4-9E74-39988665EC04}" dt="2023-03-13T08:06:30.884" v="1067" actId="478"/>
          <ac:picMkLst>
            <pc:docMk/>
            <pc:sldMk cId="2904403752" sldId="454"/>
            <ac:picMk id="5" creationId="{393C1240-E153-07AE-3C80-BDA86F636BDA}"/>
          </ac:picMkLst>
        </pc:picChg>
      </pc:sldChg>
      <pc:sldChg chg="addSp delSp modSp mod delAnim modAnim modNotesTx">
        <pc:chgData name="Ananta Chowdhury" userId="1b9b6848-115f-4c86-a903-5bac1d300b34" providerId="ADAL" clId="{8F3E77A7-0192-45E4-9E74-39988665EC04}" dt="2023-03-13T13:11:54.389" v="2430" actId="478"/>
        <pc:sldMkLst>
          <pc:docMk/>
          <pc:sldMk cId="3424097122" sldId="455"/>
        </pc:sldMkLst>
        <pc:spChg chg="add mod">
          <ac:chgData name="Ananta Chowdhury" userId="1b9b6848-115f-4c86-a903-5bac1d300b34" providerId="ADAL" clId="{8F3E77A7-0192-45E4-9E74-39988665EC04}" dt="2023-03-13T07:56:08.267" v="896" actId="1076"/>
          <ac:spMkLst>
            <pc:docMk/>
            <pc:sldMk cId="3424097122" sldId="455"/>
            <ac:spMk id="6" creationId="{115CA640-03C2-5CC0-B6E7-2967A8F13124}"/>
          </ac:spMkLst>
        </pc:spChg>
        <pc:spChg chg="add mod">
          <ac:chgData name="Ananta Chowdhury" userId="1b9b6848-115f-4c86-a903-5bac1d300b34" providerId="ADAL" clId="{8F3E77A7-0192-45E4-9E74-39988665EC04}" dt="2023-03-13T07:56:08.267" v="896" actId="1076"/>
          <ac:spMkLst>
            <pc:docMk/>
            <pc:sldMk cId="3424097122" sldId="455"/>
            <ac:spMk id="8" creationId="{4F1C6B12-7861-61E6-A066-568B32256D54}"/>
          </ac:spMkLst>
        </pc:spChg>
        <pc:spChg chg="add mod">
          <ac:chgData name="Ananta Chowdhury" userId="1b9b6848-115f-4c86-a903-5bac1d300b34" providerId="ADAL" clId="{8F3E77A7-0192-45E4-9E74-39988665EC04}" dt="2023-03-13T07:55:42.545" v="862"/>
          <ac:spMkLst>
            <pc:docMk/>
            <pc:sldMk cId="3424097122" sldId="455"/>
            <ac:spMk id="12" creationId="{97E75DF2-284C-19C3-F5FD-E71797677CC8}"/>
          </ac:spMkLst>
        </pc:spChg>
        <pc:spChg chg="add mod">
          <ac:chgData name="Ananta Chowdhury" userId="1b9b6848-115f-4c86-a903-5bac1d300b34" providerId="ADAL" clId="{8F3E77A7-0192-45E4-9E74-39988665EC04}" dt="2023-03-13T07:55:59.850" v="894"/>
          <ac:spMkLst>
            <pc:docMk/>
            <pc:sldMk cId="3424097122" sldId="455"/>
            <ac:spMk id="16" creationId="{0E282C49-61D4-210E-533D-0230CDD08689}"/>
          </ac:spMkLst>
        </pc:spChg>
        <pc:spChg chg="mod">
          <ac:chgData name="Ananta Chowdhury" userId="1b9b6848-115f-4c86-a903-5bac1d300b34" providerId="ADAL" clId="{8F3E77A7-0192-45E4-9E74-39988665EC04}" dt="2023-03-13T07:55:52.801" v="893" actId="1035"/>
          <ac:spMkLst>
            <pc:docMk/>
            <pc:sldMk cId="3424097122" sldId="455"/>
            <ac:spMk id="21" creationId="{C6C8A924-7D54-CFD0-1D0F-75E6B0F8859C}"/>
          </ac:spMkLst>
        </pc:spChg>
        <pc:spChg chg="mod">
          <ac:chgData name="Ananta Chowdhury" userId="1b9b6848-115f-4c86-a903-5bac1d300b34" providerId="ADAL" clId="{8F3E77A7-0192-45E4-9E74-39988665EC04}" dt="2023-03-13T07:55:52.801" v="893" actId="1035"/>
          <ac:spMkLst>
            <pc:docMk/>
            <pc:sldMk cId="3424097122" sldId="455"/>
            <ac:spMk id="22" creationId="{3831B3FA-C0F3-443F-E5BB-F827CDF73DA2}"/>
          </ac:spMkLst>
        </pc:spChg>
        <pc:spChg chg="del">
          <ac:chgData name="Ananta Chowdhury" userId="1b9b6848-115f-4c86-a903-5bac1d300b34" providerId="ADAL" clId="{8F3E77A7-0192-45E4-9E74-39988665EC04}" dt="2023-03-13T07:33:57.415" v="669" actId="478"/>
          <ac:spMkLst>
            <pc:docMk/>
            <pc:sldMk cId="3424097122" sldId="455"/>
            <ac:spMk id="24" creationId="{4C0402E9-23E4-2354-3A99-39CE6992FB37}"/>
          </ac:spMkLst>
        </pc:spChg>
        <pc:spChg chg="del">
          <ac:chgData name="Ananta Chowdhury" userId="1b9b6848-115f-4c86-a903-5bac1d300b34" providerId="ADAL" clId="{8F3E77A7-0192-45E4-9E74-39988665EC04}" dt="2023-03-13T07:55:40.920" v="861" actId="478"/>
          <ac:spMkLst>
            <pc:docMk/>
            <pc:sldMk cId="3424097122" sldId="455"/>
            <ac:spMk id="25" creationId="{FABDBB29-7442-8FF7-E057-6CD17D8CC9EC}"/>
          </ac:spMkLst>
        </pc:spChg>
        <pc:picChg chg="add del mod">
          <ac:chgData name="Ananta Chowdhury" userId="1b9b6848-115f-4c86-a903-5bac1d300b34" providerId="ADAL" clId="{8F3E77A7-0192-45E4-9E74-39988665EC04}" dt="2023-03-13T07:54:42.892" v="854" actId="478"/>
          <ac:picMkLst>
            <pc:docMk/>
            <pc:sldMk cId="3424097122" sldId="455"/>
            <ac:picMk id="2" creationId="{44317675-B241-5059-EBE5-62C734C89B7A}"/>
          </ac:picMkLst>
        </pc:picChg>
        <pc:picChg chg="mod">
          <ac:chgData name="Ananta Chowdhury" userId="1b9b6848-115f-4c86-a903-5bac1d300b34" providerId="ADAL" clId="{8F3E77A7-0192-45E4-9E74-39988665EC04}" dt="2023-03-13T07:55:52.801" v="893" actId="1035"/>
          <ac:picMkLst>
            <pc:docMk/>
            <pc:sldMk cId="3424097122" sldId="455"/>
            <ac:picMk id="4" creationId="{5FA08D18-22A8-D4A5-9D39-E5C9BA0374FE}"/>
          </ac:picMkLst>
        </pc:picChg>
        <pc:picChg chg="mod">
          <ac:chgData name="Ananta Chowdhury" userId="1b9b6848-115f-4c86-a903-5bac1d300b34" providerId="ADAL" clId="{8F3E77A7-0192-45E4-9E74-39988665EC04}" dt="2023-03-13T07:55:52.801" v="893" actId="1035"/>
          <ac:picMkLst>
            <pc:docMk/>
            <pc:sldMk cId="3424097122" sldId="455"/>
            <ac:picMk id="5" creationId="{702E4A5F-DF24-2075-711A-D0BF948F3D8D}"/>
          </ac:picMkLst>
        </pc:picChg>
        <pc:picChg chg="del">
          <ac:chgData name="Ananta Chowdhury" userId="1b9b6848-115f-4c86-a903-5bac1d300b34" providerId="ADAL" clId="{8F3E77A7-0192-45E4-9E74-39988665EC04}" dt="2023-03-13T07:53:46.778" v="851" actId="478"/>
          <ac:picMkLst>
            <pc:docMk/>
            <pc:sldMk cId="3424097122" sldId="455"/>
            <ac:picMk id="7" creationId="{4372E0C8-9D41-E668-1FC5-F8B1167F1E4D}"/>
          </ac:picMkLst>
        </pc:picChg>
        <pc:picChg chg="del">
          <ac:chgData name="Ananta Chowdhury" userId="1b9b6848-115f-4c86-a903-5bac1d300b34" providerId="ADAL" clId="{8F3E77A7-0192-45E4-9E74-39988665EC04}" dt="2023-03-13T07:53:46.778" v="851" actId="478"/>
          <ac:picMkLst>
            <pc:docMk/>
            <pc:sldMk cId="3424097122" sldId="455"/>
            <ac:picMk id="9" creationId="{B6B9C072-4688-2282-1AA8-BF9B0715C61D}"/>
          </ac:picMkLst>
        </pc:picChg>
        <pc:picChg chg="add del mod">
          <ac:chgData name="Ananta Chowdhury" userId="1b9b6848-115f-4c86-a903-5bac1d300b34" providerId="ADAL" clId="{8F3E77A7-0192-45E4-9E74-39988665EC04}" dt="2023-03-13T07:54:42.892" v="854" actId="478"/>
          <ac:picMkLst>
            <pc:docMk/>
            <pc:sldMk cId="3424097122" sldId="455"/>
            <ac:picMk id="10" creationId="{561CE732-05EC-EB5F-7A37-3D645844E0D0}"/>
          </ac:picMkLst>
        </pc:picChg>
        <pc:picChg chg="del">
          <ac:chgData name="Ananta Chowdhury" userId="1b9b6848-115f-4c86-a903-5bac1d300b34" providerId="ADAL" clId="{8F3E77A7-0192-45E4-9E74-39988665EC04}" dt="2023-03-13T07:53:46.778" v="851" actId="478"/>
          <ac:picMkLst>
            <pc:docMk/>
            <pc:sldMk cId="3424097122" sldId="455"/>
            <ac:picMk id="11" creationId="{7BA02569-17C2-C582-052C-BB91FBC455C5}"/>
          </ac:picMkLst>
        </pc:picChg>
        <pc:picChg chg="del">
          <ac:chgData name="Ananta Chowdhury" userId="1b9b6848-115f-4c86-a903-5bac1d300b34" providerId="ADAL" clId="{8F3E77A7-0192-45E4-9E74-39988665EC04}" dt="2023-03-13T07:53:46.778" v="851" actId="478"/>
          <ac:picMkLst>
            <pc:docMk/>
            <pc:sldMk cId="3424097122" sldId="455"/>
            <ac:picMk id="13" creationId="{3659469E-DC01-5E31-4002-8BD3BF9EE4F0}"/>
          </ac:picMkLst>
        </pc:picChg>
        <pc:picChg chg="add del mod">
          <ac:chgData name="Ananta Chowdhury" userId="1b9b6848-115f-4c86-a903-5bac1d300b34" providerId="ADAL" clId="{8F3E77A7-0192-45E4-9E74-39988665EC04}" dt="2023-03-13T13:11:54.389" v="2430" actId="478"/>
          <ac:picMkLst>
            <pc:docMk/>
            <pc:sldMk cId="3424097122" sldId="455"/>
            <ac:picMk id="14" creationId="{05AA1E30-5418-7E4D-0A77-2374F74FACAE}"/>
          </ac:picMkLst>
        </pc:picChg>
        <pc:picChg chg="del">
          <ac:chgData name="Ananta Chowdhury" userId="1b9b6848-115f-4c86-a903-5bac1d300b34" providerId="ADAL" clId="{8F3E77A7-0192-45E4-9E74-39988665EC04}" dt="2023-03-13T07:53:46.778" v="851" actId="478"/>
          <ac:picMkLst>
            <pc:docMk/>
            <pc:sldMk cId="3424097122" sldId="455"/>
            <ac:picMk id="15" creationId="{98BEAAB7-DE74-DE58-3244-935E26197277}"/>
          </ac:picMkLst>
        </pc:picChg>
        <pc:picChg chg="del">
          <ac:chgData name="Ananta Chowdhury" userId="1b9b6848-115f-4c86-a903-5bac1d300b34" providerId="ADAL" clId="{8F3E77A7-0192-45E4-9E74-39988665EC04}" dt="2023-03-13T07:53:46.778" v="851" actId="478"/>
          <ac:picMkLst>
            <pc:docMk/>
            <pc:sldMk cId="3424097122" sldId="455"/>
            <ac:picMk id="17" creationId="{F9980B13-BA16-5537-EF72-E7673C98CBC5}"/>
          </ac:picMkLst>
        </pc:picChg>
        <pc:picChg chg="del">
          <ac:chgData name="Ananta Chowdhury" userId="1b9b6848-115f-4c86-a903-5bac1d300b34" providerId="ADAL" clId="{8F3E77A7-0192-45E4-9E74-39988665EC04}" dt="2023-03-13T07:33:57.415" v="669" actId="478"/>
          <ac:picMkLst>
            <pc:docMk/>
            <pc:sldMk cId="3424097122" sldId="455"/>
            <ac:picMk id="27" creationId="{CE8303B1-D715-BFFA-3142-E3D4CAB059B7}"/>
          </ac:picMkLst>
        </pc:picChg>
        <pc:picChg chg="del">
          <ac:chgData name="Ananta Chowdhury" userId="1b9b6848-115f-4c86-a903-5bac1d300b34" providerId="ADAL" clId="{8F3E77A7-0192-45E4-9E74-39988665EC04}" dt="2023-03-13T07:55:40.920" v="861" actId="478"/>
          <ac:picMkLst>
            <pc:docMk/>
            <pc:sldMk cId="3424097122" sldId="455"/>
            <ac:picMk id="30" creationId="{31F5BF53-19B8-D965-3DC2-40CAA5931DF7}"/>
          </ac:picMkLst>
        </pc:picChg>
      </pc:sldChg>
      <pc:sldChg chg="addSp delSp add del setBg delDesignElem">
        <pc:chgData name="Ananta Chowdhury" userId="1b9b6848-115f-4c86-a903-5bac1d300b34" providerId="ADAL" clId="{8F3E77A7-0192-45E4-9E74-39988665EC04}" dt="2023-03-13T08:04:40.587" v="1057"/>
        <pc:sldMkLst>
          <pc:docMk/>
          <pc:sldMk cId="2611860896" sldId="456"/>
        </pc:sldMkLst>
        <pc:spChg chg="add del">
          <ac:chgData name="Ananta Chowdhury" userId="1b9b6848-115f-4c86-a903-5bac1d300b34" providerId="ADAL" clId="{8F3E77A7-0192-45E4-9E74-39988665EC04}" dt="2023-03-13T08:04:40.587" v="1057"/>
          <ac:spMkLst>
            <pc:docMk/>
            <pc:sldMk cId="2611860896" sldId="456"/>
            <ac:spMk id="9" creationId="{6753252F-4873-4F63-801D-CC719279A7D5}"/>
          </ac:spMkLst>
        </pc:spChg>
        <pc:spChg chg="add del">
          <ac:chgData name="Ananta Chowdhury" userId="1b9b6848-115f-4c86-a903-5bac1d300b34" providerId="ADAL" clId="{8F3E77A7-0192-45E4-9E74-39988665EC04}" dt="2023-03-13T08:04:40.587" v="1057"/>
          <ac:spMkLst>
            <pc:docMk/>
            <pc:sldMk cId="2611860896" sldId="456"/>
            <ac:spMk id="11" creationId="{047C8CCB-F95D-4249-92DD-651249D3535A}"/>
          </ac:spMkLst>
        </pc:spChg>
      </pc:sldChg>
      <pc:sldChg chg="addSp delSp modSp add del mod ord modNotesTx">
        <pc:chgData name="Ananta Chowdhury" userId="1b9b6848-115f-4c86-a903-5bac1d300b34" providerId="ADAL" clId="{8F3E77A7-0192-45E4-9E74-39988665EC04}" dt="2023-03-13T13:25:13.919" v="2531" actId="20577"/>
        <pc:sldMkLst>
          <pc:docMk/>
          <pc:sldMk cId="4266048396" sldId="456"/>
        </pc:sldMkLst>
        <pc:picChg chg="add mod">
          <ac:chgData name="Ananta Chowdhury" userId="1b9b6848-115f-4c86-a903-5bac1d300b34" providerId="ADAL" clId="{8F3E77A7-0192-45E4-9E74-39988665EC04}" dt="2023-03-13T13:13:02.103" v="2438"/>
          <ac:picMkLst>
            <pc:docMk/>
            <pc:sldMk cId="4266048396" sldId="456"/>
            <ac:picMk id="3" creationId="{07E7FB39-F003-BCC0-E730-987FC8F577B7}"/>
          </ac:picMkLst>
        </pc:picChg>
        <pc:picChg chg="del">
          <ac:chgData name="Ananta Chowdhury" userId="1b9b6848-115f-4c86-a903-5bac1d300b34" providerId="ADAL" clId="{8F3E77A7-0192-45E4-9E74-39988665EC04}" dt="2023-03-13T13:13:01.694" v="2437" actId="478"/>
          <ac:picMkLst>
            <pc:docMk/>
            <pc:sldMk cId="4266048396" sldId="456"/>
            <ac:picMk id="4" creationId="{78AC3363-8682-E0FF-8870-9FE213F99B72}"/>
          </ac:picMkLst>
        </pc:picChg>
      </pc:sldChg>
      <pc:sldChg chg="addSp delSp modSp mod setBg setClrOvrMap modNotesTx">
        <pc:chgData name="Ananta Chowdhury" userId="1b9b6848-115f-4c86-a903-5bac1d300b34" providerId="ADAL" clId="{8F3E77A7-0192-45E4-9E74-39988665EC04}" dt="2023-03-13T13:18:35.995" v="2490" actId="33524"/>
        <pc:sldMkLst>
          <pc:docMk/>
          <pc:sldMk cId="3502939742" sldId="457"/>
        </pc:sldMkLst>
        <pc:spChg chg="add del">
          <ac:chgData name="Ananta Chowdhury" userId="1b9b6848-115f-4c86-a903-5bac1d300b34" providerId="ADAL" clId="{8F3E77A7-0192-45E4-9E74-39988665EC04}" dt="2023-03-13T12:46:14.496" v="2184" actId="22"/>
          <ac:spMkLst>
            <pc:docMk/>
            <pc:sldMk cId="3502939742" sldId="457"/>
            <ac:spMk id="3" creationId="{BB2C0333-5C0F-03A3-460C-860D14B900A0}"/>
          </ac:spMkLst>
        </pc:spChg>
        <pc:spChg chg="mod">
          <ac:chgData name="Ananta Chowdhury" userId="1b9b6848-115f-4c86-a903-5bac1d300b34" providerId="ADAL" clId="{8F3E77A7-0192-45E4-9E74-39988665EC04}" dt="2023-03-13T12:46:07.085" v="2177" actId="1076"/>
          <ac:spMkLst>
            <pc:docMk/>
            <pc:sldMk cId="3502939742" sldId="457"/>
            <ac:spMk id="8" creationId="{478D5C53-6BDA-0E6F-FDF0-18545698A4DD}"/>
          </ac:spMkLst>
        </pc:spChg>
        <pc:spChg chg="add del">
          <ac:chgData name="Ananta Chowdhury" userId="1b9b6848-115f-4c86-a903-5bac1d300b34" providerId="ADAL" clId="{8F3E77A7-0192-45E4-9E74-39988665EC04}" dt="2023-03-13T12:45:31.936" v="2170" actId="26606"/>
          <ac:spMkLst>
            <pc:docMk/>
            <pc:sldMk cId="3502939742" sldId="457"/>
            <ac:spMk id="15" creationId="{AB58EF07-17C2-48CF-ABB0-EEF1F17CB8F0}"/>
          </ac:spMkLst>
        </pc:spChg>
        <pc:spChg chg="add del">
          <ac:chgData name="Ananta Chowdhury" userId="1b9b6848-115f-4c86-a903-5bac1d300b34" providerId="ADAL" clId="{8F3E77A7-0192-45E4-9E74-39988665EC04}" dt="2023-03-13T12:45:31.936" v="2170" actId="26606"/>
          <ac:spMkLst>
            <pc:docMk/>
            <pc:sldMk cId="3502939742" sldId="457"/>
            <ac:spMk id="16" creationId="{0671A8AE-40A1-4631-A6B8-581AFF065482}"/>
          </ac:spMkLst>
        </pc:spChg>
        <pc:spChg chg="add del">
          <ac:chgData name="Ananta Chowdhury" userId="1b9b6848-115f-4c86-a903-5bac1d300b34" providerId="ADAL" clId="{8F3E77A7-0192-45E4-9E74-39988665EC04}" dt="2023-03-13T12:45:31.936" v="2170" actId="26606"/>
          <ac:spMkLst>
            <pc:docMk/>
            <pc:sldMk cId="3502939742" sldId="457"/>
            <ac:spMk id="18" creationId="{AF2F604E-43BE-4DC3-B983-E071523364F8}"/>
          </ac:spMkLst>
        </pc:spChg>
        <pc:spChg chg="add del">
          <ac:chgData name="Ananta Chowdhury" userId="1b9b6848-115f-4c86-a903-5bac1d300b34" providerId="ADAL" clId="{8F3E77A7-0192-45E4-9E74-39988665EC04}" dt="2023-03-13T12:45:31.936" v="2170" actId="26606"/>
          <ac:spMkLst>
            <pc:docMk/>
            <pc:sldMk cId="3502939742" sldId="457"/>
            <ac:spMk id="20" creationId="{08C9B587-E65E-4B52-B37C-ABEBB6E87928}"/>
          </ac:spMkLst>
        </pc:spChg>
        <pc:spChg chg="add del">
          <ac:chgData name="Ananta Chowdhury" userId="1b9b6848-115f-4c86-a903-5bac1d300b34" providerId="ADAL" clId="{8F3E77A7-0192-45E4-9E74-39988665EC04}" dt="2023-03-13T12:45:31.936" v="2170" actId="26606"/>
          <ac:spMkLst>
            <pc:docMk/>
            <pc:sldMk cId="3502939742" sldId="457"/>
            <ac:spMk id="25" creationId="{71B2258F-86CA-4D4D-8270-BC05FCDEBFB3}"/>
          </ac:spMkLst>
        </pc:spChg>
        <pc:spChg chg="add del">
          <ac:chgData name="Ananta Chowdhury" userId="1b9b6848-115f-4c86-a903-5bac1d300b34" providerId="ADAL" clId="{8F3E77A7-0192-45E4-9E74-39988665EC04}" dt="2023-03-13T12:44:10.537" v="2153" actId="26606"/>
          <ac:spMkLst>
            <pc:docMk/>
            <pc:sldMk cId="3502939742" sldId="457"/>
            <ac:spMk id="30" creationId="{C1DD1A8A-57D5-4A81-AD04-532B043C5611}"/>
          </ac:spMkLst>
        </pc:spChg>
        <pc:spChg chg="add del">
          <ac:chgData name="Ananta Chowdhury" userId="1b9b6848-115f-4c86-a903-5bac1d300b34" providerId="ADAL" clId="{8F3E77A7-0192-45E4-9E74-39988665EC04}" dt="2023-03-13T12:44:10.537" v="2153" actId="26606"/>
          <ac:spMkLst>
            <pc:docMk/>
            <pc:sldMk cId="3502939742" sldId="457"/>
            <ac:spMk id="32" creationId="{007891EC-4501-44ED-A8C8-B11B6DB767AB}"/>
          </ac:spMkLst>
        </pc:spChg>
        <pc:spChg chg="add del">
          <ac:chgData name="Ananta Chowdhury" userId="1b9b6848-115f-4c86-a903-5bac1d300b34" providerId="ADAL" clId="{8F3E77A7-0192-45E4-9E74-39988665EC04}" dt="2023-03-13T12:45:31.707" v="2169" actId="26606"/>
          <ac:spMkLst>
            <pc:docMk/>
            <pc:sldMk cId="3502939742" sldId="457"/>
            <ac:spMk id="34" creationId="{71B2258F-86CA-4D4D-8270-BC05FCDEBFB3}"/>
          </ac:spMkLst>
        </pc:spChg>
        <pc:spChg chg="add del">
          <ac:chgData name="Ananta Chowdhury" userId="1b9b6848-115f-4c86-a903-5bac1d300b34" providerId="ADAL" clId="{8F3E77A7-0192-45E4-9E74-39988665EC04}" dt="2023-03-13T12:44:54.040" v="2158" actId="26606"/>
          <ac:spMkLst>
            <pc:docMk/>
            <pc:sldMk cId="3502939742" sldId="457"/>
            <ac:spMk id="39" creationId="{51F77B6A-7F53-4B28-B73D-C8CC899AB221}"/>
          </ac:spMkLst>
        </pc:spChg>
        <pc:spChg chg="add del">
          <ac:chgData name="Ananta Chowdhury" userId="1b9b6848-115f-4c86-a903-5bac1d300b34" providerId="ADAL" clId="{8F3E77A7-0192-45E4-9E74-39988665EC04}" dt="2023-03-13T12:44:54.040" v="2158" actId="26606"/>
          <ac:spMkLst>
            <pc:docMk/>
            <pc:sldMk cId="3502939742" sldId="457"/>
            <ac:spMk id="45" creationId="{F6E412EF-CF39-4C25-85B0-DB30B1B0A8C4}"/>
          </ac:spMkLst>
        </pc:spChg>
        <pc:spChg chg="add del">
          <ac:chgData name="Ananta Chowdhury" userId="1b9b6848-115f-4c86-a903-5bac1d300b34" providerId="ADAL" clId="{8F3E77A7-0192-45E4-9E74-39988665EC04}" dt="2023-03-13T12:44:54.040" v="2158" actId="26606"/>
          <ac:spMkLst>
            <pc:docMk/>
            <pc:sldMk cId="3502939742" sldId="457"/>
            <ac:spMk id="47" creationId="{E8DA6235-17F2-4C9E-88C6-C5D38D8D3C03}"/>
          </ac:spMkLst>
        </pc:spChg>
        <pc:spChg chg="add del">
          <ac:chgData name="Ananta Chowdhury" userId="1b9b6848-115f-4c86-a903-5bac1d300b34" providerId="ADAL" clId="{8F3E77A7-0192-45E4-9E74-39988665EC04}" dt="2023-03-13T12:44:54.040" v="2158" actId="26606"/>
          <ac:spMkLst>
            <pc:docMk/>
            <pc:sldMk cId="3502939742" sldId="457"/>
            <ac:spMk id="49" creationId="{B55DEF71-1741-4489-8E77-46FC5BAA66E2}"/>
          </ac:spMkLst>
        </pc:spChg>
        <pc:spChg chg="add del">
          <ac:chgData name="Ananta Chowdhury" userId="1b9b6848-115f-4c86-a903-5bac1d300b34" providerId="ADAL" clId="{8F3E77A7-0192-45E4-9E74-39988665EC04}" dt="2023-03-13T12:44:54.040" v="2158" actId="26606"/>
          <ac:spMkLst>
            <pc:docMk/>
            <pc:sldMk cId="3502939742" sldId="457"/>
            <ac:spMk id="51" creationId="{82347B6D-A7CC-48EB-861F-917D0D61E3EA}"/>
          </ac:spMkLst>
        </pc:spChg>
        <pc:spChg chg="add del">
          <ac:chgData name="Ananta Chowdhury" userId="1b9b6848-115f-4c86-a903-5bac1d300b34" providerId="ADAL" clId="{8F3E77A7-0192-45E4-9E74-39988665EC04}" dt="2023-03-13T12:44:54.040" v="2158" actId="26606"/>
          <ac:spMkLst>
            <pc:docMk/>
            <pc:sldMk cId="3502939742" sldId="457"/>
            <ac:spMk id="53" creationId="{A7A0A46D-CC9B-4E32-870A-7BC2DF940144}"/>
          </ac:spMkLst>
        </pc:spChg>
        <pc:spChg chg="add del">
          <ac:chgData name="Ananta Chowdhury" userId="1b9b6848-115f-4c86-a903-5bac1d300b34" providerId="ADAL" clId="{8F3E77A7-0192-45E4-9E74-39988665EC04}" dt="2023-03-13T12:44:54.040" v="2158" actId="26606"/>
          <ac:spMkLst>
            <pc:docMk/>
            <pc:sldMk cId="3502939742" sldId="457"/>
            <ac:spMk id="55" creationId="{9178722E-1BD0-427E-BAAE-4F206DAB5818}"/>
          </ac:spMkLst>
        </pc:spChg>
        <pc:spChg chg="add del">
          <ac:chgData name="Ananta Chowdhury" userId="1b9b6848-115f-4c86-a903-5bac1d300b34" providerId="ADAL" clId="{8F3E77A7-0192-45E4-9E74-39988665EC04}" dt="2023-03-13T12:44:54.040" v="2158" actId="26606"/>
          <ac:spMkLst>
            <pc:docMk/>
            <pc:sldMk cId="3502939742" sldId="457"/>
            <ac:spMk id="57" creationId="{A753B935-E3DD-466D-BFAC-68E0BE02D092}"/>
          </ac:spMkLst>
        </pc:spChg>
        <pc:spChg chg="add del">
          <ac:chgData name="Ananta Chowdhury" userId="1b9b6848-115f-4c86-a903-5bac1d300b34" providerId="ADAL" clId="{8F3E77A7-0192-45E4-9E74-39988665EC04}" dt="2023-03-13T12:44:54.040" v="2158" actId="26606"/>
          <ac:spMkLst>
            <pc:docMk/>
            <pc:sldMk cId="3502939742" sldId="457"/>
            <ac:spMk id="59" creationId="{FB034F26-4148-4B59-B493-14D7A9A8BAA9}"/>
          </ac:spMkLst>
        </pc:spChg>
        <pc:spChg chg="add del">
          <ac:chgData name="Ananta Chowdhury" userId="1b9b6848-115f-4c86-a903-5bac1d300b34" providerId="ADAL" clId="{8F3E77A7-0192-45E4-9E74-39988665EC04}" dt="2023-03-13T12:45:31.376" v="2168" actId="26606"/>
          <ac:spMkLst>
            <pc:docMk/>
            <pc:sldMk cId="3502939742" sldId="457"/>
            <ac:spMk id="68" creationId="{657F69E0-C4B0-4BEC-A689-4F8D877F05D4}"/>
          </ac:spMkLst>
        </pc:spChg>
        <pc:spChg chg="add del">
          <ac:chgData name="Ananta Chowdhury" userId="1b9b6848-115f-4c86-a903-5bac1d300b34" providerId="ADAL" clId="{8F3E77A7-0192-45E4-9E74-39988665EC04}" dt="2023-03-13T12:45:31.376" v="2168" actId="26606"/>
          <ac:spMkLst>
            <pc:docMk/>
            <pc:sldMk cId="3502939742" sldId="457"/>
            <ac:spMk id="69" creationId="{9F6380B4-6A1C-481E-8408-B4E6C75B9B81}"/>
          </ac:spMkLst>
        </pc:spChg>
        <pc:grpChg chg="add del">
          <ac:chgData name="Ananta Chowdhury" userId="1b9b6848-115f-4c86-a903-5bac1d300b34" providerId="ADAL" clId="{8F3E77A7-0192-45E4-9E74-39988665EC04}" dt="2023-03-13T12:44:54.040" v="2158" actId="26606"/>
          <ac:grpSpMkLst>
            <pc:docMk/>
            <pc:sldMk cId="3502939742" sldId="457"/>
            <ac:grpSpMk id="41" creationId="{2515629F-0D83-4A44-A125-CD50FC660AB4}"/>
          </ac:grpSpMkLst>
        </pc:grpChg>
        <pc:grpChg chg="add del">
          <ac:chgData name="Ananta Chowdhury" userId="1b9b6848-115f-4c86-a903-5bac1d300b34" providerId="ADAL" clId="{8F3E77A7-0192-45E4-9E74-39988665EC04}" dt="2023-03-13T12:44:54.040" v="2158" actId="26606"/>
          <ac:grpSpMkLst>
            <pc:docMk/>
            <pc:sldMk cId="3502939742" sldId="457"/>
            <ac:grpSpMk id="61" creationId="{5E6BB5FD-DB7B-4BE3-BA45-1EF042115ED5}"/>
          </ac:grpSpMkLst>
        </pc:grpChg>
        <pc:picChg chg="add del mod">
          <ac:chgData name="Ananta Chowdhury" userId="1b9b6848-115f-4c86-a903-5bac1d300b34" providerId="ADAL" clId="{8F3E77A7-0192-45E4-9E74-39988665EC04}" dt="2023-03-13T07:35:17.153" v="671"/>
          <ac:picMkLst>
            <pc:docMk/>
            <pc:sldMk cId="3502939742" sldId="457"/>
            <ac:picMk id="2" creationId="{823FBC9F-C05E-490B-0DB4-A292AA0566A9}"/>
          </ac:picMkLst>
        </pc:picChg>
        <pc:picChg chg="add del mod">
          <ac:chgData name="Ananta Chowdhury" userId="1b9b6848-115f-4c86-a903-5bac1d300b34" providerId="ADAL" clId="{8F3E77A7-0192-45E4-9E74-39988665EC04}" dt="2023-03-13T07:35:17.153" v="671"/>
          <ac:picMkLst>
            <pc:docMk/>
            <pc:sldMk cId="3502939742" sldId="457"/>
            <ac:picMk id="3" creationId="{4A576FDF-BA07-7131-4EA8-909E39973445}"/>
          </ac:picMkLst>
        </pc:picChg>
        <pc:picChg chg="add del mod">
          <ac:chgData name="Ananta Chowdhury" userId="1b9b6848-115f-4c86-a903-5bac1d300b34" providerId="ADAL" clId="{8F3E77A7-0192-45E4-9E74-39988665EC04}" dt="2023-03-13T07:35:17.153" v="671"/>
          <ac:picMkLst>
            <pc:docMk/>
            <pc:sldMk cId="3502939742" sldId="457"/>
            <ac:picMk id="4" creationId="{D01B369B-694A-ADC9-B185-0E09CE4CB602}"/>
          </ac:picMkLst>
        </pc:picChg>
        <pc:picChg chg="add del mod">
          <ac:chgData name="Ananta Chowdhury" userId="1b9b6848-115f-4c86-a903-5bac1d300b34" providerId="ADAL" clId="{8F3E77A7-0192-45E4-9E74-39988665EC04}" dt="2023-03-13T07:35:17.153" v="671"/>
          <ac:picMkLst>
            <pc:docMk/>
            <pc:sldMk cId="3502939742" sldId="457"/>
            <ac:picMk id="5" creationId="{891CFB31-B77C-5016-F007-E5FBC0898D75}"/>
          </ac:picMkLst>
        </pc:picChg>
        <pc:picChg chg="mod ord">
          <ac:chgData name="Ananta Chowdhury" userId="1b9b6848-115f-4c86-a903-5bac1d300b34" providerId="ADAL" clId="{8F3E77A7-0192-45E4-9E74-39988665EC04}" dt="2023-03-13T12:46:08.952" v="2181" actId="1076"/>
          <ac:picMkLst>
            <pc:docMk/>
            <pc:sldMk cId="3502939742" sldId="457"/>
            <ac:picMk id="6" creationId="{B89962A7-1F39-6446-FDFD-7F14FE80405B}"/>
          </ac:picMkLst>
        </pc:picChg>
        <pc:picChg chg="add del mod">
          <ac:chgData name="Ananta Chowdhury" userId="1b9b6848-115f-4c86-a903-5bac1d300b34" providerId="ADAL" clId="{8F3E77A7-0192-45E4-9E74-39988665EC04}" dt="2023-03-13T07:35:17.153" v="671"/>
          <ac:picMkLst>
            <pc:docMk/>
            <pc:sldMk cId="3502939742" sldId="457"/>
            <ac:picMk id="7" creationId="{7B005FC3-B282-8B05-BA60-ED139F641D1A}"/>
          </ac:picMkLst>
        </pc:picChg>
        <pc:picChg chg="add del mod">
          <ac:chgData name="Ananta Chowdhury" userId="1b9b6848-115f-4c86-a903-5bac1d300b34" providerId="ADAL" clId="{8F3E77A7-0192-45E4-9E74-39988665EC04}" dt="2023-03-13T07:35:17.153" v="671"/>
          <ac:picMkLst>
            <pc:docMk/>
            <pc:sldMk cId="3502939742" sldId="457"/>
            <ac:picMk id="9" creationId="{5716A35C-7D92-4A71-EF4F-23956EA42C46}"/>
          </ac:picMkLst>
        </pc:picChg>
      </pc:sldChg>
      <pc:sldChg chg="addSp delSp modSp mod modAnim modNotesTx">
        <pc:chgData name="Ananta Chowdhury" userId="1b9b6848-115f-4c86-a903-5bac1d300b34" providerId="ADAL" clId="{8F3E77A7-0192-45E4-9E74-39988665EC04}" dt="2023-03-13T13:18:47.774" v="2491" actId="20577"/>
        <pc:sldMkLst>
          <pc:docMk/>
          <pc:sldMk cId="3593395775" sldId="458"/>
        </pc:sldMkLst>
        <pc:spChg chg="mod">
          <ac:chgData name="Ananta Chowdhury" userId="1b9b6848-115f-4c86-a903-5bac1d300b34" providerId="ADAL" clId="{8F3E77A7-0192-45E4-9E74-39988665EC04}" dt="2023-03-13T12:31:59.679" v="2074" actId="20577"/>
          <ac:spMkLst>
            <pc:docMk/>
            <pc:sldMk cId="3593395775" sldId="458"/>
            <ac:spMk id="16" creationId="{D71148E8-DB95-7339-542B-7390B4953F22}"/>
          </ac:spMkLst>
        </pc:spChg>
        <pc:spChg chg="del">
          <ac:chgData name="Ananta Chowdhury" userId="1b9b6848-115f-4c86-a903-5bac1d300b34" providerId="ADAL" clId="{8F3E77A7-0192-45E4-9E74-39988665EC04}" dt="2023-03-13T07:03:25.912" v="419" actId="478"/>
          <ac:spMkLst>
            <pc:docMk/>
            <pc:sldMk cId="3593395775" sldId="458"/>
            <ac:spMk id="44" creationId="{673D7493-11F1-41D1-83EE-961E0AC35765}"/>
          </ac:spMkLst>
        </pc:spChg>
        <pc:picChg chg="add del mod">
          <ac:chgData name="Ananta Chowdhury" userId="1b9b6848-115f-4c86-a903-5bac1d300b34" providerId="ADAL" clId="{8F3E77A7-0192-45E4-9E74-39988665EC04}" dt="2023-03-13T07:04:07.468" v="429" actId="478"/>
          <ac:picMkLst>
            <pc:docMk/>
            <pc:sldMk cId="3593395775" sldId="458"/>
            <ac:picMk id="4" creationId="{EEBEE3E2-FEA3-4399-8F54-5F841333AE6D}"/>
          </ac:picMkLst>
        </pc:picChg>
        <pc:picChg chg="add del mod">
          <ac:chgData name="Ananta Chowdhury" userId="1b9b6848-115f-4c86-a903-5bac1d300b34" providerId="ADAL" clId="{8F3E77A7-0192-45E4-9E74-39988665EC04}" dt="2023-03-13T07:39:05.532" v="707" actId="478"/>
          <ac:picMkLst>
            <pc:docMk/>
            <pc:sldMk cId="3593395775" sldId="458"/>
            <ac:picMk id="6" creationId="{E41DBFBC-BF1B-C8EA-B5E6-7EBE5B8F3C68}"/>
          </ac:picMkLst>
        </pc:picChg>
        <pc:picChg chg="add del mod">
          <ac:chgData name="Ananta Chowdhury" userId="1b9b6848-115f-4c86-a903-5bac1d300b34" providerId="ADAL" clId="{8F3E77A7-0192-45E4-9E74-39988665EC04}" dt="2023-03-13T07:11:16.109" v="459" actId="21"/>
          <ac:picMkLst>
            <pc:docMk/>
            <pc:sldMk cId="3593395775" sldId="458"/>
            <ac:picMk id="7" creationId="{48198D0F-C884-C5B4-4FD6-3D5944AE70E0}"/>
          </ac:picMkLst>
        </pc:picChg>
        <pc:picChg chg="add mod">
          <ac:chgData name="Ananta Chowdhury" userId="1b9b6848-115f-4c86-a903-5bac1d300b34" providerId="ADAL" clId="{8F3E77A7-0192-45E4-9E74-39988665EC04}" dt="2023-03-13T08:09:29.630" v="1080" actId="1076"/>
          <ac:picMkLst>
            <pc:docMk/>
            <pc:sldMk cId="3593395775" sldId="458"/>
            <ac:picMk id="9" creationId="{435CC47C-C2D8-D2F0-7632-96B1B00B3933}"/>
          </ac:picMkLst>
        </pc:picChg>
        <pc:picChg chg="add del mod">
          <ac:chgData name="Ananta Chowdhury" userId="1b9b6848-115f-4c86-a903-5bac1d300b34" providerId="ADAL" clId="{8F3E77A7-0192-45E4-9E74-39988665EC04}" dt="2023-03-13T08:11:44.035" v="1109" actId="478"/>
          <ac:picMkLst>
            <pc:docMk/>
            <pc:sldMk cId="3593395775" sldId="458"/>
            <ac:picMk id="11" creationId="{03797CFC-9AEF-0EC0-C37B-2363C7E5E103}"/>
          </ac:picMkLst>
        </pc:picChg>
        <pc:picChg chg="add del mod">
          <ac:chgData name="Ananta Chowdhury" userId="1b9b6848-115f-4c86-a903-5bac1d300b34" providerId="ADAL" clId="{8F3E77A7-0192-45E4-9E74-39988665EC04}" dt="2023-03-13T13:10:04.254" v="2402" actId="478"/>
          <ac:picMkLst>
            <pc:docMk/>
            <pc:sldMk cId="3593395775" sldId="458"/>
            <ac:picMk id="15" creationId="{A1FB6463-5C12-9F80-DD28-9784FDFF8AAA}"/>
          </ac:picMkLst>
        </pc:picChg>
        <pc:picChg chg="del">
          <ac:chgData name="Ananta Chowdhury" userId="1b9b6848-115f-4c86-a903-5bac1d300b34" providerId="ADAL" clId="{8F3E77A7-0192-45E4-9E74-39988665EC04}" dt="2023-03-13T07:03:25.912" v="419" actId="478"/>
          <ac:picMkLst>
            <pc:docMk/>
            <pc:sldMk cId="3593395775" sldId="458"/>
            <ac:picMk id="33" creationId="{25B85A98-498D-404D-AC63-A6CA2CD51C24}"/>
          </ac:picMkLst>
        </pc:picChg>
      </pc:sldChg>
      <pc:sldChg chg="addSp delSp modSp mod modNotesTx">
        <pc:chgData name="Ananta Chowdhury" userId="1b9b6848-115f-4c86-a903-5bac1d300b34" providerId="ADAL" clId="{8F3E77A7-0192-45E4-9E74-39988665EC04}" dt="2023-03-13T13:28:56.574" v="2589" actId="1076"/>
        <pc:sldMkLst>
          <pc:docMk/>
          <pc:sldMk cId="2387832186" sldId="459"/>
        </pc:sldMkLst>
        <pc:spChg chg="mod">
          <ac:chgData name="Ananta Chowdhury" userId="1b9b6848-115f-4c86-a903-5bac1d300b34" providerId="ADAL" clId="{8F3E77A7-0192-45E4-9E74-39988665EC04}" dt="2023-03-13T13:28:49.374" v="2588" actId="1035"/>
          <ac:spMkLst>
            <pc:docMk/>
            <pc:sldMk cId="2387832186" sldId="459"/>
            <ac:spMk id="2" creationId="{5ECDAFB2-7484-2024-9A33-3BBF65C6EC65}"/>
          </ac:spMkLst>
        </pc:spChg>
        <pc:spChg chg="mod">
          <ac:chgData name="Ananta Chowdhury" userId="1b9b6848-115f-4c86-a903-5bac1d300b34" providerId="ADAL" clId="{8F3E77A7-0192-45E4-9E74-39988665EC04}" dt="2023-03-13T13:28:49.374" v="2588" actId="1035"/>
          <ac:spMkLst>
            <pc:docMk/>
            <pc:sldMk cId="2387832186" sldId="459"/>
            <ac:spMk id="4" creationId="{FE0581CA-9929-A4AE-8C70-1B25B3C12535}"/>
          </ac:spMkLst>
        </pc:spChg>
        <pc:spChg chg="del">
          <ac:chgData name="Ananta Chowdhury" userId="1b9b6848-115f-4c86-a903-5bac1d300b34" providerId="ADAL" clId="{8F3E77A7-0192-45E4-9E74-39988665EC04}" dt="2023-03-13T07:04:57.913" v="437" actId="478"/>
          <ac:spMkLst>
            <pc:docMk/>
            <pc:sldMk cId="2387832186" sldId="459"/>
            <ac:spMk id="11" creationId="{8452FBF2-013A-45FB-86E5-C2A4562E5F23}"/>
          </ac:spMkLst>
        </pc:spChg>
        <pc:spChg chg="del">
          <ac:chgData name="Ananta Chowdhury" userId="1b9b6848-115f-4c86-a903-5bac1d300b34" providerId="ADAL" clId="{8F3E77A7-0192-45E4-9E74-39988665EC04}" dt="2023-03-13T07:45:07.484" v="727" actId="478"/>
          <ac:spMkLst>
            <pc:docMk/>
            <pc:sldMk cId="2387832186" sldId="459"/>
            <ac:spMk id="12" creationId="{224C18D9-E83F-D709-A7DC-9B1D683FE7B1}"/>
          </ac:spMkLst>
        </pc:spChg>
        <pc:spChg chg="add del mod">
          <ac:chgData name="Ananta Chowdhury" userId="1b9b6848-115f-4c86-a903-5bac1d300b34" providerId="ADAL" clId="{8F3E77A7-0192-45E4-9E74-39988665EC04}" dt="2023-03-13T07:45:06.076" v="726"/>
          <ac:spMkLst>
            <pc:docMk/>
            <pc:sldMk cId="2387832186" sldId="459"/>
            <ac:spMk id="13" creationId="{FA3E6DD0-A269-6FD6-26DF-041ED983D568}"/>
          </ac:spMkLst>
        </pc:spChg>
        <pc:spChg chg="add mod">
          <ac:chgData name="Ananta Chowdhury" userId="1b9b6848-115f-4c86-a903-5bac1d300b34" providerId="ADAL" clId="{8F3E77A7-0192-45E4-9E74-39988665EC04}" dt="2023-03-13T07:45:55.812" v="735" actId="20577"/>
          <ac:spMkLst>
            <pc:docMk/>
            <pc:sldMk cId="2387832186" sldId="459"/>
            <ac:spMk id="14" creationId="{E2042A6F-D4CF-8E6A-1435-4125F671655C}"/>
          </ac:spMkLst>
        </pc:spChg>
        <pc:spChg chg="mod">
          <ac:chgData name="Ananta Chowdhury" userId="1b9b6848-115f-4c86-a903-5bac1d300b34" providerId="ADAL" clId="{8F3E77A7-0192-45E4-9E74-39988665EC04}" dt="2023-03-13T13:28:18.478" v="2570" actId="20577"/>
          <ac:spMkLst>
            <pc:docMk/>
            <pc:sldMk cId="2387832186" sldId="459"/>
            <ac:spMk id="24" creationId="{7A62024E-E954-46E7-84A8-A181A308C31D}"/>
          </ac:spMkLst>
        </pc:spChg>
        <pc:picChg chg="del">
          <ac:chgData name="Ananta Chowdhury" userId="1b9b6848-115f-4c86-a903-5bac1d300b34" providerId="ADAL" clId="{8F3E77A7-0192-45E4-9E74-39988665EC04}" dt="2023-03-13T07:04:57.913" v="437" actId="478"/>
          <ac:picMkLst>
            <pc:docMk/>
            <pc:sldMk cId="2387832186" sldId="459"/>
            <ac:picMk id="3" creationId="{1805A32B-72AE-48FD-83A9-B90FDD0AA3A2}"/>
          </ac:picMkLst>
        </pc:picChg>
        <pc:picChg chg="add del mod">
          <ac:chgData name="Ananta Chowdhury" userId="1b9b6848-115f-4c86-a903-5bac1d300b34" providerId="ADAL" clId="{8F3E77A7-0192-45E4-9E74-39988665EC04}" dt="2023-03-13T07:10:36.114" v="445" actId="21"/>
          <ac:picMkLst>
            <pc:docMk/>
            <pc:sldMk cId="2387832186" sldId="459"/>
            <ac:picMk id="6" creationId="{9E4DE95C-50E7-AB7B-CB6B-80732FE8DD10}"/>
          </ac:picMkLst>
        </pc:picChg>
        <pc:picChg chg="add del mod">
          <ac:chgData name="Ananta Chowdhury" userId="1b9b6848-115f-4c86-a903-5bac1d300b34" providerId="ADAL" clId="{8F3E77A7-0192-45E4-9E74-39988665EC04}" dt="2023-03-13T07:43:13.621" v="717" actId="478"/>
          <ac:picMkLst>
            <pc:docMk/>
            <pc:sldMk cId="2387832186" sldId="459"/>
            <ac:picMk id="7" creationId="{77BCB4DC-AD1D-12A1-82CE-682B7A8E3D96}"/>
          </ac:picMkLst>
        </pc:picChg>
        <pc:picChg chg="add del">
          <ac:chgData name="Ananta Chowdhury" userId="1b9b6848-115f-4c86-a903-5bac1d300b34" providerId="ADAL" clId="{8F3E77A7-0192-45E4-9E74-39988665EC04}" dt="2023-03-13T13:10:06.104" v="2403" actId="478"/>
          <ac:picMkLst>
            <pc:docMk/>
            <pc:sldMk cId="2387832186" sldId="459"/>
            <ac:picMk id="9" creationId="{43B3A953-0321-405D-AD76-4DFBA07CAAD0}"/>
          </ac:picMkLst>
        </pc:picChg>
        <pc:picChg chg="add mod">
          <ac:chgData name="Ananta Chowdhury" userId="1b9b6848-115f-4c86-a903-5bac1d300b34" providerId="ADAL" clId="{8F3E77A7-0192-45E4-9E74-39988665EC04}" dt="2023-03-13T13:28:56.574" v="2589" actId="1076"/>
          <ac:picMkLst>
            <pc:docMk/>
            <pc:sldMk cId="2387832186" sldId="459"/>
            <ac:picMk id="10" creationId="{8326FAD0-18D9-7186-38E0-CA6C078945EC}"/>
          </ac:picMkLst>
        </pc:picChg>
      </pc:sldChg>
      <pc:sldChg chg="addSp delSp modSp del mod addAnim delAnim">
        <pc:chgData name="Ananta Chowdhury" userId="1b9b6848-115f-4c86-a903-5bac1d300b34" providerId="ADAL" clId="{8F3E77A7-0192-45E4-9E74-39988665EC04}" dt="2023-03-13T07:17:20.222" v="537" actId="47"/>
        <pc:sldMkLst>
          <pc:docMk/>
          <pc:sldMk cId="279934601" sldId="460"/>
        </pc:sldMkLst>
        <pc:spChg chg="mod">
          <ac:chgData name="Ananta Chowdhury" userId="1b9b6848-115f-4c86-a903-5bac1d300b34" providerId="ADAL" clId="{8F3E77A7-0192-45E4-9E74-39988665EC04}" dt="2023-03-13T07:16:19.641" v="529" actId="21"/>
          <ac:spMkLst>
            <pc:docMk/>
            <pc:sldMk cId="279934601" sldId="460"/>
            <ac:spMk id="10" creationId="{C83C4255-5976-4B07-B47F-8C25EC543853}"/>
          </ac:spMkLst>
        </pc:spChg>
        <pc:spChg chg="del">
          <ac:chgData name="Ananta Chowdhury" userId="1b9b6848-115f-4c86-a903-5bac1d300b34" providerId="ADAL" clId="{8F3E77A7-0192-45E4-9E74-39988665EC04}" dt="2023-03-13T07:11:56.131" v="463" actId="478"/>
          <ac:spMkLst>
            <pc:docMk/>
            <pc:sldMk cId="279934601" sldId="460"/>
            <ac:spMk id="17" creationId="{C1B2F9AF-0038-79F2-D368-669D9542E65C}"/>
          </ac:spMkLst>
        </pc:spChg>
        <pc:picChg chg="add mod">
          <ac:chgData name="Ananta Chowdhury" userId="1b9b6848-115f-4c86-a903-5bac1d300b34" providerId="ADAL" clId="{8F3E77A7-0192-45E4-9E74-39988665EC04}" dt="2023-03-13T07:13:58.883" v="505" actId="1076"/>
          <ac:picMkLst>
            <pc:docMk/>
            <pc:sldMk cId="279934601" sldId="460"/>
            <ac:picMk id="3" creationId="{0224BAAF-7B56-D79C-7D44-50F8FCF592A6}"/>
          </ac:picMkLst>
        </pc:picChg>
        <pc:picChg chg="add mod">
          <ac:chgData name="Ananta Chowdhury" userId="1b9b6848-115f-4c86-a903-5bac1d300b34" providerId="ADAL" clId="{8F3E77A7-0192-45E4-9E74-39988665EC04}" dt="2023-03-13T07:14:07.741" v="508" actId="1076"/>
          <ac:picMkLst>
            <pc:docMk/>
            <pc:sldMk cId="279934601" sldId="460"/>
            <ac:picMk id="5" creationId="{EB9CF78B-FEFE-E774-44FD-454B198EA334}"/>
          </ac:picMkLst>
        </pc:picChg>
        <pc:picChg chg="add mod">
          <ac:chgData name="Ananta Chowdhury" userId="1b9b6848-115f-4c86-a903-5bac1d300b34" providerId="ADAL" clId="{8F3E77A7-0192-45E4-9E74-39988665EC04}" dt="2023-03-13T07:14:14.595" v="512" actId="14100"/>
          <ac:picMkLst>
            <pc:docMk/>
            <pc:sldMk cId="279934601" sldId="460"/>
            <ac:picMk id="7" creationId="{7E31002A-5188-B6A4-807C-11055902E0C7}"/>
          </ac:picMkLst>
        </pc:picChg>
        <pc:picChg chg="del">
          <ac:chgData name="Ananta Chowdhury" userId="1b9b6848-115f-4c86-a903-5bac1d300b34" providerId="ADAL" clId="{8F3E77A7-0192-45E4-9E74-39988665EC04}" dt="2023-03-13T07:11:56.131" v="463" actId="478"/>
          <ac:picMkLst>
            <pc:docMk/>
            <pc:sldMk cId="279934601" sldId="460"/>
            <ac:picMk id="18" creationId="{665B3499-14FB-372F-9C43-F6E864E55360}"/>
          </ac:picMkLst>
        </pc:picChg>
      </pc:sldChg>
      <pc:sldChg chg="addSp delSp modSp mod modAnim modNotesTx">
        <pc:chgData name="Ananta Chowdhury" userId="1b9b6848-115f-4c86-a903-5bac1d300b34" providerId="ADAL" clId="{8F3E77A7-0192-45E4-9E74-39988665EC04}" dt="2023-03-13T13:11:45.285" v="2429" actId="1076"/>
        <pc:sldMkLst>
          <pc:docMk/>
          <pc:sldMk cId="2625490385" sldId="461"/>
        </pc:sldMkLst>
        <pc:spChg chg="mod">
          <ac:chgData name="Ananta Chowdhury" userId="1b9b6848-115f-4c86-a903-5bac1d300b34" providerId="ADAL" clId="{8F3E77A7-0192-45E4-9E74-39988665EC04}" dt="2023-03-13T13:11:42.570" v="2428" actId="1076"/>
          <ac:spMkLst>
            <pc:docMk/>
            <pc:sldMk cId="2625490385" sldId="461"/>
            <ac:spMk id="2" creationId="{244BB1FE-56EE-42A4-A3FF-1C21859F3298}"/>
          </ac:spMkLst>
        </pc:spChg>
        <pc:picChg chg="add del mod">
          <ac:chgData name="Ananta Chowdhury" userId="1b9b6848-115f-4c86-a903-5bac1d300b34" providerId="ADAL" clId="{8F3E77A7-0192-45E4-9E74-39988665EC04}" dt="2023-03-13T13:11:45.285" v="2429" actId="1076"/>
          <ac:picMkLst>
            <pc:docMk/>
            <pc:sldMk cId="2625490385" sldId="461"/>
            <ac:picMk id="19" creationId="{DD43B903-7E7C-97EA-F0F8-F771D63D1802}"/>
          </ac:picMkLst>
        </pc:picChg>
      </pc:sldChg>
      <pc:sldChg chg="del">
        <pc:chgData name="Ananta Chowdhury" userId="1b9b6848-115f-4c86-a903-5bac1d300b34" providerId="ADAL" clId="{8F3E77A7-0192-45E4-9E74-39988665EC04}" dt="2023-03-13T07:56:31.266" v="897" actId="47"/>
        <pc:sldMkLst>
          <pc:docMk/>
          <pc:sldMk cId="1766446516" sldId="462"/>
        </pc:sldMkLst>
      </pc:sldChg>
      <pc:sldChg chg="del">
        <pc:chgData name="Ananta Chowdhury" userId="1b9b6848-115f-4c86-a903-5bac1d300b34" providerId="ADAL" clId="{8F3E77A7-0192-45E4-9E74-39988665EC04}" dt="2023-03-13T07:56:31.266" v="897" actId="47"/>
        <pc:sldMkLst>
          <pc:docMk/>
          <pc:sldMk cId="2766660741" sldId="463"/>
        </pc:sldMkLst>
      </pc:sldChg>
      <pc:sldChg chg="addSp delSp modSp mod modAnim modNotesTx">
        <pc:chgData name="Ananta Chowdhury" userId="1b9b6848-115f-4c86-a903-5bac1d300b34" providerId="ADAL" clId="{8F3E77A7-0192-45E4-9E74-39988665EC04}" dt="2023-03-13T13:11:56.776" v="2431" actId="478"/>
        <pc:sldMkLst>
          <pc:docMk/>
          <pc:sldMk cId="3997299225" sldId="464"/>
        </pc:sldMkLst>
        <pc:spChg chg="mod">
          <ac:chgData name="Ananta Chowdhury" userId="1b9b6848-115f-4c86-a903-5bac1d300b34" providerId="ADAL" clId="{8F3E77A7-0192-45E4-9E74-39988665EC04}" dt="2023-03-13T11:30:43.755" v="1863" actId="20577"/>
          <ac:spMkLst>
            <pc:docMk/>
            <pc:sldMk cId="3997299225" sldId="464"/>
            <ac:spMk id="4" creationId="{B46DBEA1-3441-4144-8184-61E26712F623}"/>
          </ac:spMkLst>
        </pc:spChg>
        <pc:spChg chg="mod">
          <ac:chgData name="Ananta Chowdhury" userId="1b9b6848-115f-4c86-a903-5bac1d300b34" providerId="ADAL" clId="{8F3E77A7-0192-45E4-9E74-39988665EC04}" dt="2023-03-13T07:29:10.064" v="630" actId="20577"/>
          <ac:spMkLst>
            <pc:docMk/>
            <pc:sldMk cId="3997299225" sldId="464"/>
            <ac:spMk id="9" creationId="{975F45E7-DA33-4DFB-ACBE-13FC5D3D07DC}"/>
          </ac:spMkLst>
        </pc:spChg>
        <pc:spChg chg="add mod">
          <ac:chgData name="Ananta Chowdhury" userId="1b9b6848-115f-4c86-a903-5bac1d300b34" providerId="ADAL" clId="{8F3E77A7-0192-45E4-9E74-39988665EC04}" dt="2023-03-13T07:29:14.271" v="633" actId="20577"/>
          <ac:spMkLst>
            <pc:docMk/>
            <pc:sldMk cId="3997299225" sldId="464"/>
            <ac:spMk id="12" creationId="{F6B5DB99-740F-31ED-D730-274B228A29A3}"/>
          </ac:spMkLst>
        </pc:spChg>
        <pc:spChg chg="add mod">
          <ac:chgData name="Ananta Chowdhury" userId="1b9b6848-115f-4c86-a903-5bac1d300b34" providerId="ADAL" clId="{8F3E77A7-0192-45E4-9E74-39988665EC04}" dt="2023-03-13T07:29:16.951" v="634" actId="20577"/>
          <ac:spMkLst>
            <pc:docMk/>
            <pc:sldMk cId="3997299225" sldId="464"/>
            <ac:spMk id="13" creationId="{7768AC47-7081-6AA8-4EA8-5F593D3018B4}"/>
          </ac:spMkLst>
        </pc:spChg>
        <pc:picChg chg="add mod">
          <ac:chgData name="Ananta Chowdhury" userId="1b9b6848-115f-4c86-a903-5bac1d300b34" providerId="ADAL" clId="{8F3E77A7-0192-45E4-9E74-39988665EC04}" dt="2023-03-13T07:27:32.679" v="613" actId="1076"/>
          <ac:picMkLst>
            <pc:docMk/>
            <pc:sldMk cId="3997299225" sldId="464"/>
            <ac:picMk id="2" creationId="{CECD5BAE-7884-C194-5D73-0D86E0BA88F2}"/>
          </ac:picMkLst>
        </pc:picChg>
        <pc:picChg chg="mod">
          <ac:chgData name="Ananta Chowdhury" userId="1b9b6848-115f-4c86-a903-5bac1d300b34" providerId="ADAL" clId="{8F3E77A7-0192-45E4-9E74-39988665EC04}" dt="2023-03-13T07:26:49.624" v="606" actId="1076"/>
          <ac:picMkLst>
            <pc:docMk/>
            <pc:sldMk cId="3997299225" sldId="464"/>
            <ac:picMk id="3" creationId="{540177D1-1EA8-4B9F-BAD8-6E49D8540312}"/>
          </ac:picMkLst>
        </pc:picChg>
        <pc:picChg chg="add del">
          <ac:chgData name="Ananta Chowdhury" userId="1b9b6848-115f-4c86-a903-5bac1d300b34" providerId="ADAL" clId="{8F3E77A7-0192-45E4-9E74-39988665EC04}" dt="2023-03-13T13:11:56.776" v="2431" actId="478"/>
          <ac:picMkLst>
            <pc:docMk/>
            <pc:sldMk cId="3997299225" sldId="464"/>
            <ac:picMk id="5" creationId="{6408E0D3-3FF4-9A09-07C5-A7B636A13295}"/>
          </ac:picMkLst>
        </pc:picChg>
        <pc:picChg chg="add del mod">
          <ac:chgData name="Ananta Chowdhury" userId="1b9b6848-115f-4c86-a903-5bac1d300b34" providerId="ADAL" clId="{8F3E77A7-0192-45E4-9E74-39988665EC04}" dt="2023-03-13T07:25:09.610" v="586" actId="478"/>
          <ac:picMkLst>
            <pc:docMk/>
            <pc:sldMk cId="3997299225" sldId="464"/>
            <ac:picMk id="7" creationId="{BCC1B8E9-071B-6EF1-CE31-49FAADFD9832}"/>
          </ac:picMkLst>
        </pc:picChg>
        <pc:picChg chg="add mod">
          <ac:chgData name="Ananta Chowdhury" userId="1b9b6848-115f-4c86-a903-5bac1d300b34" providerId="ADAL" clId="{8F3E77A7-0192-45E4-9E74-39988665EC04}" dt="2023-03-13T07:27:08.865" v="608" actId="1076"/>
          <ac:picMkLst>
            <pc:docMk/>
            <pc:sldMk cId="3997299225" sldId="464"/>
            <ac:picMk id="8" creationId="{619AD881-66BE-49D9-420C-CD63630247AA}"/>
          </ac:picMkLst>
        </pc:picChg>
        <pc:picChg chg="add mod modCrop">
          <ac:chgData name="Ananta Chowdhury" userId="1b9b6848-115f-4c86-a903-5bac1d300b34" providerId="ADAL" clId="{8F3E77A7-0192-45E4-9E74-39988665EC04}" dt="2023-03-13T07:27:32.679" v="613" actId="1076"/>
          <ac:picMkLst>
            <pc:docMk/>
            <pc:sldMk cId="3997299225" sldId="464"/>
            <ac:picMk id="10" creationId="{91448068-0D3A-7775-A16F-3865F53BEC7C}"/>
          </ac:picMkLst>
        </pc:picChg>
      </pc:sldChg>
      <pc:sldChg chg="del">
        <pc:chgData name="Ananta Chowdhury" userId="1b9b6848-115f-4c86-a903-5bac1d300b34" providerId="ADAL" clId="{8F3E77A7-0192-45E4-9E74-39988665EC04}" dt="2023-03-13T07:30:02.571" v="667" actId="47"/>
        <pc:sldMkLst>
          <pc:docMk/>
          <pc:sldMk cId="3851670774" sldId="465"/>
        </pc:sldMkLst>
      </pc:sldChg>
      <pc:sldChg chg="del">
        <pc:chgData name="Ananta Chowdhury" userId="1b9b6848-115f-4c86-a903-5bac1d300b34" providerId="ADAL" clId="{8F3E77A7-0192-45E4-9E74-39988665EC04}" dt="2023-03-13T07:30:02.571" v="667" actId="47"/>
        <pc:sldMkLst>
          <pc:docMk/>
          <pc:sldMk cId="3222903428" sldId="466"/>
        </pc:sldMkLst>
      </pc:sldChg>
      <pc:sldChg chg="del ord">
        <pc:chgData name="Ananta Chowdhury" userId="1b9b6848-115f-4c86-a903-5bac1d300b34" providerId="ADAL" clId="{8F3E77A7-0192-45E4-9E74-39988665EC04}" dt="2023-03-13T08:07:12.563" v="1073" actId="2696"/>
        <pc:sldMkLst>
          <pc:docMk/>
          <pc:sldMk cId="2151383292" sldId="467"/>
        </pc:sldMkLst>
      </pc:sldChg>
      <pc:sldChg chg="addSp delSp modSp add mod modNotesTx">
        <pc:chgData name="Ananta Chowdhury" userId="1b9b6848-115f-4c86-a903-5bac1d300b34" providerId="ADAL" clId="{8F3E77A7-0192-45E4-9E74-39988665EC04}" dt="2023-03-13T13:11:59.240" v="2432" actId="478"/>
        <pc:sldMkLst>
          <pc:docMk/>
          <pc:sldMk cId="3937613797" sldId="467"/>
        </pc:sldMkLst>
        <pc:spChg chg="mod">
          <ac:chgData name="Ananta Chowdhury" userId="1b9b6848-115f-4c86-a903-5bac1d300b34" providerId="ADAL" clId="{8F3E77A7-0192-45E4-9E74-39988665EC04}" dt="2023-03-13T11:26:08.756" v="1792" actId="20577"/>
          <ac:spMkLst>
            <pc:docMk/>
            <pc:sldMk cId="3937613797" sldId="467"/>
            <ac:spMk id="10" creationId="{CEEE8906-0F8C-4145-B275-6382C989962B}"/>
          </ac:spMkLst>
        </pc:spChg>
        <pc:picChg chg="mod">
          <ac:chgData name="Ananta Chowdhury" userId="1b9b6848-115f-4c86-a903-5bac1d300b34" providerId="ADAL" clId="{8F3E77A7-0192-45E4-9E74-39988665EC04}" dt="2023-03-13T09:39:16.719" v="1249" actId="1076"/>
          <ac:picMkLst>
            <pc:docMk/>
            <pc:sldMk cId="3937613797" sldId="467"/>
            <ac:picMk id="6" creationId="{89E9578D-2133-B512-DC6F-C78CC392ADBA}"/>
          </ac:picMkLst>
        </pc:picChg>
        <pc:picChg chg="add del">
          <ac:chgData name="Ananta Chowdhury" userId="1b9b6848-115f-4c86-a903-5bac1d300b34" providerId="ADAL" clId="{8F3E77A7-0192-45E4-9E74-39988665EC04}" dt="2023-03-13T13:11:59.240" v="2432" actId="478"/>
          <ac:picMkLst>
            <pc:docMk/>
            <pc:sldMk cId="3937613797" sldId="467"/>
            <ac:picMk id="12" creationId="{D70CD284-39B0-42C7-9B94-CD2527C9CD45}"/>
          </ac:picMkLst>
        </pc:picChg>
      </pc:sldChg>
      <pc:sldChg chg="addSp delSp modSp mod modNotesTx">
        <pc:chgData name="Ananta Chowdhury" userId="1b9b6848-115f-4c86-a903-5bac1d300b34" providerId="ADAL" clId="{8F3E77A7-0192-45E4-9E74-39988665EC04}" dt="2023-03-13T14:48:35.686" v="2632" actId="20577"/>
        <pc:sldMkLst>
          <pc:docMk/>
          <pc:sldMk cId="2399007756" sldId="468"/>
        </pc:sldMkLst>
        <pc:spChg chg="add mod">
          <ac:chgData name="Ananta Chowdhury" userId="1b9b6848-115f-4c86-a903-5bac1d300b34" providerId="ADAL" clId="{8F3E77A7-0192-45E4-9E74-39988665EC04}" dt="2023-03-13T09:39:34.791" v="1254" actId="571"/>
          <ac:spMkLst>
            <pc:docMk/>
            <pc:sldMk cId="2399007756" sldId="468"/>
            <ac:spMk id="2" creationId="{93C2E18A-B9E9-C257-22E8-C4C36337DC86}"/>
          </ac:spMkLst>
        </pc:spChg>
        <pc:spChg chg="mod">
          <ac:chgData name="Ananta Chowdhury" userId="1b9b6848-115f-4c86-a903-5bac1d300b34" providerId="ADAL" clId="{8F3E77A7-0192-45E4-9E74-39988665EC04}" dt="2023-03-13T09:39:41.087" v="1256" actId="1076"/>
          <ac:spMkLst>
            <pc:docMk/>
            <pc:sldMk cId="2399007756" sldId="468"/>
            <ac:spMk id="10" creationId="{CEEE8906-0F8C-4145-B275-6382C989962B}"/>
          </ac:spMkLst>
        </pc:spChg>
        <pc:spChg chg="mod">
          <ac:chgData name="Ananta Chowdhury" userId="1b9b6848-115f-4c86-a903-5bac1d300b34" providerId="ADAL" clId="{8F3E77A7-0192-45E4-9E74-39988665EC04}" dt="2023-03-13T09:39:24.602" v="1251" actId="1076"/>
          <ac:spMkLst>
            <pc:docMk/>
            <pc:sldMk cId="2399007756" sldId="468"/>
            <ac:spMk id="14" creationId="{641139DA-7272-5D1B-7706-43B19A67A2CA}"/>
          </ac:spMkLst>
        </pc:spChg>
        <pc:picChg chg="mod">
          <ac:chgData name="Ananta Chowdhury" userId="1b9b6848-115f-4c86-a903-5bac1d300b34" providerId="ADAL" clId="{8F3E77A7-0192-45E4-9E74-39988665EC04}" dt="2023-03-13T09:39:47.636" v="1257" actId="1076"/>
          <ac:picMkLst>
            <pc:docMk/>
            <pc:sldMk cId="2399007756" sldId="468"/>
            <ac:picMk id="8" creationId="{4C298A20-3691-9D29-A0CE-BF0F16B13C31}"/>
          </ac:picMkLst>
        </pc:picChg>
        <pc:picChg chg="add del">
          <ac:chgData name="Ananta Chowdhury" userId="1b9b6848-115f-4c86-a903-5bac1d300b34" providerId="ADAL" clId="{8F3E77A7-0192-45E4-9E74-39988665EC04}" dt="2023-03-13T13:12:02.294" v="2433" actId="478"/>
          <ac:picMkLst>
            <pc:docMk/>
            <pc:sldMk cId="2399007756" sldId="468"/>
            <ac:picMk id="9" creationId="{D2FA047A-1FA8-B861-F919-4E84B1D46880}"/>
          </ac:picMkLst>
        </pc:picChg>
      </pc:sldChg>
      <pc:sldChg chg="addSp delSp mod ord modAnim modNotesTx">
        <pc:chgData name="Ananta Chowdhury" userId="1b9b6848-115f-4c86-a903-5bac1d300b34" providerId="ADAL" clId="{8F3E77A7-0192-45E4-9E74-39988665EC04}" dt="2023-03-13T13:23:33.102" v="2510" actId="20577"/>
        <pc:sldMkLst>
          <pc:docMk/>
          <pc:sldMk cId="50561554" sldId="469"/>
        </pc:sldMkLst>
        <pc:picChg chg="add del">
          <ac:chgData name="Ananta Chowdhury" userId="1b9b6848-115f-4c86-a903-5bac1d300b34" providerId="ADAL" clId="{8F3E77A7-0192-45E4-9E74-39988665EC04}" dt="2023-03-13T13:12:04.095" v="2434" actId="478"/>
          <ac:picMkLst>
            <pc:docMk/>
            <pc:sldMk cId="50561554" sldId="469"/>
            <ac:picMk id="26" creationId="{793280AF-E845-D0D5-9176-3439CB8D6C7B}"/>
          </ac:picMkLst>
        </pc:picChg>
      </pc:sldChg>
      <pc:sldChg chg="delSp mod ord modNotesTx">
        <pc:chgData name="Ananta Chowdhury" userId="1b9b6848-115f-4c86-a903-5bac1d300b34" providerId="ADAL" clId="{8F3E77A7-0192-45E4-9E74-39988665EC04}" dt="2023-03-13T13:24:11.618" v="2511" actId="33524"/>
        <pc:sldMkLst>
          <pc:docMk/>
          <pc:sldMk cId="2469007622" sldId="470"/>
        </pc:sldMkLst>
        <pc:picChg chg="del">
          <ac:chgData name="Ananta Chowdhury" userId="1b9b6848-115f-4c86-a903-5bac1d300b34" providerId="ADAL" clId="{8F3E77A7-0192-45E4-9E74-39988665EC04}" dt="2023-03-13T13:12:06.096" v="2435" actId="478"/>
          <ac:picMkLst>
            <pc:docMk/>
            <pc:sldMk cId="2469007622" sldId="470"/>
            <ac:picMk id="9" creationId="{D2FA047A-1FA8-B861-F919-4E84B1D46880}"/>
          </ac:picMkLst>
        </pc:picChg>
      </pc:sldChg>
      <pc:sldChg chg="del">
        <pc:chgData name="Ananta Chowdhury" userId="1b9b6848-115f-4c86-a903-5bac1d300b34" providerId="ADAL" clId="{8F3E77A7-0192-45E4-9E74-39988665EC04}" dt="2023-03-13T08:07:00.127" v="1072" actId="47"/>
        <pc:sldMkLst>
          <pc:docMk/>
          <pc:sldMk cId="883361714" sldId="471"/>
        </pc:sldMkLst>
      </pc:sldChg>
      <pc:sldChg chg="addSp delSp modSp add del mod">
        <pc:chgData name="Ananta Chowdhury" userId="1b9b6848-115f-4c86-a903-5bac1d300b34" providerId="ADAL" clId="{8F3E77A7-0192-45E4-9E74-39988665EC04}" dt="2023-03-13T08:06:38.362" v="1070" actId="47"/>
        <pc:sldMkLst>
          <pc:docMk/>
          <pc:sldMk cId="4176130173" sldId="472"/>
        </pc:sldMkLst>
        <pc:picChg chg="del">
          <ac:chgData name="Ananta Chowdhury" userId="1b9b6848-115f-4c86-a903-5bac1d300b34" providerId="ADAL" clId="{8F3E77A7-0192-45E4-9E74-39988665EC04}" dt="2023-03-13T08:05:54.589" v="1061" actId="478"/>
          <ac:picMkLst>
            <pc:docMk/>
            <pc:sldMk cId="4176130173" sldId="472"/>
            <ac:picMk id="2" creationId="{F8AC232F-94CE-9003-D275-26697416CF9B}"/>
          </ac:picMkLst>
        </pc:picChg>
        <pc:picChg chg="add mod">
          <ac:chgData name="Ananta Chowdhury" userId="1b9b6848-115f-4c86-a903-5bac1d300b34" providerId="ADAL" clId="{8F3E77A7-0192-45E4-9E74-39988665EC04}" dt="2023-03-13T08:05:57.228" v="1063" actId="1076"/>
          <ac:picMkLst>
            <pc:docMk/>
            <pc:sldMk cId="4176130173" sldId="472"/>
            <ac:picMk id="3" creationId="{704EF5E3-F6E7-9CF4-CDCA-67B25BC267D5}"/>
          </ac:picMkLst>
        </pc:picChg>
      </pc:sldChg>
      <pc:sldChg chg="delSp modSp mod modAnim modNotesTx">
        <pc:chgData name="Ananta Chowdhury" userId="1b9b6848-115f-4c86-a903-5bac1d300b34" providerId="ADAL" clId="{8F3E77A7-0192-45E4-9E74-39988665EC04}" dt="2023-03-13T13:30:04.600" v="2608" actId="20577"/>
        <pc:sldMkLst>
          <pc:docMk/>
          <pc:sldMk cId="1074792216" sldId="473"/>
        </pc:sldMkLst>
        <pc:spChg chg="mod">
          <ac:chgData name="Ananta Chowdhury" userId="1b9b6848-115f-4c86-a903-5bac1d300b34" providerId="ADAL" clId="{8F3E77A7-0192-45E4-9E74-39988665EC04}" dt="2023-03-13T09:42:12.659" v="1265"/>
          <ac:spMkLst>
            <pc:docMk/>
            <pc:sldMk cId="1074792216" sldId="473"/>
            <ac:spMk id="9" creationId="{975F45E7-DA33-4DFB-ACBE-13FC5D3D07DC}"/>
          </ac:spMkLst>
        </pc:spChg>
        <pc:picChg chg="mod">
          <ac:chgData name="Ananta Chowdhury" userId="1b9b6848-115f-4c86-a903-5bac1d300b34" providerId="ADAL" clId="{8F3E77A7-0192-45E4-9E74-39988665EC04}" dt="2023-03-13T09:56:08.320" v="1340" actId="1076"/>
          <ac:picMkLst>
            <pc:docMk/>
            <pc:sldMk cId="1074792216" sldId="473"/>
            <ac:picMk id="3" creationId="{5E6B775D-A406-6396-9203-30567C108E2E}"/>
          </ac:picMkLst>
        </pc:picChg>
        <pc:picChg chg="del">
          <ac:chgData name="Ananta Chowdhury" userId="1b9b6848-115f-4c86-a903-5bac1d300b34" providerId="ADAL" clId="{8F3E77A7-0192-45E4-9E74-39988665EC04}" dt="2023-03-13T13:13:12.496" v="2439" actId="478"/>
          <ac:picMkLst>
            <pc:docMk/>
            <pc:sldMk cId="1074792216" sldId="473"/>
            <ac:picMk id="12" creationId="{4E515890-682A-D6C2-81E4-FAF9ABAFC0A5}"/>
          </ac:picMkLst>
        </pc:picChg>
      </pc:sldChg>
      <pc:sldChg chg="delSp modSp mod modAnim modNotesTx">
        <pc:chgData name="Ananta Chowdhury" userId="1b9b6848-115f-4c86-a903-5bac1d300b34" providerId="ADAL" clId="{8F3E77A7-0192-45E4-9E74-39988665EC04}" dt="2023-03-13T13:13:14.993" v="2440" actId="478"/>
        <pc:sldMkLst>
          <pc:docMk/>
          <pc:sldMk cId="3251098328" sldId="474"/>
        </pc:sldMkLst>
        <pc:spChg chg="mod">
          <ac:chgData name="Ananta Chowdhury" userId="1b9b6848-115f-4c86-a903-5bac1d300b34" providerId="ADAL" clId="{8F3E77A7-0192-45E4-9E74-39988665EC04}" dt="2023-03-13T09:56:04.645" v="1339" actId="1076"/>
          <ac:spMkLst>
            <pc:docMk/>
            <pc:sldMk cId="3251098328" sldId="474"/>
            <ac:spMk id="9" creationId="{975F45E7-DA33-4DFB-ACBE-13FC5D3D07DC}"/>
          </ac:spMkLst>
        </pc:spChg>
        <pc:picChg chg="del">
          <ac:chgData name="Ananta Chowdhury" userId="1b9b6848-115f-4c86-a903-5bac1d300b34" providerId="ADAL" clId="{8F3E77A7-0192-45E4-9E74-39988665EC04}" dt="2023-03-13T13:13:14.993" v="2440" actId="478"/>
          <ac:picMkLst>
            <pc:docMk/>
            <pc:sldMk cId="3251098328" sldId="474"/>
            <ac:picMk id="3" creationId="{1AF2F452-3EA0-5CE5-4AC7-9BB0A4446974}"/>
          </ac:picMkLst>
        </pc:picChg>
      </pc:sldChg>
      <pc:sldChg chg="delSp modSp mod modAnim modNotesTx">
        <pc:chgData name="Ananta Chowdhury" userId="1b9b6848-115f-4c86-a903-5bac1d300b34" providerId="ADAL" clId="{8F3E77A7-0192-45E4-9E74-39988665EC04}" dt="2023-03-13T13:13:18.485" v="2441" actId="478"/>
        <pc:sldMkLst>
          <pc:docMk/>
          <pc:sldMk cId="1185284454" sldId="475"/>
        </pc:sldMkLst>
        <pc:spChg chg="mod">
          <ac:chgData name="Ananta Chowdhury" userId="1b9b6848-115f-4c86-a903-5bac1d300b34" providerId="ADAL" clId="{8F3E77A7-0192-45E4-9E74-39988665EC04}" dt="2023-03-13T09:55:55.875" v="1338" actId="14100"/>
          <ac:spMkLst>
            <pc:docMk/>
            <pc:sldMk cId="1185284454" sldId="475"/>
            <ac:spMk id="9" creationId="{975F45E7-DA33-4DFB-ACBE-13FC5D3D07DC}"/>
          </ac:spMkLst>
        </pc:spChg>
        <pc:picChg chg="mod">
          <ac:chgData name="Ananta Chowdhury" userId="1b9b6848-115f-4c86-a903-5bac1d300b34" providerId="ADAL" clId="{8F3E77A7-0192-45E4-9E74-39988665EC04}" dt="2023-03-13T09:55:49.404" v="1337" actId="1076"/>
          <ac:picMkLst>
            <pc:docMk/>
            <pc:sldMk cId="1185284454" sldId="475"/>
            <ac:picMk id="3" creationId="{60A909C3-90D5-88AF-5458-6801841BEAEC}"/>
          </ac:picMkLst>
        </pc:picChg>
        <pc:picChg chg="del">
          <ac:chgData name="Ananta Chowdhury" userId="1b9b6848-115f-4c86-a903-5bac1d300b34" providerId="ADAL" clId="{8F3E77A7-0192-45E4-9E74-39988665EC04}" dt="2023-03-13T13:13:18.485" v="2441" actId="478"/>
          <ac:picMkLst>
            <pc:docMk/>
            <pc:sldMk cId="1185284454" sldId="475"/>
            <ac:picMk id="7" creationId="{7FCE807F-DFEF-0CF7-29F3-0DC86E4F2282}"/>
          </ac:picMkLst>
        </pc:picChg>
      </pc:sldChg>
      <pc:sldChg chg="addSp delSp modSp mod delAnim modAnim modNotesTx">
        <pc:chgData name="Ananta Chowdhury" userId="1b9b6848-115f-4c86-a903-5bac1d300b34" providerId="ADAL" clId="{8F3E77A7-0192-45E4-9E74-39988665EC04}" dt="2023-03-13T13:13:20.278" v="2442" actId="478"/>
        <pc:sldMkLst>
          <pc:docMk/>
          <pc:sldMk cId="3248543512" sldId="476"/>
        </pc:sldMkLst>
        <pc:spChg chg="add del">
          <ac:chgData name="Ananta Chowdhury" userId="1b9b6848-115f-4c86-a903-5bac1d300b34" providerId="ADAL" clId="{8F3E77A7-0192-45E4-9E74-39988665EC04}" dt="2023-03-13T09:17:33.839" v="1233" actId="22"/>
          <ac:spMkLst>
            <pc:docMk/>
            <pc:sldMk cId="3248543512" sldId="476"/>
            <ac:spMk id="3" creationId="{6B4A6C30-3272-1664-5E2C-F2D5AD4BF482}"/>
          </ac:spMkLst>
        </pc:spChg>
        <pc:spChg chg="add mod">
          <ac:chgData name="Ananta Chowdhury" userId="1b9b6848-115f-4c86-a903-5bac1d300b34" providerId="ADAL" clId="{8F3E77A7-0192-45E4-9E74-39988665EC04}" dt="2023-03-13T09:17:38.114" v="1234"/>
          <ac:spMkLst>
            <pc:docMk/>
            <pc:sldMk cId="3248543512" sldId="476"/>
            <ac:spMk id="5" creationId="{536F7A28-497F-2DA1-DF1F-53FB06D2292F}"/>
          </ac:spMkLst>
        </pc:spChg>
        <pc:spChg chg="del mod">
          <ac:chgData name="Ananta Chowdhury" userId="1b9b6848-115f-4c86-a903-5bac1d300b34" providerId="ADAL" clId="{8F3E77A7-0192-45E4-9E74-39988665EC04}" dt="2023-03-13T09:17:32.289" v="1231" actId="478"/>
          <ac:spMkLst>
            <pc:docMk/>
            <pc:sldMk cId="3248543512" sldId="476"/>
            <ac:spMk id="9" creationId="{975F45E7-DA33-4DFB-ACBE-13FC5D3D07DC}"/>
          </ac:spMkLst>
        </pc:spChg>
        <pc:picChg chg="del">
          <ac:chgData name="Ananta Chowdhury" userId="1b9b6848-115f-4c86-a903-5bac1d300b34" providerId="ADAL" clId="{8F3E77A7-0192-45E4-9E74-39988665EC04}" dt="2023-03-13T13:13:20.278" v="2442" actId="478"/>
          <ac:picMkLst>
            <pc:docMk/>
            <pc:sldMk cId="3248543512" sldId="476"/>
            <ac:picMk id="10" creationId="{FC62E3F8-F5E1-45A3-B200-AE0FE21DD741}"/>
          </ac:picMkLst>
        </pc:picChg>
        <pc:picChg chg="mod">
          <ac:chgData name="Ananta Chowdhury" userId="1b9b6848-115f-4c86-a903-5bac1d300b34" providerId="ADAL" clId="{8F3E77A7-0192-45E4-9E74-39988665EC04}" dt="2023-03-13T09:55:30.705" v="1336" actId="1076"/>
          <ac:picMkLst>
            <pc:docMk/>
            <pc:sldMk cId="3248543512" sldId="476"/>
            <ac:picMk id="12" creationId="{1FEB8402-BEFD-3511-1A28-1A227A54FA8C}"/>
          </ac:picMkLst>
        </pc:picChg>
      </pc:sldChg>
      <pc:sldChg chg="modNotesTx">
        <pc:chgData name="Ananta Chowdhury" userId="1b9b6848-115f-4c86-a903-5bac1d300b34" providerId="ADAL" clId="{8F3E77A7-0192-45E4-9E74-39988665EC04}" dt="2023-03-13T12:53:23.689" v="2216" actId="20577"/>
        <pc:sldMkLst>
          <pc:docMk/>
          <pc:sldMk cId="3539673313" sldId="477"/>
        </pc:sldMkLst>
      </pc:sldChg>
      <pc:sldChg chg="addSp delSp mod ord">
        <pc:chgData name="Ananta Chowdhury" userId="1b9b6848-115f-4c86-a903-5bac1d300b34" providerId="ADAL" clId="{8F3E77A7-0192-45E4-9E74-39988665EC04}" dt="2023-03-13T14:30:47.568" v="2625" actId="22"/>
        <pc:sldMkLst>
          <pc:docMk/>
          <pc:sldMk cId="2139667476" sldId="478"/>
        </pc:sldMkLst>
        <pc:spChg chg="add del">
          <ac:chgData name="Ananta Chowdhury" userId="1b9b6848-115f-4c86-a903-5bac1d300b34" providerId="ADAL" clId="{8F3E77A7-0192-45E4-9E74-39988665EC04}" dt="2023-03-13T14:30:47.568" v="2625" actId="22"/>
          <ac:spMkLst>
            <pc:docMk/>
            <pc:sldMk cId="2139667476" sldId="478"/>
            <ac:spMk id="3" creationId="{B42C01D5-B574-A936-7CB1-619B1553F22E}"/>
          </ac:spMkLst>
        </pc:spChg>
      </pc:sldChg>
      <pc:sldChg chg="modSp ord modAnim modNotesTx">
        <pc:chgData name="Ananta Chowdhury" userId="1b9b6848-115f-4c86-a903-5bac1d300b34" providerId="ADAL" clId="{8F3E77A7-0192-45E4-9E74-39988665EC04}" dt="2023-03-13T13:31:44.236" v="2620" actId="20577"/>
        <pc:sldMkLst>
          <pc:docMk/>
          <pc:sldMk cId="1374883885" sldId="479"/>
        </pc:sldMkLst>
        <pc:spChg chg="mod">
          <ac:chgData name="Ananta Chowdhury" userId="1b9b6848-115f-4c86-a903-5bac1d300b34" providerId="ADAL" clId="{8F3E77A7-0192-45E4-9E74-39988665EC04}" dt="2023-03-13T12:03:58.399" v="2003" actId="20577"/>
          <ac:spMkLst>
            <pc:docMk/>
            <pc:sldMk cId="1374883885" sldId="479"/>
            <ac:spMk id="6" creationId="{3AFD6980-B735-4ADE-855F-45019A218F69}"/>
          </ac:spMkLst>
        </pc:spChg>
      </pc:sldChg>
      <pc:sldChg chg="addSp delSp modSp mod delAnim modAnim modNotesTx">
        <pc:chgData name="Ananta Chowdhury" userId="1b9b6848-115f-4c86-a903-5bac1d300b34" providerId="ADAL" clId="{8F3E77A7-0192-45E4-9E74-39988665EC04}" dt="2023-03-13T12:03:11.918" v="1958" actId="20577"/>
        <pc:sldMkLst>
          <pc:docMk/>
          <pc:sldMk cId="3780423330" sldId="480"/>
        </pc:sldMkLst>
        <pc:spChg chg="add del mod">
          <ac:chgData name="Ananta Chowdhury" userId="1b9b6848-115f-4c86-a903-5bac1d300b34" providerId="ADAL" clId="{8F3E77A7-0192-45E4-9E74-39988665EC04}" dt="2023-03-13T10:11:47.948" v="1347" actId="478"/>
          <ac:spMkLst>
            <pc:docMk/>
            <pc:sldMk cId="3780423330" sldId="480"/>
            <ac:spMk id="2" creationId="{E8F76C3A-6CAD-8A73-2EE1-1E97509FDE26}"/>
          </ac:spMkLst>
        </pc:spChg>
        <pc:spChg chg="mod">
          <ac:chgData name="Ananta Chowdhury" userId="1b9b6848-115f-4c86-a903-5bac1d300b34" providerId="ADAL" clId="{8F3E77A7-0192-45E4-9E74-39988665EC04}" dt="2023-03-13T12:02:36.789" v="1937" actId="20577"/>
          <ac:spMkLst>
            <pc:docMk/>
            <pc:sldMk cId="3780423330" sldId="480"/>
            <ac:spMk id="4" creationId="{DC10F845-DF1A-4F59-AAAD-3DB0E0E4FFB4}"/>
          </ac:spMkLst>
        </pc:spChg>
        <pc:spChg chg="mod">
          <ac:chgData name="Ananta Chowdhury" userId="1b9b6848-115f-4c86-a903-5bac1d300b34" providerId="ADAL" clId="{8F3E77A7-0192-45E4-9E74-39988665EC04}" dt="2023-03-13T10:22:03.480" v="1468" actId="1036"/>
          <ac:spMkLst>
            <pc:docMk/>
            <pc:sldMk cId="3780423330" sldId="480"/>
            <ac:spMk id="6" creationId="{3AFD6980-B735-4ADE-855F-45019A218F69}"/>
          </ac:spMkLst>
        </pc:spChg>
        <pc:spChg chg="add mod">
          <ac:chgData name="Ananta Chowdhury" userId="1b9b6848-115f-4c86-a903-5bac1d300b34" providerId="ADAL" clId="{8F3E77A7-0192-45E4-9E74-39988665EC04}" dt="2023-03-13T10:22:40.043" v="1480" actId="20577"/>
          <ac:spMkLst>
            <pc:docMk/>
            <pc:sldMk cId="3780423330" sldId="480"/>
            <ac:spMk id="7" creationId="{3306FF89-F478-D9BA-FA33-4E2DEFFA421E}"/>
          </ac:spMkLst>
        </pc:spChg>
        <pc:spChg chg="mod">
          <ac:chgData name="Ananta Chowdhury" userId="1b9b6848-115f-4c86-a903-5bac1d300b34" providerId="ADAL" clId="{8F3E77A7-0192-45E4-9E74-39988665EC04}" dt="2023-03-13T10:22:03.480" v="1468" actId="1036"/>
          <ac:spMkLst>
            <pc:docMk/>
            <pc:sldMk cId="3780423330" sldId="480"/>
            <ac:spMk id="13" creationId="{32E24EF3-63D4-4FEE-A935-79E1947CEF86}"/>
          </ac:spMkLst>
        </pc:spChg>
        <pc:spChg chg="mod">
          <ac:chgData name="Ananta Chowdhury" userId="1b9b6848-115f-4c86-a903-5bac1d300b34" providerId="ADAL" clId="{8F3E77A7-0192-45E4-9E74-39988665EC04}" dt="2023-03-13T10:22:10.580" v="1469" actId="1076"/>
          <ac:spMkLst>
            <pc:docMk/>
            <pc:sldMk cId="3780423330" sldId="480"/>
            <ac:spMk id="14" creationId="{A6143F5A-331C-48FA-89B8-B9EAA35AC1BA}"/>
          </ac:spMkLst>
        </pc:spChg>
      </pc:sldChg>
      <pc:sldChg chg="addSp delSp mod modNotesTx">
        <pc:chgData name="Ananta Chowdhury" userId="1b9b6848-115f-4c86-a903-5bac1d300b34" providerId="ADAL" clId="{8F3E77A7-0192-45E4-9E74-39988665EC04}" dt="2023-03-13T11:29:02.540" v="1811"/>
        <pc:sldMkLst>
          <pc:docMk/>
          <pc:sldMk cId="4087584334" sldId="481"/>
        </pc:sldMkLst>
        <pc:picChg chg="add del">
          <ac:chgData name="Ananta Chowdhury" userId="1b9b6848-115f-4c86-a903-5bac1d300b34" providerId="ADAL" clId="{8F3E77A7-0192-45E4-9E74-39988665EC04}" dt="2023-03-13T06:01:38.901" v="55" actId="478"/>
          <ac:picMkLst>
            <pc:docMk/>
            <pc:sldMk cId="4087584334" sldId="481"/>
            <ac:picMk id="13" creationId="{7B263D6E-FAFB-4DD0-9E30-B8723EC454FA}"/>
          </ac:picMkLst>
        </pc:picChg>
      </pc:sldChg>
      <pc:sldChg chg="addSp delSp modSp add mod delAnim modAnim modNotesTx">
        <pc:chgData name="Ananta Chowdhury" userId="1b9b6848-115f-4c86-a903-5bac1d300b34" providerId="ADAL" clId="{8F3E77A7-0192-45E4-9E74-39988665EC04}" dt="2023-03-13T13:10:07.869" v="2404" actId="478"/>
        <pc:sldMkLst>
          <pc:docMk/>
          <pc:sldMk cId="92355064" sldId="483"/>
        </pc:sldMkLst>
        <pc:spChg chg="mod">
          <ac:chgData name="Ananta Chowdhury" userId="1b9b6848-115f-4c86-a903-5bac1d300b34" providerId="ADAL" clId="{8F3E77A7-0192-45E4-9E74-39988665EC04}" dt="2023-03-13T08:10:02.816" v="1084" actId="14100"/>
          <ac:spMkLst>
            <pc:docMk/>
            <pc:sldMk cId="92355064" sldId="483"/>
            <ac:spMk id="6" creationId="{3AFD6980-B735-4ADE-855F-45019A218F69}"/>
          </ac:spMkLst>
        </pc:spChg>
        <pc:spChg chg="add mod">
          <ac:chgData name="Ananta Chowdhury" userId="1b9b6848-115f-4c86-a903-5bac1d300b34" providerId="ADAL" clId="{8F3E77A7-0192-45E4-9E74-39988665EC04}" dt="2023-03-13T07:17:03.799" v="535"/>
          <ac:spMkLst>
            <pc:docMk/>
            <pc:sldMk cId="92355064" sldId="483"/>
            <ac:spMk id="8" creationId="{4DB2EEA4-C650-A26E-BA6A-18166E66E327}"/>
          </ac:spMkLst>
        </pc:spChg>
        <pc:spChg chg="add mod">
          <ac:chgData name="Ananta Chowdhury" userId="1b9b6848-115f-4c86-a903-5bac1d300b34" providerId="ADAL" clId="{8F3E77A7-0192-45E4-9E74-39988665EC04}" dt="2023-03-13T08:17:54.813" v="1123" actId="571"/>
          <ac:spMkLst>
            <pc:docMk/>
            <pc:sldMk cId="92355064" sldId="483"/>
            <ac:spMk id="10" creationId="{B497FDBC-85C3-CACD-1E45-63B1699502D5}"/>
          </ac:spMkLst>
        </pc:spChg>
        <pc:spChg chg="mod">
          <ac:chgData name="Ananta Chowdhury" userId="1b9b6848-115f-4c86-a903-5bac1d300b34" providerId="ADAL" clId="{8F3E77A7-0192-45E4-9E74-39988665EC04}" dt="2023-03-13T11:29:10.867" v="1817" actId="20577"/>
          <ac:spMkLst>
            <pc:docMk/>
            <pc:sldMk cId="92355064" sldId="483"/>
            <ac:spMk id="13" creationId="{867673AF-8C1B-4D02-A8FB-6A2ECC5F2DC2}"/>
          </ac:spMkLst>
        </pc:spChg>
        <pc:spChg chg="mod">
          <ac:chgData name="Ananta Chowdhury" userId="1b9b6848-115f-4c86-a903-5bac1d300b34" providerId="ADAL" clId="{8F3E77A7-0192-45E4-9E74-39988665EC04}" dt="2023-03-13T11:29:24.705" v="1836" actId="20577"/>
          <ac:spMkLst>
            <pc:docMk/>
            <pc:sldMk cId="92355064" sldId="483"/>
            <ac:spMk id="14" creationId="{703614AB-3245-4DC3-AC37-5211EC738A11}"/>
          </ac:spMkLst>
        </pc:spChg>
        <pc:spChg chg="del">
          <ac:chgData name="Ananta Chowdhury" userId="1b9b6848-115f-4c86-a903-5bac1d300b34" providerId="ADAL" clId="{8F3E77A7-0192-45E4-9E74-39988665EC04}" dt="2023-03-13T07:17:03.099" v="534" actId="478"/>
          <ac:spMkLst>
            <pc:docMk/>
            <pc:sldMk cId="92355064" sldId="483"/>
            <ac:spMk id="25" creationId="{AE6C37E9-C289-FEB0-B87A-541BBE6C19DD}"/>
          </ac:spMkLst>
        </pc:spChg>
        <pc:picChg chg="del">
          <ac:chgData name="Ananta Chowdhury" userId="1b9b6848-115f-4c86-a903-5bac1d300b34" providerId="ADAL" clId="{8F3E77A7-0192-45E4-9E74-39988665EC04}" dt="2023-03-13T07:18:33.307" v="552" actId="478"/>
          <ac:picMkLst>
            <pc:docMk/>
            <pc:sldMk cId="92355064" sldId="483"/>
            <ac:picMk id="2" creationId="{00000000-0000-0000-0000-000000000000}"/>
          </ac:picMkLst>
        </pc:picChg>
        <pc:picChg chg="add mod">
          <ac:chgData name="Ananta Chowdhury" userId="1b9b6848-115f-4c86-a903-5bac1d300b34" providerId="ADAL" clId="{8F3E77A7-0192-45E4-9E74-39988665EC04}" dt="2023-03-13T07:21:32.391" v="564" actId="1076"/>
          <ac:picMkLst>
            <pc:docMk/>
            <pc:sldMk cId="92355064" sldId="483"/>
            <ac:picMk id="3" creationId="{44D94ACB-5639-6A02-CB33-ABE8A354E3F4}"/>
          </ac:picMkLst>
        </pc:picChg>
        <pc:picChg chg="add mod">
          <ac:chgData name="Ananta Chowdhury" userId="1b9b6848-115f-4c86-a903-5bac1d300b34" providerId="ADAL" clId="{8F3E77A7-0192-45E4-9E74-39988665EC04}" dt="2023-03-13T08:18:25.195" v="1129" actId="1076"/>
          <ac:picMkLst>
            <pc:docMk/>
            <pc:sldMk cId="92355064" sldId="483"/>
            <ac:picMk id="4" creationId="{7823052B-72C6-A2F3-2669-D9C114366CE1}"/>
          </ac:picMkLst>
        </pc:picChg>
        <pc:picChg chg="add mod">
          <ac:chgData name="Ananta Chowdhury" userId="1b9b6848-115f-4c86-a903-5bac1d300b34" providerId="ADAL" clId="{8F3E77A7-0192-45E4-9E74-39988665EC04}" dt="2023-03-13T07:21:18.922" v="560" actId="1076"/>
          <ac:picMkLst>
            <pc:docMk/>
            <pc:sldMk cId="92355064" sldId="483"/>
            <ac:picMk id="7" creationId="{0A62493E-F465-C37B-70E7-18E76544AAA7}"/>
          </ac:picMkLst>
        </pc:picChg>
        <pc:picChg chg="add del mod">
          <ac:chgData name="Ananta Chowdhury" userId="1b9b6848-115f-4c86-a903-5bac1d300b34" providerId="ADAL" clId="{8F3E77A7-0192-45E4-9E74-39988665EC04}" dt="2023-03-13T13:10:07.869" v="2404" actId="478"/>
          <ac:picMkLst>
            <pc:docMk/>
            <pc:sldMk cId="92355064" sldId="483"/>
            <ac:picMk id="9" creationId="{89A0F6FF-A8A3-072D-05F3-45AEA809D7A2}"/>
          </ac:picMkLst>
        </pc:picChg>
        <pc:picChg chg="add mod">
          <ac:chgData name="Ananta Chowdhury" userId="1b9b6848-115f-4c86-a903-5bac1d300b34" providerId="ADAL" clId="{8F3E77A7-0192-45E4-9E74-39988665EC04}" dt="2023-03-13T08:17:54.813" v="1123" actId="571"/>
          <ac:picMkLst>
            <pc:docMk/>
            <pc:sldMk cId="92355064" sldId="483"/>
            <ac:picMk id="11" creationId="{360B438A-615A-42E1-D01C-32267066A61E}"/>
          </ac:picMkLst>
        </pc:picChg>
        <pc:picChg chg="del mod">
          <ac:chgData name="Ananta Chowdhury" userId="1b9b6848-115f-4c86-a903-5bac1d300b34" providerId="ADAL" clId="{8F3E77A7-0192-45E4-9E74-39988665EC04}" dt="2023-03-13T07:18:30.865" v="551" actId="478"/>
          <ac:picMkLst>
            <pc:docMk/>
            <pc:sldMk cId="92355064" sldId="483"/>
            <ac:picMk id="20" creationId="{653F604D-2708-00E3-B0A5-CC93BF2FEA50}"/>
          </ac:picMkLst>
        </pc:picChg>
        <pc:picChg chg="del mod">
          <ac:chgData name="Ananta Chowdhury" userId="1b9b6848-115f-4c86-a903-5bac1d300b34" providerId="ADAL" clId="{8F3E77A7-0192-45E4-9E74-39988665EC04}" dt="2023-03-13T07:18:34.810" v="553" actId="478"/>
          <ac:picMkLst>
            <pc:docMk/>
            <pc:sldMk cId="92355064" sldId="483"/>
            <ac:picMk id="24" creationId="{9BB91B73-930E-6499-DEF1-B6A490522C23}"/>
          </ac:picMkLst>
        </pc:picChg>
        <pc:picChg chg="del">
          <ac:chgData name="Ananta Chowdhury" userId="1b9b6848-115f-4c86-a903-5bac1d300b34" providerId="ADAL" clId="{8F3E77A7-0192-45E4-9E74-39988665EC04}" dt="2023-03-13T07:17:03.099" v="534" actId="478"/>
          <ac:picMkLst>
            <pc:docMk/>
            <pc:sldMk cId="92355064" sldId="483"/>
            <ac:picMk id="26" creationId="{793280AF-E845-D0D5-9176-3439CB8D6C7B}"/>
          </ac:picMkLst>
        </pc:picChg>
      </pc:sldChg>
      <pc:sldChg chg="modSp add del mod modNotesTx">
        <pc:chgData name="Ananta Chowdhury" userId="1b9b6848-115f-4c86-a903-5bac1d300b34" providerId="ADAL" clId="{8F3E77A7-0192-45E4-9E74-39988665EC04}" dt="2023-03-13T13:15:29.318" v="2489" actId="1037"/>
        <pc:sldMkLst>
          <pc:docMk/>
          <pc:sldMk cId="3094934744" sldId="484"/>
        </pc:sldMkLst>
        <pc:spChg chg="mod">
          <ac:chgData name="Ananta Chowdhury" userId="1b9b6848-115f-4c86-a903-5bac1d300b34" providerId="ADAL" clId="{8F3E77A7-0192-45E4-9E74-39988665EC04}" dt="2023-03-13T13:15:13.459" v="2479" actId="1036"/>
          <ac:spMkLst>
            <pc:docMk/>
            <pc:sldMk cId="3094934744" sldId="484"/>
            <ac:spMk id="2" creationId="{6D54698C-7383-ECC5-CEA8-181FF27FF3C3}"/>
          </ac:spMkLst>
        </pc:spChg>
        <pc:spChg chg="mod">
          <ac:chgData name="Ananta Chowdhury" userId="1b9b6848-115f-4c86-a903-5bac1d300b34" providerId="ADAL" clId="{8F3E77A7-0192-45E4-9E74-39988665EC04}" dt="2023-03-13T13:15:13.459" v="2479" actId="1036"/>
          <ac:spMkLst>
            <pc:docMk/>
            <pc:sldMk cId="3094934744" sldId="484"/>
            <ac:spMk id="6" creationId="{5537508D-80C6-189A-AADC-136DDD2B700F}"/>
          </ac:spMkLst>
        </pc:spChg>
        <pc:grpChg chg="mod">
          <ac:chgData name="Ananta Chowdhury" userId="1b9b6848-115f-4c86-a903-5bac1d300b34" providerId="ADAL" clId="{8F3E77A7-0192-45E4-9E74-39988665EC04}" dt="2023-03-13T13:15:00.249" v="2469" actId="1037"/>
          <ac:grpSpMkLst>
            <pc:docMk/>
            <pc:sldMk cId="3094934744" sldId="484"/>
            <ac:grpSpMk id="3" creationId="{B6101E2D-5E04-44A7-2034-FF169C7B6196}"/>
          </ac:grpSpMkLst>
        </pc:grpChg>
        <pc:grpChg chg="mod">
          <ac:chgData name="Ananta Chowdhury" userId="1b9b6848-115f-4c86-a903-5bac1d300b34" providerId="ADAL" clId="{8F3E77A7-0192-45E4-9E74-39988665EC04}" dt="2023-03-13T13:15:29.318" v="2489" actId="1037"/>
          <ac:grpSpMkLst>
            <pc:docMk/>
            <pc:sldMk cId="3094934744" sldId="484"/>
            <ac:grpSpMk id="10" creationId="{874317A5-A1C9-7EB8-A079-3B20B4AB51F1}"/>
          </ac:grpSpMkLst>
        </pc:grpChg>
        <pc:picChg chg="mod">
          <ac:chgData name="Ananta Chowdhury" userId="1b9b6848-115f-4c86-a903-5bac1d300b34" providerId="ADAL" clId="{8F3E77A7-0192-45E4-9E74-39988665EC04}" dt="2023-03-13T13:15:19.369" v="2487" actId="1035"/>
          <ac:picMkLst>
            <pc:docMk/>
            <pc:sldMk cId="3094934744" sldId="484"/>
            <ac:picMk id="4" creationId="{684AAF66-77EA-0135-2C6E-711F23499818}"/>
          </ac:picMkLst>
        </pc:picChg>
        <pc:picChg chg="mod">
          <ac:chgData name="Ananta Chowdhury" userId="1b9b6848-115f-4c86-a903-5bac1d300b34" providerId="ADAL" clId="{8F3E77A7-0192-45E4-9E74-39988665EC04}" dt="2023-03-13T13:15:19.369" v="2487" actId="1035"/>
          <ac:picMkLst>
            <pc:docMk/>
            <pc:sldMk cId="3094934744" sldId="484"/>
            <ac:picMk id="5" creationId="{1585E627-21FD-3AF5-07C4-F0B7CD37A11C}"/>
          </ac:picMkLst>
        </pc:picChg>
        <pc:picChg chg="mod">
          <ac:chgData name="Ananta Chowdhury" userId="1b9b6848-115f-4c86-a903-5bac1d300b34" providerId="ADAL" clId="{8F3E77A7-0192-45E4-9E74-39988665EC04}" dt="2023-03-13T13:15:19.369" v="2487" actId="1035"/>
          <ac:picMkLst>
            <pc:docMk/>
            <pc:sldMk cId="3094934744" sldId="484"/>
            <ac:picMk id="8" creationId="{247D5CC6-2BBA-276C-679F-3E5E171315AE}"/>
          </ac:picMkLst>
        </pc:picChg>
      </pc:sldChg>
      <pc:sldChg chg="delSp modSp add del mod setBg delDesignElem">
        <pc:chgData name="Ananta Chowdhury" userId="1b9b6848-115f-4c86-a903-5bac1d300b34" providerId="ADAL" clId="{8F3E77A7-0192-45E4-9E74-39988665EC04}" dt="2023-03-13T12:46:39.438" v="2193" actId="47"/>
        <pc:sldMkLst>
          <pc:docMk/>
          <pc:sldMk cId="1358552671" sldId="485"/>
        </pc:sldMkLst>
        <pc:spChg chg="mod">
          <ac:chgData name="Ananta Chowdhury" userId="1b9b6848-115f-4c86-a903-5bac1d300b34" providerId="ADAL" clId="{8F3E77A7-0192-45E4-9E74-39988665EC04}" dt="2023-03-13T12:46:26.020" v="2189" actId="1076"/>
          <ac:spMkLst>
            <pc:docMk/>
            <pc:sldMk cId="1358552671" sldId="485"/>
            <ac:spMk id="8" creationId="{478D5C53-6BDA-0E6F-FDF0-18545698A4DD}"/>
          </ac:spMkLst>
        </pc:spChg>
        <pc:spChg chg="del">
          <ac:chgData name="Ananta Chowdhury" userId="1b9b6848-115f-4c86-a903-5bac1d300b34" providerId="ADAL" clId="{8F3E77A7-0192-45E4-9E74-39988665EC04}" dt="2023-03-13T12:46:16.192" v="2186"/>
          <ac:spMkLst>
            <pc:docMk/>
            <pc:sldMk cId="1358552671" sldId="485"/>
            <ac:spMk id="15" creationId="{AB58EF07-17C2-48CF-ABB0-EEF1F17CB8F0}"/>
          </ac:spMkLst>
        </pc:spChg>
        <pc:spChg chg="del">
          <ac:chgData name="Ananta Chowdhury" userId="1b9b6848-115f-4c86-a903-5bac1d300b34" providerId="ADAL" clId="{8F3E77A7-0192-45E4-9E74-39988665EC04}" dt="2023-03-13T12:46:16.192" v="2186"/>
          <ac:spMkLst>
            <pc:docMk/>
            <pc:sldMk cId="1358552671" sldId="485"/>
            <ac:spMk id="16" creationId="{0671A8AE-40A1-4631-A6B8-581AFF065482}"/>
          </ac:spMkLst>
        </pc:spChg>
        <pc:spChg chg="del">
          <ac:chgData name="Ananta Chowdhury" userId="1b9b6848-115f-4c86-a903-5bac1d300b34" providerId="ADAL" clId="{8F3E77A7-0192-45E4-9E74-39988665EC04}" dt="2023-03-13T12:46:16.192" v="2186"/>
          <ac:spMkLst>
            <pc:docMk/>
            <pc:sldMk cId="1358552671" sldId="485"/>
            <ac:spMk id="18" creationId="{AF2F604E-43BE-4DC3-B983-E071523364F8}"/>
          </ac:spMkLst>
        </pc:spChg>
        <pc:spChg chg="del">
          <ac:chgData name="Ananta Chowdhury" userId="1b9b6848-115f-4c86-a903-5bac1d300b34" providerId="ADAL" clId="{8F3E77A7-0192-45E4-9E74-39988665EC04}" dt="2023-03-13T12:46:16.192" v="2186"/>
          <ac:spMkLst>
            <pc:docMk/>
            <pc:sldMk cId="1358552671" sldId="485"/>
            <ac:spMk id="20" creationId="{08C9B587-E65E-4B52-B37C-ABEBB6E87928}"/>
          </ac:spMkLst>
        </pc:spChg>
        <pc:picChg chg="mod">
          <ac:chgData name="Ananta Chowdhury" userId="1b9b6848-115f-4c86-a903-5bac1d300b34" providerId="ADAL" clId="{8F3E77A7-0192-45E4-9E74-39988665EC04}" dt="2023-03-13T12:46:31.953" v="2192" actId="1076"/>
          <ac:picMkLst>
            <pc:docMk/>
            <pc:sldMk cId="1358552671" sldId="485"/>
            <ac:picMk id="6" creationId="{B89962A7-1F39-6446-FDFD-7F14FE80405B}"/>
          </ac:picMkLst>
        </pc:picChg>
      </pc:sldChg>
      <pc:sldChg chg="add modNotesTx">
        <pc:chgData name="Ananta Chowdhury" userId="1b9b6848-115f-4c86-a903-5bac1d300b34" providerId="ADAL" clId="{8F3E77A7-0192-45E4-9E74-39988665EC04}" dt="2023-03-13T14:31:09.402" v="2628"/>
        <pc:sldMkLst>
          <pc:docMk/>
          <pc:sldMk cId="1937343248" sldId="485"/>
        </pc:sldMkLst>
      </pc:sldChg>
    </pc:docChg>
  </pc:docChgLst>
  <pc:docChgLst>
    <pc:chgData name="Ananta Chowdhury" userId="1b9b6848-115f-4c86-a903-5bac1d300b34" providerId="ADAL" clId="{3A8B9051-1C91-4282-8FC6-C80965265767}"/>
    <pc:docChg chg="undo redo custSel modSld sldOrd">
      <pc:chgData name="Ananta Chowdhury" userId="1b9b6848-115f-4c86-a903-5bac1d300b34" providerId="ADAL" clId="{3A8B9051-1C91-4282-8FC6-C80965265767}" dt="2023-04-24T09:50:51.066" v="171" actId="20577"/>
      <pc:docMkLst>
        <pc:docMk/>
      </pc:docMkLst>
      <pc:sldChg chg="modNotesTx">
        <pc:chgData name="Ananta Chowdhury" userId="1b9b6848-115f-4c86-a903-5bac1d300b34" providerId="ADAL" clId="{3A8B9051-1C91-4282-8FC6-C80965265767}" dt="2023-04-24T00:22:16.116" v="0" actId="20577"/>
        <pc:sldMkLst>
          <pc:docMk/>
          <pc:sldMk cId="2387832186" sldId="459"/>
        </pc:sldMkLst>
      </pc:sldChg>
      <pc:sldChg chg="modNotesTx">
        <pc:chgData name="Ananta Chowdhury" userId="1b9b6848-115f-4c86-a903-5bac1d300b34" providerId="ADAL" clId="{3A8B9051-1C91-4282-8FC6-C80965265767}" dt="2023-04-24T09:40:48.673" v="170" actId="20577"/>
        <pc:sldMkLst>
          <pc:docMk/>
          <pc:sldMk cId="50561554" sldId="469"/>
        </pc:sldMkLst>
      </pc:sldChg>
      <pc:sldChg chg="modNotesTx">
        <pc:chgData name="Ananta Chowdhury" userId="1b9b6848-115f-4c86-a903-5bac1d300b34" providerId="ADAL" clId="{3A8B9051-1C91-4282-8FC6-C80965265767}" dt="2023-04-24T00:42:09.055" v="3" actId="20577"/>
        <pc:sldMkLst>
          <pc:docMk/>
          <pc:sldMk cId="658922990" sldId="470"/>
        </pc:sldMkLst>
      </pc:sldChg>
      <pc:sldChg chg="modNotesTx">
        <pc:chgData name="Ananta Chowdhury" userId="1b9b6848-115f-4c86-a903-5bac1d300b34" providerId="ADAL" clId="{3A8B9051-1C91-4282-8FC6-C80965265767}" dt="2023-04-24T00:45:31.571" v="8" actId="20577"/>
        <pc:sldMkLst>
          <pc:docMk/>
          <pc:sldMk cId="1185284454" sldId="475"/>
        </pc:sldMkLst>
      </pc:sldChg>
      <pc:sldChg chg="modNotesTx">
        <pc:chgData name="Ananta Chowdhury" userId="1b9b6848-115f-4c86-a903-5bac1d300b34" providerId="ADAL" clId="{3A8B9051-1C91-4282-8FC6-C80965265767}" dt="2023-04-24T09:50:51.066" v="171" actId="20577"/>
        <pc:sldMkLst>
          <pc:docMk/>
          <pc:sldMk cId="1374883885" sldId="479"/>
        </pc:sldMkLst>
      </pc:sldChg>
      <pc:sldChg chg="modNotesTx">
        <pc:chgData name="Ananta Chowdhury" userId="1b9b6848-115f-4c86-a903-5bac1d300b34" providerId="ADAL" clId="{3A8B9051-1C91-4282-8FC6-C80965265767}" dt="2023-04-24T00:23:32.765" v="2" actId="20577"/>
        <pc:sldMkLst>
          <pc:docMk/>
          <pc:sldMk cId="1577241035" sldId="495"/>
        </pc:sldMkLst>
      </pc:sldChg>
      <pc:sldChg chg="ord modNotesTx">
        <pc:chgData name="Ananta Chowdhury" userId="1b9b6848-115f-4c86-a903-5bac1d300b34" providerId="ADAL" clId="{3A8B9051-1C91-4282-8FC6-C80965265767}" dt="2023-04-24T09:40:47.744" v="168" actId="20577"/>
        <pc:sldMkLst>
          <pc:docMk/>
          <pc:sldMk cId="177559889" sldId="497"/>
        </pc:sldMkLst>
      </pc:sldChg>
      <pc:sldChg chg="ord modNotesTx">
        <pc:chgData name="Ananta Chowdhury" userId="1b9b6848-115f-4c86-a903-5bac1d300b34" providerId="ADAL" clId="{3A8B9051-1C91-4282-8FC6-C80965265767}" dt="2023-04-24T09:40:46.517" v="154" actId="20578"/>
        <pc:sldMkLst>
          <pc:docMk/>
          <pc:sldMk cId="2662662000" sldId="498"/>
        </pc:sldMkLst>
      </pc:sldChg>
    </pc:docChg>
  </pc:docChgLst>
  <pc:docChgLst>
    <pc:chgData name="Ananta Chowdhury" userId="1b9b6848-115f-4c86-a903-5bac1d300b34" providerId="ADAL" clId="{5070920D-2F78-4CDD-AFF0-FE215EB91541}"/>
    <pc:docChg chg="undo redo custSel addSld delSld modSld sldOrd">
      <pc:chgData name="Ananta Chowdhury" userId="1b9b6848-115f-4c86-a903-5bac1d300b34" providerId="ADAL" clId="{5070920D-2F78-4CDD-AFF0-FE215EB91541}" dt="2023-03-22T19:10:24.035" v="20194" actId="20577"/>
      <pc:docMkLst>
        <pc:docMk/>
      </pc:docMkLst>
      <pc:sldChg chg="add">
        <pc:chgData name="Ananta Chowdhury" userId="1b9b6848-115f-4c86-a903-5bac1d300b34" providerId="ADAL" clId="{5070920D-2F78-4CDD-AFF0-FE215EB91541}" dt="2023-03-22T08:58:25.976" v="20190"/>
        <pc:sldMkLst>
          <pc:docMk/>
          <pc:sldMk cId="421500126" sldId="452"/>
        </pc:sldMkLst>
      </pc:sldChg>
      <pc:sldChg chg="modSp add del mod modNotesTx">
        <pc:chgData name="Ananta Chowdhury" userId="1b9b6848-115f-4c86-a903-5bac1d300b34" providerId="ADAL" clId="{5070920D-2F78-4CDD-AFF0-FE215EB91541}" dt="2023-03-22T08:58:04.730" v="20188" actId="2696"/>
        <pc:sldMkLst>
          <pc:docMk/>
          <pc:sldMk cId="3527069305" sldId="452"/>
        </pc:sldMkLst>
        <pc:spChg chg="mod">
          <ac:chgData name="Ananta Chowdhury" userId="1b9b6848-115f-4c86-a903-5bac1d300b34" providerId="ADAL" clId="{5070920D-2F78-4CDD-AFF0-FE215EB91541}" dt="2023-03-22T06:39:58.016" v="18182" actId="20577"/>
          <ac:spMkLst>
            <pc:docMk/>
            <pc:sldMk cId="3527069305" sldId="452"/>
            <ac:spMk id="6" creationId="{5537508D-80C6-189A-AADC-136DDD2B700F}"/>
          </ac:spMkLst>
        </pc:spChg>
      </pc:sldChg>
      <pc:sldChg chg="addSp delSp modSp mod ord modAnim modNotesTx">
        <pc:chgData name="Ananta Chowdhury" userId="1b9b6848-115f-4c86-a903-5bac1d300b34" providerId="ADAL" clId="{5070920D-2F78-4CDD-AFF0-FE215EB91541}" dt="2023-03-22T08:51:06.174" v="20155" actId="1076"/>
        <pc:sldMkLst>
          <pc:docMk/>
          <pc:sldMk cId="2904403752" sldId="454"/>
        </pc:sldMkLst>
        <pc:picChg chg="del mod modCrop">
          <ac:chgData name="Ananta Chowdhury" userId="1b9b6848-115f-4c86-a903-5bac1d300b34" providerId="ADAL" clId="{5070920D-2F78-4CDD-AFF0-FE215EB91541}" dt="2023-03-17T04:11:53.185" v="1329" actId="478"/>
          <ac:picMkLst>
            <pc:docMk/>
            <pc:sldMk cId="2904403752" sldId="454"/>
            <ac:picMk id="2" creationId="{A5E56F75-F310-A655-9055-1107277F8803}"/>
          </ac:picMkLst>
        </pc:picChg>
        <pc:picChg chg="add del mod">
          <ac:chgData name="Ananta Chowdhury" userId="1b9b6848-115f-4c86-a903-5bac1d300b34" providerId="ADAL" clId="{5070920D-2F78-4CDD-AFF0-FE215EB91541}" dt="2023-03-17T04:11:51.681" v="1328" actId="21"/>
          <ac:picMkLst>
            <pc:docMk/>
            <pc:sldMk cId="2904403752" sldId="454"/>
            <ac:picMk id="4" creationId="{3FA952D6-027B-C3DE-D24A-36084C5C9F58}"/>
          </ac:picMkLst>
        </pc:picChg>
        <pc:picChg chg="add mod modCrop">
          <ac:chgData name="Ananta Chowdhury" userId="1b9b6848-115f-4c86-a903-5bac1d300b34" providerId="ADAL" clId="{5070920D-2F78-4CDD-AFF0-FE215EB91541}" dt="2023-03-22T08:51:06.174" v="20155" actId="1076"/>
          <ac:picMkLst>
            <pc:docMk/>
            <pc:sldMk cId="2904403752" sldId="454"/>
            <ac:picMk id="5" creationId="{1F295592-F2DB-87AA-D781-622BFC105E4A}"/>
          </ac:picMkLst>
        </pc:picChg>
      </pc:sldChg>
      <pc:sldChg chg="addSp delSp modSp mod modAnim modNotesTx">
        <pc:chgData name="Ananta Chowdhury" userId="1b9b6848-115f-4c86-a903-5bac1d300b34" providerId="ADAL" clId="{5070920D-2F78-4CDD-AFF0-FE215EB91541}" dt="2023-03-22T08:35:39.886" v="20126" actId="20577"/>
        <pc:sldMkLst>
          <pc:docMk/>
          <pc:sldMk cId="3424097122" sldId="455"/>
        </pc:sldMkLst>
        <pc:spChg chg="add del mod">
          <ac:chgData name="Ananta Chowdhury" userId="1b9b6848-115f-4c86-a903-5bac1d300b34" providerId="ADAL" clId="{5070920D-2F78-4CDD-AFF0-FE215EB91541}" dt="2023-03-17T11:10:34.962" v="8111" actId="478"/>
          <ac:spMkLst>
            <pc:docMk/>
            <pc:sldMk cId="3424097122" sldId="455"/>
            <ac:spMk id="2" creationId="{863E1C62-6C90-DD23-6E2B-F4F8B966B98E}"/>
          </ac:spMkLst>
        </pc:spChg>
        <pc:spChg chg="del mod">
          <ac:chgData name="Ananta Chowdhury" userId="1b9b6848-115f-4c86-a903-5bac1d300b34" providerId="ADAL" clId="{5070920D-2F78-4CDD-AFF0-FE215EB91541}" dt="2023-03-17T11:09:11.926" v="8077" actId="478"/>
          <ac:spMkLst>
            <pc:docMk/>
            <pc:sldMk cId="3424097122" sldId="455"/>
            <ac:spMk id="3" creationId="{3E551841-78C8-8689-C2E9-8ECFFED49946}"/>
          </ac:spMkLst>
        </pc:spChg>
        <pc:spChg chg="mod">
          <ac:chgData name="Ananta Chowdhury" userId="1b9b6848-115f-4c86-a903-5bac1d300b34" providerId="ADAL" clId="{5070920D-2F78-4CDD-AFF0-FE215EB91541}" dt="2023-03-17T06:58:26.094" v="2563" actId="1076"/>
          <ac:spMkLst>
            <pc:docMk/>
            <pc:sldMk cId="3424097122" sldId="455"/>
            <ac:spMk id="6" creationId="{115CA640-03C2-5CC0-B6E7-2967A8F13124}"/>
          </ac:spMkLst>
        </pc:spChg>
        <pc:spChg chg="add mod">
          <ac:chgData name="Ananta Chowdhury" userId="1b9b6848-115f-4c86-a903-5bac1d300b34" providerId="ADAL" clId="{5070920D-2F78-4CDD-AFF0-FE215EB91541}" dt="2023-03-17T11:10:35.516" v="8112"/>
          <ac:spMkLst>
            <pc:docMk/>
            <pc:sldMk cId="3424097122" sldId="455"/>
            <ac:spMk id="7" creationId="{2C9A827A-A480-11C3-40C6-27086275369C}"/>
          </ac:spMkLst>
        </pc:spChg>
        <pc:spChg chg="mod">
          <ac:chgData name="Ananta Chowdhury" userId="1b9b6848-115f-4c86-a903-5bac1d300b34" providerId="ADAL" clId="{5070920D-2F78-4CDD-AFF0-FE215EB91541}" dt="2023-03-17T06:58:26.094" v="2563" actId="1076"/>
          <ac:spMkLst>
            <pc:docMk/>
            <pc:sldMk cId="3424097122" sldId="455"/>
            <ac:spMk id="8" creationId="{4F1C6B12-7861-61E6-A066-568B32256D54}"/>
          </ac:spMkLst>
        </pc:spChg>
        <pc:spChg chg="mod">
          <ac:chgData name="Ananta Chowdhury" userId="1b9b6848-115f-4c86-a903-5bac1d300b34" providerId="ADAL" clId="{5070920D-2F78-4CDD-AFF0-FE215EB91541}" dt="2023-03-21T19:23:26.497" v="18122" actId="20577"/>
          <ac:spMkLst>
            <pc:docMk/>
            <pc:sldMk cId="3424097122" sldId="455"/>
            <ac:spMk id="12" creationId="{97E75DF2-284C-19C3-F5FD-E71797677CC8}"/>
          </ac:spMkLst>
        </pc:spChg>
        <pc:spChg chg="mod">
          <ac:chgData name="Ananta Chowdhury" userId="1b9b6848-115f-4c86-a903-5bac1d300b34" providerId="ADAL" clId="{5070920D-2F78-4CDD-AFF0-FE215EB91541}" dt="2023-03-20T23:02:51.327" v="13986" actId="255"/>
          <ac:spMkLst>
            <pc:docMk/>
            <pc:sldMk cId="3424097122" sldId="455"/>
            <ac:spMk id="21" creationId="{C6C8A924-7D54-CFD0-1D0F-75E6B0F8859C}"/>
          </ac:spMkLst>
        </pc:spChg>
        <pc:spChg chg="mod">
          <ac:chgData name="Ananta Chowdhury" userId="1b9b6848-115f-4c86-a903-5bac1d300b34" providerId="ADAL" clId="{5070920D-2F78-4CDD-AFF0-FE215EB91541}" dt="2023-03-20T23:03:05.117" v="13989" actId="1076"/>
          <ac:spMkLst>
            <pc:docMk/>
            <pc:sldMk cId="3424097122" sldId="455"/>
            <ac:spMk id="22" creationId="{3831B3FA-C0F3-443F-E5BB-F827CDF73DA2}"/>
          </ac:spMkLst>
        </pc:spChg>
        <pc:picChg chg="mod">
          <ac:chgData name="Ananta Chowdhury" userId="1b9b6848-115f-4c86-a903-5bac1d300b34" providerId="ADAL" clId="{5070920D-2F78-4CDD-AFF0-FE215EB91541}" dt="2023-03-20T23:03:07.048" v="13990" actId="1076"/>
          <ac:picMkLst>
            <pc:docMk/>
            <pc:sldMk cId="3424097122" sldId="455"/>
            <ac:picMk id="4" creationId="{5FA08D18-22A8-D4A5-9D39-E5C9BA0374FE}"/>
          </ac:picMkLst>
        </pc:picChg>
        <pc:picChg chg="mod">
          <ac:chgData name="Ananta Chowdhury" userId="1b9b6848-115f-4c86-a903-5bac1d300b34" providerId="ADAL" clId="{5070920D-2F78-4CDD-AFF0-FE215EB91541}" dt="2023-03-17T06:57:36.869" v="2559" actId="1076"/>
          <ac:picMkLst>
            <pc:docMk/>
            <pc:sldMk cId="3424097122" sldId="455"/>
            <ac:picMk id="5" creationId="{702E4A5F-DF24-2075-711A-D0BF948F3D8D}"/>
          </ac:picMkLst>
        </pc:picChg>
      </pc:sldChg>
      <pc:sldChg chg="modSp mod ord modNotesTx">
        <pc:chgData name="Ananta Chowdhury" userId="1b9b6848-115f-4c86-a903-5bac1d300b34" providerId="ADAL" clId="{5070920D-2F78-4CDD-AFF0-FE215EB91541}" dt="2023-03-22T07:17:27.838" v="19148" actId="20577"/>
        <pc:sldMkLst>
          <pc:docMk/>
          <pc:sldMk cId="4266048396" sldId="456"/>
        </pc:sldMkLst>
        <pc:picChg chg="mod modCrop">
          <ac:chgData name="Ananta Chowdhury" userId="1b9b6848-115f-4c86-a903-5bac1d300b34" providerId="ADAL" clId="{5070920D-2F78-4CDD-AFF0-FE215EB91541}" dt="2023-03-21T09:13:28.552" v="17540" actId="1076"/>
          <ac:picMkLst>
            <pc:docMk/>
            <pc:sldMk cId="4266048396" sldId="456"/>
            <ac:picMk id="3" creationId="{07E7FB39-F003-BCC0-E730-987FC8F577B7}"/>
          </ac:picMkLst>
        </pc:picChg>
      </pc:sldChg>
      <pc:sldChg chg="modSp mod modNotesTx">
        <pc:chgData name="Ananta Chowdhury" userId="1b9b6848-115f-4c86-a903-5bac1d300b34" providerId="ADAL" clId="{5070920D-2F78-4CDD-AFF0-FE215EB91541}" dt="2023-03-21T02:31:05.003" v="15009" actId="20577"/>
        <pc:sldMkLst>
          <pc:docMk/>
          <pc:sldMk cId="3502939742" sldId="457"/>
        </pc:sldMkLst>
        <pc:spChg chg="mod">
          <ac:chgData name="Ananta Chowdhury" userId="1b9b6848-115f-4c86-a903-5bac1d300b34" providerId="ADAL" clId="{5070920D-2F78-4CDD-AFF0-FE215EB91541}" dt="2023-03-17T09:04:20.151" v="3732" actId="113"/>
          <ac:spMkLst>
            <pc:docMk/>
            <pc:sldMk cId="3502939742" sldId="457"/>
            <ac:spMk id="8" creationId="{478D5C53-6BDA-0E6F-FDF0-18545698A4DD}"/>
          </ac:spMkLst>
        </pc:spChg>
      </pc:sldChg>
      <pc:sldChg chg="del">
        <pc:chgData name="Ananta Chowdhury" userId="1b9b6848-115f-4c86-a903-5bac1d300b34" providerId="ADAL" clId="{5070920D-2F78-4CDD-AFF0-FE215EB91541}" dt="2023-03-14T08:38:13.196" v="149" actId="47"/>
        <pc:sldMkLst>
          <pc:docMk/>
          <pc:sldMk cId="3593395775" sldId="458"/>
        </pc:sldMkLst>
      </pc:sldChg>
      <pc:sldChg chg="addSp delSp modSp mod delAnim modAnim modNotesTx">
        <pc:chgData name="Ananta Chowdhury" userId="1b9b6848-115f-4c86-a903-5bac1d300b34" providerId="ADAL" clId="{5070920D-2F78-4CDD-AFF0-FE215EB91541}" dt="2023-03-22T08:55:31.631" v="20175" actId="20577"/>
        <pc:sldMkLst>
          <pc:docMk/>
          <pc:sldMk cId="2387832186" sldId="459"/>
        </pc:sldMkLst>
        <pc:spChg chg="mod">
          <ac:chgData name="Ananta Chowdhury" userId="1b9b6848-115f-4c86-a903-5bac1d300b34" providerId="ADAL" clId="{5070920D-2F78-4CDD-AFF0-FE215EB91541}" dt="2023-03-22T08:55:10.548" v="20169" actId="20577"/>
          <ac:spMkLst>
            <pc:docMk/>
            <pc:sldMk cId="2387832186" sldId="459"/>
            <ac:spMk id="2" creationId="{5ECDAFB2-7484-2024-9A33-3BBF65C6EC65}"/>
          </ac:spMkLst>
        </pc:spChg>
        <pc:spChg chg="del mod">
          <ac:chgData name="Ananta Chowdhury" userId="1b9b6848-115f-4c86-a903-5bac1d300b34" providerId="ADAL" clId="{5070920D-2F78-4CDD-AFF0-FE215EB91541}" dt="2023-03-17T06:55:42.490" v="2534" actId="21"/>
          <ac:spMkLst>
            <pc:docMk/>
            <pc:sldMk cId="2387832186" sldId="459"/>
            <ac:spMk id="4" creationId="{FE0581CA-9929-A4AE-8C70-1B25B3C12535}"/>
          </ac:spMkLst>
        </pc:spChg>
        <pc:spChg chg="add mod">
          <ac:chgData name="Ananta Chowdhury" userId="1b9b6848-115f-4c86-a903-5bac1d300b34" providerId="ADAL" clId="{5070920D-2F78-4CDD-AFF0-FE215EB91541}" dt="2023-03-17T11:11:07.553" v="8123"/>
          <ac:spMkLst>
            <pc:docMk/>
            <pc:sldMk cId="2387832186" sldId="459"/>
            <ac:spMk id="5" creationId="{F9AE6E5F-210D-6194-26C0-9C5B70469564}"/>
          </ac:spMkLst>
        </pc:spChg>
        <pc:spChg chg="del mod">
          <ac:chgData name="Ananta Chowdhury" userId="1b9b6848-115f-4c86-a903-5bac1d300b34" providerId="ADAL" clId="{5070920D-2F78-4CDD-AFF0-FE215EB91541}" dt="2023-03-17T11:11:07.206" v="8122" actId="478"/>
          <ac:spMkLst>
            <pc:docMk/>
            <pc:sldMk cId="2387832186" sldId="459"/>
            <ac:spMk id="14" creationId="{E2042A6F-D4CF-8E6A-1435-4125F671655C}"/>
          </ac:spMkLst>
        </pc:spChg>
        <pc:spChg chg="mod">
          <ac:chgData name="Ananta Chowdhury" userId="1b9b6848-115f-4c86-a903-5bac1d300b34" providerId="ADAL" clId="{5070920D-2F78-4CDD-AFF0-FE215EB91541}" dt="2023-03-22T07:41:12.741" v="19866" actId="20577"/>
          <ac:spMkLst>
            <pc:docMk/>
            <pc:sldMk cId="2387832186" sldId="459"/>
            <ac:spMk id="24" creationId="{7A62024E-E954-46E7-84A8-A181A308C31D}"/>
          </ac:spMkLst>
        </pc:spChg>
        <pc:picChg chg="add mod">
          <ac:chgData name="Ananta Chowdhury" userId="1b9b6848-115f-4c86-a903-5bac1d300b34" providerId="ADAL" clId="{5070920D-2F78-4CDD-AFF0-FE215EB91541}" dt="2023-03-17T11:34:26.630" v="8215" actId="1076"/>
          <ac:picMkLst>
            <pc:docMk/>
            <pc:sldMk cId="2387832186" sldId="459"/>
            <ac:picMk id="3" creationId="{74AC2170-CF51-E0C8-658F-8C1A0F5B7E46}"/>
          </ac:picMkLst>
        </pc:picChg>
        <pc:picChg chg="del mod">
          <ac:chgData name="Ananta Chowdhury" userId="1b9b6848-115f-4c86-a903-5bac1d300b34" providerId="ADAL" clId="{5070920D-2F78-4CDD-AFF0-FE215EB91541}" dt="2023-03-17T06:54:59.836" v="2525" actId="21"/>
          <ac:picMkLst>
            <pc:docMk/>
            <pc:sldMk cId="2387832186" sldId="459"/>
            <ac:picMk id="10" creationId="{8326FAD0-18D9-7186-38E0-CA6C078945EC}"/>
          </ac:picMkLst>
        </pc:picChg>
      </pc:sldChg>
      <pc:sldChg chg="del">
        <pc:chgData name="Ananta Chowdhury" userId="1b9b6848-115f-4c86-a903-5bac1d300b34" providerId="ADAL" clId="{5070920D-2F78-4CDD-AFF0-FE215EB91541}" dt="2023-03-14T08:38:58.593" v="150" actId="47"/>
        <pc:sldMkLst>
          <pc:docMk/>
          <pc:sldMk cId="2625490385" sldId="461"/>
        </pc:sldMkLst>
      </pc:sldChg>
      <pc:sldChg chg="addSp delSp modSp mod delAnim modAnim modNotesTx">
        <pc:chgData name="Ananta Chowdhury" userId="1b9b6848-115f-4c86-a903-5bac1d300b34" providerId="ADAL" clId="{5070920D-2F78-4CDD-AFF0-FE215EB91541}" dt="2023-03-22T07:35:02.310" v="19700" actId="20577"/>
        <pc:sldMkLst>
          <pc:docMk/>
          <pc:sldMk cId="3997299225" sldId="464"/>
        </pc:sldMkLst>
        <pc:spChg chg="mod">
          <ac:chgData name="Ananta Chowdhury" userId="1b9b6848-115f-4c86-a903-5bac1d300b34" providerId="ADAL" clId="{5070920D-2F78-4CDD-AFF0-FE215EB91541}" dt="2023-03-20T09:19:33.422" v="9608" actId="20577"/>
          <ac:spMkLst>
            <pc:docMk/>
            <pc:sldMk cId="3997299225" sldId="464"/>
            <ac:spMk id="4" creationId="{B46DBEA1-3441-4144-8184-61E26712F623}"/>
          </ac:spMkLst>
        </pc:spChg>
        <pc:spChg chg="add del mod">
          <ac:chgData name="Ananta Chowdhury" userId="1b9b6848-115f-4c86-a903-5bac1d300b34" providerId="ADAL" clId="{5070920D-2F78-4CDD-AFF0-FE215EB91541}" dt="2023-03-17T11:10:27.127" v="8109" actId="478"/>
          <ac:spMkLst>
            <pc:docMk/>
            <pc:sldMk cId="3997299225" sldId="464"/>
            <ac:spMk id="5" creationId="{6BD2A067-2718-B0AE-F96B-F39B746E5937}"/>
          </ac:spMkLst>
        </pc:spChg>
        <pc:spChg chg="add mod">
          <ac:chgData name="Ananta Chowdhury" userId="1b9b6848-115f-4c86-a903-5bac1d300b34" providerId="ADAL" clId="{5070920D-2F78-4CDD-AFF0-FE215EB91541}" dt="2023-03-17T11:10:27.444" v="8110"/>
          <ac:spMkLst>
            <pc:docMk/>
            <pc:sldMk cId="3997299225" sldId="464"/>
            <ac:spMk id="7" creationId="{524E32D1-6166-0DD6-1749-369A508A6953}"/>
          </ac:spMkLst>
        </pc:spChg>
        <pc:spChg chg="mod">
          <ac:chgData name="Ananta Chowdhury" userId="1b9b6848-115f-4c86-a903-5bac1d300b34" providerId="ADAL" clId="{5070920D-2F78-4CDD-AFF0-FE215EB91541}" dt="2023-03-20T23:05:24.436" v="14012" actId="14100"/>
          <ac:spMkLst>
            <pc:docMk/>
            <pc:sldMk cId="3997299225" sldId="464"/>
            <ac:spMk id="9" creationId="{975F45E7-DA33-4DFB-ACBE-13FC5D3D07DC}"/>
          </ac:spMkLst>
        </pc:spChg>
        <pc:spChg chg="del">
          <ac:chgData name="Ananta Chowdhury" userId="1b9b6848-115f-4c86-a903-5bac1d300b34" providerId="ADAL" clId="{5070920D-2F78-4CDD-AFF0-FE215EB91541}" dt="2023-03-17T11:09:17.976" v="8079" actId="478"/>
          <ac:spMkLst>
            <pc:docMk/>
            <pc:sldMk cId="3997299225" sldId="464"/>
            <ac:spMk id="11" creationId="{37521D7B-314C-438D-8408-D106EAF3F3D9}"/>
          </ac:spMkLst>
        </pc:spChg>
        <pc:spChg chg="mod">
          <ac:chgData name="Ananta Chowdhury" userId="1b9b6848-115f-4c86-a903-5bac1d300b34" providerId="ADAL" clId="{5070920D-2F78-4CDD-AFF0-FE215EB91541}" dt="2023-03-20T23:04:50.969" v="14005" actId="1076"/>
          <ac:spMkLst>
            <pc:docMk/>
            <pc:sldMk cId="3997299225" sldId="464"/>
            <ac:spMk id="12" creationId="{F6B5DB99-740F-31ED-D730-274B228A29A3}"/>
          </ac:spMkLst>
        </pc:spChg>
        <pc:spChg chg="mod">
          <ac:chgData name="Ananta Chowdhury" userId="1b9b6848-115f-4c86-a903-5bac1d300b34" providerId="ADAL" clId="{5070920D-2F78-4CDD-AFF0-FE215EB91541}" dt="2023-03-20T23:06:56.631" v="14018" actId="1076"/>
          <ac:spMkLst>
            <pc:docMk/>
            <pc:sldMk cId="3997299225" sldId="464"/>
            <ac:spMk id="13" creationId="{7768AC47-7081-6AA8-4EA8-5F593D3018B4}"/>
          </ac:spMkLst>
        </pc:spChg>
        <pc:spChg chg="del">
          <ac:chgData name="Ananta Chowdhury" userId="1b9b6848-115f-4c86-a903-5bac1d300b34" providerId="ADAL" clId="{5070920D-2F78-4CDD-AFF0-FE215EB91541}" dt="2023-03-20T08:46:45.806" v="8787" actId="478"/>
          <ac:spMkLst>
            <pc:docMk/>
            <pc:sldMk cId="3997299225" sldId="464"/>
            <ac:spMk id="15" creationId="{115CA640-03C2-5CC0-B6E7-2967A8F13124}"/>
          </ac:spMkLst>
        </pc:spChg>
        <pc:spChg chg="add mod">
          <ac:chgData name="Ananta Chowdhury" userId="1b9b6848-115f-4c86-a903-5bac1d300b34" providerId="ADAL" clId="{5070920D-2F78-4CDD-AFF0-FE215EB91541}" dt="2023-03-20T23:05:00.471" v="14007" actId="1076"/>
          <ac:spMkLst>
            <pc:docMk/>
            <pc:sldMk cId="3997299225" sldId="464"/>
            <ac:spMk id="16" creationId="{5E139D7F-BD77-5C38-F521-1495912DF2AE}"/>
          </ac:spMkLst>
        </pc:spChg>
        <pc:spChg chg="add mod">
          <ac:chgData name="Ananta Chowdhury" userId="1b9b6848-115f-4c86-a903-5bac1d300b34" providerId="ADAL" clId="{5070920D-2F78-4CDD-AFF0-FE215EB91541}" dt="2023-03-21T03:01:54.793" v="15673" actId="1076"/>
          <ac:spMkLst>
            <pc:docMk/>
            <pc:sldMk cId="3997299225" sldId="464"/>
            <ac:spMk id="17" creationId="{FB61F25C-AD6E-5948-69AB-FC43B72098B9}"/>
          </ac:spMkLst>
        </pc:spChg>
        <pc:picChg chg="del mod">
          <ac:chgData name="Ananta Chowdhury" userId="1b9b6848-115f-4c86-a903-5bac1d300b34" providerId="ADAL" clId="{5070920D-2F78-4CDD-AFF0-FE215EB91541}" dt="2023-03-20T09:27:07.654" v="9651" actId="478"/>
          <ac:picMkLst>
            <pc:docMk/>
            <pc:sldMk cId="3997299225" sldId="464"/>
            <ac:picMk id="2" creationId="{CECD5BAE-7884-C194-5D73-0D86E0BA88F2}"/>
          </ac:picMkLst>
        </pc:picChg>
        <pc:picChg chg="del mod modCrop">
          <ac:chgData name="Ananta Chowdhury" userId="1b9b6848-115f-4c86-a903-5bac1d300b34" providerId="ADAL" clId="{5070920D-2F78-4CDD-AFF0-FE215EB91541}" dt="2023-03-20T09:25:59.521" v="9644" actId="478"/>
          <ac:picMkLst>
            <pc:docMk/>
            <pc:sldMk cId="3997299225" sldId="464"/>
            <ac:picMk id="3" creationId="{540177D1-1EA8-4B9F-BAD8-6E49D8540312}"/>
          </ac:picMkLst>
        </pc:picChg>
        <pc:picChg chg="mod">
          <ac:chgData name="Ananta Chowdhury" userId="1b9b6848-115f-4c86-a903-5bac1d300b34" providerId="ADAL" clId="{5070920D-2F78-4CDD-AFF0-FE215EB91541}" dt="2023-03-20T23:06:49.501" v="14016" actId="1076"/>
          <ac:picMkLst>
            <pc:docMk/>
            <pc:sldMk cId="3997299225" sldId="464"/>
            <ac:picMk id="8" creationId="{619AD881-66BE-49D9-420C-CD63630247AA}"/>
          </ac:picMkLst>
        </pc:picChg>
        <pc:picChg chg="add mod">
          <ac:chgData name="Ananta Chowdhury" userId="1b9b6848-115f-4c86-a903-5bac1d300b34" providerId="ADAL" clId="{5070920D-2F78-4CDD-AFF0-FE215EB91541}" dt="2023-03-21T07:01:36.758" v="16907" actId="1076"/>
          <ac:picMkLst>
            <pc:docMk/>
            <pc:sldMk cId="3997299225" sldId="464"/>
            <ac:picMk id="10" creationId="{64675A5D-BC22-5FBF-ECF3-D8C68E7233B8}"/>
          </ac:picMkLst>
        </pc:picChg>
        <pc:picChg chg="del mod">
          <ac:chgData name="Ananta Chowdhury" userId="1b9b6848-115f-4c86-a903-5bac1d300b34" providerId="ADAL" clId="{5070920D-2F78-4CDD-AFF0-FE215EB91541}" dt="2023-03-17T07:46:42.200" v="2970" actId="21"/>
          <ac:picMkLst>
            <pc:docMk/>
            <pc:sldMk cId="3997299225" sldId="464"/>
            <ac:picMk id="10" creationId="{91448068-0D3A-7775-A16F-3865F53BEC7C}"/>
          </ac:picMkLst>
        </pc:picChg>
        <pc:picChg chg="add mod">
          <ac:chgData name="Ananta Chowdhury" userId="1b9b6848-115f-4c86-a903-5bac1d300b34" providerId="ADAL" clId="{5070920D-2F78-4CDD-AFF0-FE215EB91541}" dt="2023-03-20T23:06:51.844" v="14017" actId="1076"/>
          <ac:picMkLst>
            <pc:docMk/>
            <pc:sldMk cId="3997299225" sldId="464"/>
            <ac:picMk id="14" creationId="{3E94B837-170B-250E-AA54-417FC47033A8}"/>
          </ac:picMkLst>
        </pc:picChg>
        <pc:picChg chg="add del mod">
          <ac:chgData name="Ananta Chowdhury" userId="1b9b6848-115f-4c86-a903-5bac1d300b34" providerId="ADAL" clId="{5070920D-2F78-4CDD-AFF0-FE215EB91541}" dt="2023-03-20T09:25:58.278" v="9643" actId="21"/>
          <ac:picMkLst>
            <pc:docMk/>
            <pc:sldMk cId="3997299225" sldId="464"/>
            <ac:picMk id="19" creationId="{10207AF7-BFC1-D34C-4607-36A0A339AA33}"/>
          </ac:picMkLst>
        </pc:picChg>
        <pc:picChg chg="add mod">
          <ac:chgData name="Ananta Chowdhury" userId="1b9b6848-115f-4c86-a903-5bac1d300b34" providerId="ADAL" clId="{5070920D-2F78-4CDD-AFF0-FE215EB91541}" dt="2023-03-20T23:04:38.139" v="14004" actId="1076"/>
          <ac:picMkLst>
            <pc:docMk/>
            <pc:sldMk cId="3997299225" sldId="464"/>
            <ac:picMk id="20" creationId="{40D5AE13-D123-4013-3C22-BC679BF4FBE2}"/>
          </ac:picMkLst>
        </pc:picChg>
        <pc:picChg chg="add mod modCrop">
          <ac:chgData name="Ananta Chowdhury" userId="1b9b6848-115f-4c86-a903-5bac1d300b34" providerId="ADAL" clId="{5070920D-2F78-4CDD-AFF0-FE215EB91541}" dt="2023-03-20T23:04:38.139" v="14004" actId="1076"/>
          <ac:picMkLst>
            <pc:docMk/>
            <pc:sldMk cId="3997299225" sldId="464"/>
            <ac:picMk id="22" creationId="{DDAE3C14-BEA7-0CEC-53CD-366F77233815}"/>
          </ac:picMkLst>
        </pc:picChg>
      </pc:sldChg>
      <pc:sldChg chg="delSp modSp del mod">
        <pc:chgData name="Ananta Chowdhury" userId="1b9b6848-115f-4c86-a903-5bac1d300b34" providerId="ADAL" clId="{5070920D-2F78-4CDD-AFF0-FE215EB91541}" dt="2023-03-17T04:20:06.883" v="1354" actId="47"/>
        <pc:sldMkLst>
          <pc:docMk/>
          <pc:sldMk cId="3937613797" sldId="467"/>
        </pc:sldMkLst>
        <pc:spChg chg="mod">
          <ac:chgData name="Ananta Chowdhury" userId="1b9b6848-115f-4c86-a903-5bac1d300b34" providerId="ADAL" clId="{5070920D-2F78-4CDD-AFF0-FE215EB91541}" dt="2023-03-17T04:05:04.781" v="1290" actId="20577"/>
          <ac:spMkLst>
            <pc:docMk/>
            <pc:sldMk cId="3937613797" sldId="467"/>
            <ac:spMk id="10" creationId="{CEEE8906-0F8C-4145-B275-6382C989962B}"/>
          </ac:spMkLst>
        </pc:spChg>
        <pc:spChg chg="del">
          <ac:chgData name="Ananta Chowdhury" userId="1b9b6848-115f-4c86-a903-5bac1d300b34" providerId="ADAL" clId="{5070920D-2F78-4CDD-AFF0-FE215EB91541}" dt="2023-03-16T06:44:32.454" v="168" actId="478"/>
          <ac:spMkLst>
            <pc:docMk/>
            <pc:sldMk cId="3937613797" sldId="467"/>
            <ac:spMk id="13" creationId="{31BB2AF5-6BAF-4C45-8ABA-E0BD33176C7F}"/>
          </ac:spMkLst>
        </pc:spChg>
      </pc:sldChg>
      <pc:sldChg chg="delSp modSp del mod delAnim">
        <pc:chgData name="Ananta Chowdhury" userId="1b9b6848-115f-4c86-a903-5bac1d300b34" providerId="ADAL" clId="{5070920D-2F78-4CDD-AFF0-FE215EB91541}" dt="2023-03-17T07:18:28.495" v="2919" actId="47"/>
        <pc:sldMkLst>
          <pc:docMk/>
          <pc:sldMk cId="2399007756" sldId="468"/>
        </pc:sldMkLst>
        <pc:spChg chg="mod">
          <ac:chgData name="Ananta Chowdhury" userId="1b9b6848-115f-4c86-a903-5bac1d300b34" providerId="ADAL" clId="{5070920D-2F78-4CDD-AFF0-FE215EB91541}" dt="2023-03-17T07:10:37.957" v="2690" actId="1076"/>
          <ac:spMkLst>
            <pc:docMk/>
            <pc:sldMk cId="2399007756" sldId="468"/>
            <ac:spMk id="14" creationId="{641139DA-7272-5D1B-7706-43B19A67A2CA}"/>
          </ac:spMkLst>
        </pc:spChg>
        <pc:picChg chg="del">
          <ac:chgData name="Ananta Chowdhury" userId="1b9b6848-115f-4c86-a903-5bac1d300b34" providerId="ADAL" clId="{5070920D-2F78-4CDD-AFF0-FE215EB91541}" dt="2023-03-16T06:35:57.217" v="156" actId="478"/>
          <ac:picMkLst>
            <pc:docMk/>
            <pc:sldMk cId="2399007756" sldId="468"/>
            <ac:picMk id="8" creationId="{4C298A20-3691-9D29-A0CE-BF0F16B13C31}"/>
          </ac:picMkLst>
        </pc:picChg>
      </pc:sldChg>
      <pc:sldChg chg="addSp delSp modSp mod delAnim modAnim modNotesTx">
        <pc:chgData name="Ananta Chowdhury" userId="1b9b6848-115f-4c86-a903-5bac1d300b34" providerId="ADAL" clId="{5070920D-2F78-4CDD-AFF0-FE215EB91541}" dt="2023-03-22T07:46:45.682" v="19986" actId="20577"/>
        <pc:sldMkLst>
          <pc:docMk/>
          <pc:sldMk cId="50561554" sldId="469"/>
        </pc:sldMkLst>
        <pc:spChg chg="mod">
          <ac:chgData name="Ananta Chowdhury" userId="1b9b6848-115f-4c86-a903-5bac1d300b34" providerId="ADAL" clId="{5070920D-2F78-4CDD-AFF0-FE215EB91541}" dt="2023-03-20T22:57:37.411" v="13919" actId="255"/>
          <ac:spMkLst>
            <pc:docMk/>
            <pc:sldMk cId="50561554" sldId="469"/>
            <ac:spMk id="6" creationId="{3AFD6980-B735-4ADE-855F-45019A218F69}"/>
          </ac:spMkLst>
        </pc:spChg>
        <pc:spChg chg="add del">
          <ac:chgData name="Ananta Chowdhury" userId="1b9b6848-115f-4c86-a903-5bac1d300b34" providerId="ADAL" clId="{5070920D-2F78-4CDD-AFF0-FE215EB91541}" dt="2023-03-20T10:15:22.478" v="10795" actId="22"/>
          <ac:spMkLst>
            <pc:docMk/>
            <pc:sldMk cId="50561554" sldId="469"/>
            <ac:spMk id="8" creationId="{A709C5DC-1485-9326-9968-B642673AD0FB}"/>
          </ac:spMkLst>
        </pc:spChg>
        <pc:spChg chg="add del mod">
          <ac:chgData name="Ananta Chowdhury" userId="1b9b6848-115f-4c86-a903-5bac1d300b34" providerId="ADAL" clId="{5070920D-2F78-4CDD-AFF0-FE215EB91541}" dt="2023-03-17T07:12:00.752" v="2767" actId="21"/>
          <ac:spMkLst>
            <pc:docMk/>
            <pc:sldMk cId="50561554" sldId="469"/>
            <ac:spMk id="8" creationId="{F5509E79-9685-D9E9-A657-338A078ADFA4}"/>
          </ac:spMkLst>
        </pc:spChg>
        <pc:spChg chg="add del mod">
          <ac:chgData name="Ananta Chowdhury" userId="1b9b6848-115f-4c86-a903-5bac1d300b34" providerId="ADAL" clId="{5070920D-2F78-4CDD-AFF0-FE215EB91541}" dt="2023-03-17T08:49:04.402" v="3585" actId="20577"/>
          <ac:spMkLst>
            <pc:docMk/>
            <pc:sldMk cId="50561554" sldId="469"/>
            <ac:spMk id="9" creationId="{F964D4EB-2118-8183-3B35-B217345D375E}"/>
          </ac:spMkLst>
        </pc:spChg>
        <pc:spChg chg="add del mod">
          <ac:chgData name="Ananta Chowdhury" userId="1b9b6848-115f-4c86-a903-5bac1d300b34" providerId="ADAL" clId="{5070920D-2F78-4CDD-AFF0-FE215EB91541}" dt="2023-03-17T11:10:15.984" v="8099" actId="478"/>
          <ac:spMkLst>
            <pc:docMk/>
            <pc:sldMk cId="50561554" sldId="469"/>
            <ac:spMk id="10" creationId="{337FAD84-FB5F-62B8-83EC-4D45254C4D12}"/>
          </ac:spMkLst>
        </pc:spChg>
        <pc:spChg chg="add mod">
          <ac:chgData name="Ananta Chowdhury" userId="1b9b6848-115f-4c86-a903-5bac1d300b34" providerId="ADAL" clId="{5070920D-2F78-4CDD-AFF0-FE215EB91541}" dt="2023-03-17T11:10:20.717" v="8108" actId="20577"/>
          <ac:spMkLst>
            <pc:docMk/>
            <pc:sldMk cId="50561554" sldId="469"/>
            <ac:spMk id="11" creationId="{C6384FD6-D904-3C96-8740-857F71604EA2}"/>
          </ac:spMkLst>
        </pc:spChg>
        <pc:spChg chg="mod">
          <ac:chgData name="Ananta Chowdhury" userId="1b9b6848-115f-4c86-a903-5bac1d300b34" providerId="ADAL" clId="{5070920D-2F78-4CDD-AFF0-FE215EB91541}" dt="2023-03-20T22:57:42.797" v="13920" actId="255"/>
          <ac:spMkLst>
            <pc:docMk/>
            <pc:sldMk cId="50561554" sldId="469"/>
            <ac:spMk id="13" creationId="{867673AF-8C1B-4D02-A8FB-6A2ECC5F2DC2}"/>
          </ac:spMkLst>
        </pc:spChg>
        <pc:spChg chg="mod">
          <ac:chgData name="Ananta Chowdhury" userId="1b9b6848-115f-4c86-a903-5bac1d300b34" providerId="ADAL" clId="{5070920D-2F78-4CDD-AFF0-FE215EB91541}" dt="2023-03-20T22:57:51.812" v="13921" actId="255"/>
          <ac:spMkLst>
            <pc:docMk/>
            <pc:sldMk cId="50561554" sldId="469"/>
            <ac:spMk id="14" creationId="{703614AB-3245-4DC3-AC37-5211EC738A11}"/>
          </ac:spMkLst>
        </pc:spChg>
        <pc:spChg chg="del">
          <ac:chgData name="Ananta Chowdhury" userId="1b9b6848-115f-4c86-a903-5bac1d300b34" providerId="ADAL" clId="{5070920D-2F78-4CDD-AFF0-FE215EB91541}" dt="2023-03-17T11:09:23.145" v="8081" actId="478"/>
          <ac:spMkLst>
            <pc:docMk/>
            <pc:sldMk cId="50561554" sldId="469"/>
            <ac:spMk id="15" creationId="{DCAB5E99-AAE6-4D1C-8810-359652E03F76}"/>
          </ac:spMkLst>
        </pc:spChg>
        <pc:spChg chg="mod">
          <ac:chgData name="Ananta Chowdhury" userId="1b9b6848-115f-4c86-a903-5bac1d300b34" providerId="ADAL" clId="{5070920D-2F78-4CDD-AFF0-FE215EB91541}" dt="2023-03-21T19:09:11.246" v="18104" actId="20577"/>
          <ac:spMkLst>
            <pc:docMk/>
            <pc:sldMk cId="50561554" sldId="469"/>
            <ac:spMk id="25" creationId="{AE6C37E9-C289-FEB0-B87A-541BBE6C19DD}"/>
          </ac:spMkLst>
        </pc:spChg>
        <pc:picChg chg="mod">
          <ac:chgData name="Ananta Chowdhury" userId="1b9b6848-115f-4c86-a903-5bac1d300b34" providerId="ADAL" clId="{5070920D-2F78-4CDD-AFF0-FE215EB91541}" dt="2023-03-20T22:58:14.246" v="13939" actId="1036"/>
          <ac:picMkLst>
            <pc:docMk/>
            <pc:sldMk cId="50561554" sldId="469"/>
            <ac:picMk id="2" creationId="{00000000-0000-0000-0000-000000000000}"/>
          </ac:picMkLst>
        </pc:picChg>
        <pc:picChg chg="add mod">
          <ac:chgData name="Ananta Chowdhury" userId="1b9b6848-115f-4c86-a903-5bac1d300b34" providerId="ADAL" clId="{5070920D-2F78-4CDD-AFF0-FE215EB91541}" dt="2023-03-17T07:10:28.462" v="2673" actId="571"/>
          <ac:picMkLst>
            <pc:docMk/>
            <pc:sldMk cId="50561554" sldId="469"/>
            <ac:picMk id="3" creationId="{ECE3E576-6A4C-EB9E-FE38-3EFAEAA6F024}"/>
          </ac:picMkLst>
        </pc:picChg>
        <pc:picChg chg="add mod">
          <ac:chgData name="Ananta Chowdhury" userId="1b9b6848-115f-4c86-a903-5bac1d300b34" providerId="ADAL" clId="{5070920D-2F78-4CDD-AFF0-FE215EB91541}" dt="2023-03-17T07:10:28.462" v="2673" actId="571"/>
          <ac:picMkLst>
            <pc:docMk/>
            <pc:sldMk cId="50561554" sldId="469"/>
            <ac:picMk id="4" creationId="{6FB7195C-0BD8-B6A3-DDA3-80349A95F689}"/>
          </ac:picMkLst>
        </pc:picChg>
        <pc:picChg chg="add del mod">
          <ac:chgData name="Ananta Chowdhury" userId="1b9b6848-115f-4c86-a903-5bac1d300b34" providerId="ADAL" clId="{5070920D-2F78-4CDD-AFF0-FE215EB91541}" dt="2023-03-20T10:22:46.715" v="10816" actId="478"/>
          <ac:picMkLst>
            <pc:docMk/>
            <pc:sldMk cId="50561554" sldId="469"/>
            <ac:picMk id="4" creationId="{E4F69869-DB3D-768E-2951-FDB8BE690081}"/>
          </ac:picMkLst>
        </pc:picChg>
        <pc:picChg chg="add mod">
          <ac:chgData name="Ananta Chowdhury" userId="1b9b6848-115f-4c86-a903-5bac1d300b34" providerId="ADAL" clId="{5070920D-2F78-4CDD-AFF0-FE215EB91541}" dt="2023-03-17T07:10:28.462" v="2673" actId="571"/>
          <ac:picMkLst>
            <pc:docMk/>
            <pc:sldMk cId="50561554" sldId="469"/>
            <ac:picMk id="7" creationId="{7AA3E7D2-AE64-E031-B950-8EC4AF05B04F}"/>
          </ac:picMkLst>
        </pc:picChg>
        <pc:picChg chg="add del mod">
          <ac:chgData name="Ananta Chowdhury" userId="1b9b6848-115f-4c86-a903-5bac1d300b34" providerId="ADAL" clId="{5070920D-2F78-4CDD-AFF0-FE215EB91541}" dt="2023-03-20T10:22:46.715" v="10816" actId="478"/>
          <ac:picMkLst>
            <pc:docMk/>
            <pc:sldMk cId="50561554" sldId="469"/>
            <ac:picMk id="10" creationId="{4FB1379B-D7B5-4A39-F6F2-749AD92F1980}"/>
          </ac:picMkLst>
        </pc:picChg>
        <pc:picChg chg="add del mod">
          <ac:chgData name="Ananta Chowdhury" userId="1b9b6848-115f-4c86-a903-5bac1d300b34" providerId="ADAL" clId="{5070920D-2F78-4CDD-AFF0-FE215EB91541}" dt="2023-03-20T10:24:45.322" v="10838" actId="478"/>
          <ac:picMkLst>
            <pc:docMk/>
            <pc:sldMk cId="50561554" sldId="469"/>
            <ac:picMk id="15" creationId="{A780300F-E5D6-C4E2-7A35-DB2AB7D33861}"/>
          </ac:picMkLst>
        </pc:picChg>
        <pc:picChg chg="add del mod modCrop">
          <ac:chgData name="Ananta Chowdhury" userId="1b9b6848-115f-4c86-a903-5bac1d300b34" providerId="ADAL" clId="{5070920D-2F78-4CDD-AFF0-FE215EB91541}" dt="2023-03-20T22:58:01.173" v="13936" actId="478"/>
          <ac:picMkLst>
            <pc:docMk/>
            <pc:sldMk cId="50561554" sldId="469"/>
            <ac:picMk id="17" creationId="{0D118AD5-316B-037F-7ACE-96D78807BD9B}"/>
          </ac:picMkLst>
        </pc:picChg>
        <pc:picChg chg="add del mod">
          <ac:chgData name="Ananta Chowdhury" userId="1b9b6848-115f-4c86-a903-5bac1d300b34" providerId="ADAL" clId="{5070920D-2F78-4CDD-AFF0-FE215EB91541}" dt="2023-03-20T10:47:57.692" v="11782" actId="478"/>
          <ac:picMkLst>
            <pc:docMk/>
            <pc:sldMk cId="50561554" sldId="469"/>
            <ac:picMk id="19" creationId="{8A4F9241-068A-E7ED-F95F-B7C5218E72A9}"/>
          </ac:picMkLst>
        </pc:picChg>
        <pc:picChg chg="mod">
          <ac:chgData name="Ananta Chowdhury" userId="1b9b6848-115f-4c86-a903-5bac1d300b34" providerId="ADAL" clId="{5070920D-2F78-4CDD-AFF0-FE215EB91541}" dt="2023-03-20T22:58:14.246" v="13939" actId="1036"/>
          <ac:picMkLst>
            <pc:docMk/>
            <pc:sldMk cId="50561554" sldId="469"/>
            <ac:picMk id="20" creationId="{653F604D-2708-00E3-B0A5-CC93BF2FEA50}"/>
          </ac:picMkLst>
        </pc:picChg>
        <pc:picChg chg="add mod modCrop">
          <ac:chgData name="Ananta Chowdhury" userId="1b9b6848-115f-4c86-a903-5bac1d300b34" providerId="ADAL" clId="{5070920D-2F78-4CDD-AFF0-FE215EB91541}" dt="2023-03-20T22:58:27.018" v="13946" actId="1035"/>
          <ac:picMkLst>
            <pc:docMk/>
            <pc:sldMk cId="50561554" sldId="469"/>
            <ac:picMk id="22" creationId="{57C99B49-DB03-92A9-9C86-DB0B271EB69D}"/>
          </ac:picMkLst>
        </pc:picChg>
        <pc:picChg chg="mod">
          <ac:chgData name="Ananta Chowdhury" userId="1b9b6848-115f-4c86-a903-5bac1d300b34" providerId="ADAL" clId="{5070920D-2F78-4CDD-AFF0-FE215EB91541}" dt="2023-03-20T22:58:14.246" v="13939" actId="1036"/>
          <ac:picMkLst>
            <pc:docMk/>
            <pc:sldMk cId="50561554" sldId="469"/>
            <ac:picMk id="24" creationId="{9BB91B73-930E-6499-DEF1-B6A490522C23}"/>
          </ac:picMkLst>
        </pc:picChg>
        <pc:picChg chg="add del mod">
          <ac:chgData name="Ananta Chowdhury" userId="1b9b6848-115f-4c86-a903-5bac1d300b34" providerId="ADAL" clId="{5070920D-2F78-4CDD-AFF0-FE215EB91541}" dt="2023-03-20T22:58:27.018" v="13946" actId="1035"/>
          <ac:picMkLst>
            <pc:docMk/>
            <pc:sldMk cId="50561554" sldId="469"/>
            <ac:picMk id="26" creationId="{38BE490F-0892-D7A1-5F98-A804C20DB25F}"/>
          </ac:picMkLst>
        </pc:picChg>
        <pc:picChg chg="add del mod">
          <ac:chgData name="Ananta Chowdhury" userId="1b9b6848-115f-4c86-a903-5bac1d300b34" providerId="ADAL" clId="{5070920D-2F78-4CDD-AFF0-FE215EB91541}" dt="2023-03-20T10:28:59.655" v="10874"/>
          <ac:picMkLst>
            <pc:docMk/>
            <pc:sldMk cId="50561554" sldId="469"/>
            <ac:picMk id="27" creationId="{BF9684EE-44A6-FB90-E1BA-A3E5A5FAF595}"/>
          </ac:picMkLst>
        </pc:picChg>
        <pc:picChg chg="add del mod">
          <ac:chgData name="Ananta Chowdhury" userId="1b9b6848-115f-4c86-a903-5bac1d300b34" providerId="ADAL" clId="{5070920D-2F78-4CDD-AFF0-FE215EB91541}" dt="2023-03-20T10:47:55.970" v="11781" actId="21"/>
          <ac:picMkLst>
            <pc:docMk/>
            <pc:sldMk cId="50561554" sldId="469"/>
            <ac:picMk id="29" creationId="{E059958E-3EE2-FF78-F255-6BE2EA0C166C}"/>
          </ac:picMkLst>
        </pc:picChg>
        <pc:picChg chg="add mod">
          <ac:chgData name="Ananta Chowdhury" userId="1b9b6848-115f-4c86-a903-5bac1d300b34" providerId="ADAL" clId="{5070920D-2F78-4CDD-AFF0-FE215EB91541}" dt="2023-03-20T22:58:27.018" v="13946" actId="1035"/>
          <ac:picMkLst>
            <pc:docMk/>
            <pc:sldMk cId="50561554" sldId="469"/>
            <ac:picMk id="30" creationId="{FF2CBBB9-6B01-A2A8-717C-0D516C9E44A1}"/>
          </ac:picMkLst>
        </pc:picChg>
      </pc:sldChg>
      <pc:sldChg chg="addSp delSp modSp add mod addAnim delAnim modAnim modNotesTx">
        <pc:chgData name="Ananta Chowdhury" userId="1b9b6848-115f-4c86-a903-5bac1d300b34" providerId="ADAL" clId="{5070920D-2F78-4CDD-AFF0-FE215EB91541}" dt="2023-03-22T19:10:24.035" v="20194" actId="20577"/>
        <pc:sldMkLst>
          <pc:docMk/>
          <pc:sldMk cId="658922990" sldId="470"/>
        </pc:sldMkLst>
        <pc:spChg chg="add del mod">
          <ac:chgData name="Ananta Chowdhury" userId="1b9b6848-115f-4c86-a903-5bac1d300b34" providerId="ADAL" clId="{5070920D-2F78-4CDD-AFF0-FE215EB91541}" dt="2023-03-21T03:17:57.312" v="15690" actId="21"/>
          <ac:spMkLst>
            <pc:docMk/>
            <pc:sldMk cId="658922990" sldId="470"/>
            <ac:spMk id="2" creationId="{3D600F0F-3996-7EF2-4CEB-915651E7C8D8}"/>
          </ac:spMkLst>
        </pc:spChg>
        <pc:spChg chg="add mod">
          <ac:chgData name="Ananta Chowdhury" userId="1b9b6848-115f-4c86-a903-5bac1d300b34" providerId="ADAL" clId="{5070920D-2F78-4CDD-AFF0-FE215EB91541}" dt="2023-03-20T09:00:12.012" v="9501" actId="571"/>
          <ac:spMkLst>
            <pc:docMk/>
            <pc:sldMk cId="658922990" sldId="470"/>
            <ac:spMk id="3" creationId="{B1BA2E8D-B66A-4DEF-30AF-28AB5A14F8F0}"/>
          </ac:spMkLst>
        </pc:spChg>
        <pc:spChg chg="mod">
          <ac:chgData name="Ananta Chowdhury" userId="1b9b6848-115f-4c86-a903-5bac1d300b34" providerId="ADAL" clId="{5070920D-2F78-4CDD-AFF0-FE215EB91541}" dt="2023-03-22T07:27:22.427" v="19435" actId="313"/>
          <ac:spMkLst>
            <pc:docMk/>
            <pc:sldMk cId="658922990" sldId="470"/>
            <ac:spMk id="10" creationId="{CEEE8906-0F8C-4145-B275-6382C989962B}"/>
          </ac:spMkLst>
        </pc:spChg>
        <pc:spChg chg="mod">
          <ac:chgData name="Ananta Chowdhury" userId="1b9b6848-115f-4c86-a903-5bac1d300b34" providerId="ADAL" clId="{5070920D-2F78-4CDD-AFF0-FE215EB91541}" dt="2023-03-20T09:00:04.755" v="9499" actId="20577"/>
          <ac:spMkLst>
            <pc:docMk/>
            <pc:sldMk cId="658922990" sldId="470"/>
            <ac:spMk id="11" creationId="{4CD78626-6D26-441F-A1FF-19376A44B6CF}"/>
          </ac:spMkLst>
        </pc:spChg>
        <pc:spChg chg="add mod">
          <ac:chgData name="Ananta Chowdhury" userId="1b9b6848-115f-4c86-a903-5bac1d300b34" providerId="ADAL" clId="{5070920D-2F78-4CDD-AFF0-FE215EB91541}" dt="2023-03-21T07:32:50.266" v="17209" actId="1036"/>
          <ac:spMkLst>
            <pc:docMk/>
            <pc:sldMk cId="658922990" sldId="470"/>
            <ac:spMk id="14" creationId="{B9BB4B77-95F3-F42C-29D3-9E44E6B015F7}"/>
          </ac:spMkLst>
        </pc:spChg>
        <pc:spChg chg="add mod">
          <ac:chgData name="Ananta Chowdhury" userId="1b9b6848-115f-4c86-a903-5bac1d300b34" providerId="ADAL" clId="{5070920D-2F78-4CDD-AFF0-FE215EB91541}" dt="2023-03-21T07:32:50.266" v="17209" actId="1036"/>
          <ac:spMkLst>
            <pc:docMk/>
            <pc:sldMk cId="658922990" sldId="470"/>
            <ac:spMk id="15" creationId="{0BE8B728-6207-054A-B153-C9213DA4E6C4}"/>
          </ac:spMkLst>
        </pc:spChg>
        <pc:spChg chg="add mod">
          <ac:chgData name="Ananta Chowdhury" userId="1b9b6848-115f-4c86-a903-5bac1d300b34" providerId="ADAL" clId="{5070920D-2F78-4CDD-AFF0-FE215EB91541}" dt="2023-03-20T09:40:31.191" v="9911" actId="571"/>
          <ac:spMkLst>
            <pc:docMk/>
            <pc:sldMk cId="658922990" sldId="470"/>
            <ac:spMk id="18" creationId="{6ED007CB-3E79-0A2B-1BB7-7F1D0A65FED4}"/>
          </ac:spMkLst>
        </pc:spChg>
        <pc:spChg chg="add del mod">
          <ac:chgData name="Ananta Chowdhury" userId="1b9b6848-115f-4c86-a903-5bac1d300b34" providerId="ADAL" clId="{5070920D-2F78-4CDD-AFF0-FE215EB91541}" dt="2023-03-21T07:33:36.346" v="17211" actId="14100"/>
          <ac:spMkLst>
            <pc:docMk/>
            <pc:sldMk cId="658922990" sldId="470"/>
            <ac:spMk id="19" creationId="{796564A7-2DFA-702A-F4C7-7DEAC328FC37}"/>
          </ac:spMkLst>
        </pc:spChg>
        <pc:spChg chg="add mod">
          <ac:chgData name="Ananta Chowdhury" userId="1b9b6848-115f-4c86-a903-5bac1d300b34" providerId="ADAL" clId="{5070920D-2F78-4CDD-AFF0-FE215EB91541}" dt="2023-03-21T07:32:43.431" v="17206" actId="571"/>
          <ac:spMkLst>
            <pc:docMk/>
            <pc:sldMk cId="658922990" sldId="470"/>
            <ac:spMk id="22" creationId="{4A0087CF-F651-A7AA-0CE1-D3E65F4F0F22}"/>
          </ac:spMkLst>
        </pc:spChg>
        <pc:picChg chg="add mod">
          <ac:chgData name="Ananta Chowdhury" userId="1b9b6848-115f-4c86-a903-5bac1d300b34" providerId="ADAL" clId="{5070920D-2F78-4CDD-AFF0-FE215EB91541}" dt="2023-03-21T07:32:50.266" v="17209" actId="1036"/>
          <ac:picMkLst>
            <pc:docMk/>
            <pc:sldMk cId="658922990" sldId="470"/>
            <ac:picMk id="4" creationId="{06830EFF-D8F0-1F08-CBB1-FF0567A5CBF8}"/>
          </ac:picMkLst>
        </pc:picChg>
        <pc:picChg chg="add del mod">
          <ac:chgData name="Ananta Chowdhury" userId="1b9b6848-115f-4c86-a903-5bac1d300b34" providerId="ADAL" clId="{5070920D-2F78-4CDD-AFF0-FE215EB91541}" dt="2023-03-20T09:15:41.834" v="9539" actId="478"/>
          <ac:picMkLst>
            <pc:docMk/>
            <pc:sldMk cId="658922990" sldId="470"/>
            <ac:picMk id="7" creationId="{11A5252C-3056-925C-962D-74013DDE5624}"/>
          </ac:picMkLst>
        </pc:picChg>
        <pc:picChg chg="mod">
          <ac:chgData name="Ananta Chowdhury" userId="1b9b6848-115f-4c86-a903-5bac1d300b34" providerId="ADAL" clId="{5070920D-2F78-4CDD-AFF0-FE215EB91541}" dt="2023-03-21T11:37:16.219" v="17794" actId="1076"/>
          <ac:picMkLst>
            <pc:docMk/>
            <pc:sldMk cId="658922990" sldId="470"/>
            <ac:picMk id="9" creationId="{DDD7C3E1-609D-1544-409E-88F35A874C19}"/>
          </ac:picMkLst>
        </pc:picChg>
        <pc:picChg chg="add mod">
          <ac:chgData name="Ananta Chowdhury" userId="1b9b6848-115f-4c86-a903-5bac1d300b34" providerId="ADAL" clId="{5070920D-2F78-4CDD-AFF0-FE215EB91541}" dt="2023-03-21T07:32:50.266" v="17209" actId="1036"/>
          <ac:picMkLst>
            <pc:docMk/>
            <pc:sldMk cId="658922990" sldId="470"/>
            <ac:picMk id="12" creationId="{FFAD67F1-8C23-89E6-391E-1A26924D9C3F}"/>
          </ac:picMkLst>
        </pc:picChg>
        <pc:picChg chg="add mod">
          <ac:chgData name="Ananta Chowdhury" userId="1b9b6848-115f-4c86-a903-5bac1d300b34" providerId="ADAL" clId="{5070920D-2F78-4CDD-AFF0-FE215EB91541}" dt="2023-03-20T09:40:31.191" v="9911" actId="571"/>
          <ac:picMkLst>
            <pc:docMk/>
            <pc:sldMk cId="658922990" sldId="470"/>
            <ac:picMk id="16" creationId="{7B1D9FC8-3DCD-44F6-8B8B-513C4108F594}"/>
          </ac:picMkLst>
        </pc:picChg>
        <pc:picChg chg="add mod">
          <ac:chgData name="Ananta Chowdhury" userId="1b9b6848-115f-4c86-a903-5bac1d300b34" providerId="ADAL" clId="{5070920D-2F78-4CDD-AFF0-FE215EB91541}" dt="2023-03-20T09:40:31.191" v="9911" actId="571"/>
          <ac:picMkLst>
            <pc:docMk/>
            <pc:sldMk cId="658922990" sldId="470"/>
            <ac:picMk id="17" creationId="{8633B7E9-588B-DAFE-2B36-3AB0940BBFFB}"/>
          </ac:picMkLst>
        </pc:picChg>
        <pc:picChg chg="add mod">
          <ac:chgData name="Ananta Chowdhury" userId="1b9b6848-115f-4c86-a903-5bac1d300b34" providerId="ADAL" clId="{5070920D-2F78-4CDD-AFF0-FE215EB91541}" dt="2023-03-21T07:32:43.431" v="17206" actId="571"/>
          <ac:picMkLst>
            <pc:docMk/>
            <pc:sldMk cId="658922990" sldId="470"/>
            <ac:picMk id="20" creationId="{3125EF65-F441-78B2-9D72-E6CEA75A0319}"/>
          </ac:picMkLst>
        </pc:picChg>
        <pc:picChg chg="add mod">
          <ac:chgData name="Ananta Chowdhury" userId="1b9b6848-115f-4c86-a903-5bac1d300b34" providerId="ADAL" clId="{5070920D-2F78-4CDD-AFF0-FE215EB91541}" dt="2023-03-21T07:32:43.431" v="17206" actId="571"/>
          <ac:picMkLst>
            <pc:docMk/>
            <pc:sldMk cId="658922990" sldId="470"/>
            <ac:picMk id="21" creationId="{EDE27E31-9671-10CC-E48E-A5E6D3510453}"/>
          </ac:picMkLst>
        </pc:picChg>
      </pc:sldChg>
      <pc:sldChg chg="addSp delSp modSp del mod modAnim">
        <pc:chgData name="Ananta Chowdhury" userId="1b9b6848-115f-4c86-a903-5bac1d300b34" providerId="ADAL" clId="{5070920D-2F78-4CDD-AFF0-FE215EB91541}" dt="2023-03-17T09:44:59.649" v="5202" actId="2696"/>
        <pc:sldMkLst>
          <pc:docMk/>
          <pc:sldMk cId="2469007622" sldId="470"/>
        </pc:sldMkLst>
        <pc:spChg chg="mod">
          <ac:chgData name="Ananta Chowdhury" userId="1b9b6848-115f-4c86-a903-5bac1d300b34" providerId="ADAL" clId="{5070920D-2F78-4CDD-AFF0-FE215EB91541}" dt="2023-03-17T08:50:28.721" v="3605" actId="20577"/>
          <ac:spMkLst>
            <pc:docMk/>
            <pc:sldMk cId="2469007622" sldId="470"/>
            <ac:spMk id="10" creationId="{CEEE8906-0F8C-4145-B275-6382C989962B}"/>
          </ac:spMkLst>
        </pc:spChg>
        <pc:spChg chg="mod">
          <ac:chgData name="Ananta Chowdhury" userId="1b9b6848-115f-4c86-a903-5bac1d300b34" providerId="ADAL" clId="{5070920D-2F78-4CDD-AFF0-FE215EB91541}" dt="2023-03-17T07:58:32.622" v="3117" actId="2711"/>
          <ac:spMkLst>
            <pc:docMk/>
            <pc:sldMk cId="2469007622" sldId="470"/>
            <ac:spMk id="11" creationId="{4CD78626-6D26-441F-A1FF-19376A44B6CF}"/>
          </ac:spMkLst>
        </pc:spChg>
        <pc:graphicFrameChg chg="add del mod">
          <ac:chgData name="Ananta Chowdhury" userId="1b9b6848-115f-4c86-a903-5bac1d300b34" providerId="ADAL" clId="{5070920D-2F78-4CDD-AFF0-FE215EB91541}" dt="2023-03-17T08:02:25.904" v="3140" actId="478"/>
          <ac:graphicFrameMkLst>
            <pc:docMk/>
            <pc:sldMk cId="2469007622" sldId="470"/>
            <ac:graphicFrameMk id="3" creationId="{80EA8E78-12C9-A0B1-0FED-95A938B3965D}"/>
          </ac:graphicFrameMkLst>
        </pc:graphicFrameChg>
        <pc:graphicFrameChg chg="add del mod">
          <ac:chgData name="Ananta Chowdhury" userId="1b9b6848-115f-4c86-a903-5bac1d300b34" providerId="ADAL" clId="{5070920D-2F78-4CDD-AFF0-FE215EB91541}" dt="2023-03-17T08:03:29.202" v="3143" actId="478"/>
          <ac:graphicFrameMkLst>
            <pc:docMk/>
            <pc:sldMk cId="2469007622" sldId="470"/>
            <ac:graphicFrameMk id="4" creationId="{FCF71D43-51D8-527C-B42C-3A8424984583}"/>
          </ac:graphicFrameMkLst>
        </pc:graphicFrameChg>
        <pc:picChg chg="del">
          <ac:chgData name="Ananta Chowdhury" userId="1b9b6848-115f-4c86-a903-5bac1d300b34" providerId="ADAL" clId="{5070920D-2F78-4CDD-AFF0-FE215EB91541}" dt="2023-03-17T08:04:45.296" v="3162" actId="478"/>
          <ac:picMkLst>
            <pc:docMk/>
            <pc:sldMk cId="2469007622" sldId="470"/>
            <ac:picMk id="2" creationId="{25E2C9EE-9144-B8C9-6DEA-2C8A585A1664}"/>
          </ac:picMkLst>
        </pc:picChg>
        <pc:picChg chg="add del mod">
          <ac:chgData name="Ananta Chowdhury" userId="1b9b6848-115f-4c86-a903-5bac1d300b34" providerId="ADAL" clId="{5070920D-2F78-4CDD-AFF0-FE215EB91541}" dt="2023-03-17T08:07:50.478" v="3180" actId="478"/>
          <ac:picMkLst>
            <pc:docMk/>
            <pc:sldMk cId="2469007622" sldId="470"/>
            <ac:picMk id="6" creationId="{2D9FFB43-28B6-F3FB-6FFB-DEB12128C4CA}"/>
          </ac:picMkLst>
        </pc:picChg>
        <pc:picChg chg="add del mod">
          <ac:chgData name="Ananta Chowdhury" userId="1b9b6848-115f-4c86-a903-5bac1d300b34" providerId="ADAL" clId="{5070920D-2F78-4CDD-AFF0-FE215EB91541}" dt="2023-03-17T08:07:50.478" v="3180" actId="478"/>
          <ac:picMkLst>
            <pc:docMk/>
            <pc:sldMk cId="2469007622" sldId="470"/>
            <ac:picMk id="7" creationId="{6236B898-CF35-40D2-CBD7-A8AB9071DCF1}"/>
          </ac:picMkLst>
        </pc:picChg>
        <pc:picChg chg="add mod">
          <ac:chgData name="Ananta Chowdhury" userId="1b9b6848-115f-4c86-a903-5bac1d300b34" providerId="ADAL" clId="{5070920D-2F78-4CDD-AFF0-FE215EB91541}" dt="2023-03-17T08:16:30.742" v="3190" actId="1076"/>
          <ac:picMkLst>
            <pc:docMk/>
            <pc:sldMk cId="2469007622" sldId="470"/>
            <ac:picMk id="9" creationId="{DDD7C3E1-609D-1544-409E-88F35A874C19}"/>
          </ac:picMkLst>
        </pc:picChg>
      </pc:sldChg>
      <pc:sldChg chg="addSp delSp modSp mod ord modAnim modNotesTx">
        <pc:chgData name="Ananta Chowdhury" userId="1b9b6848-115f-4c86-a903-5bac1d300b34" providerId="ADAL" clId="{5070920D-2F78-4CDD-AFF0-FE215EB91541}" dt="2023-03-21T19:15:54.778" v="18106"/>
        <pc:sldMkLst>
          <pc:docMk/>
          <pc:sldMk cId="1074792216" sldId="473"/>
        </pc:sldMkLst>
        <pc:spChg chg="add del mod">
          <ac:chgData name="Ananta Chowdhury" userId="1b9b6848-115f-4c86-a903-5bac1d300b34" providerId="ADAL" clId="{5070920D-2F78-4CDD-AFF0-FE215EB91541}" dt="2023-03-17T11:10:10.977" v="8097" actId="478"/>
          <ac:spMkLst>
            <pc:docMk/>
            <pc:sldMk cId="1074792216" sldId="473"/>
            <ac:spMk id="2" creationId="{C5E44ADC-7399-FE31-1A18-0CADAB645814}"/>
          </ac:spMkLst>
        </pc:spChg>
        <pc:spChg chg="add mod">
          <ac:chgData name="Ananta Chowdhury" userId="1b9b6848-115f-4c86-a903-5bac1d300b34" providerId="ADAL" clId="{5070920D-2F78-4CDD-AFF0-FE215EB91541}" dt="2023-03-17T11:10:11.402" v="8098"/>
          <ac:spMkLst>
            <pc:docMk/>
            <pc:sldMk cId="1074792216" sldId="473"/>
            <ac:spMk id="5" creationId="{78A5956F-844C-1C53-9289-D56E83A850B9}"/>
          </ac:spMkLst>
        </pc:spChg>
        <pc:spChg chg="mod">
          <ac:chgData name="Ananta Chowdhury" userId="1b9b6848-115f-4c86-a903-5bac1d300b34" providerId="ADAL" clId="{5070920D-2F78-4CDD-AFF0-FE215EB91541}" dt="2023-03-21T06:14:57.087" v="16439" actId="20577"/>
          <ac:spMkLst>
            <pc:docMk/>
            <pc:sldMk cId="1074792216" sldId="473"/>
            <ac:spMk id="9" creationId="{975F45E7-DA33-4DFB-ACBE-13FC5D3D07DC}"/>
          </ac:spMkLst>
        </pc:spChg>
        <pc:spChg chg="del">
          <ac:chgData name="Ananta Chowdhury" userId="1b9b6848-115f-4c86-a903-5bac1d300b34" providerId="ADAL" clId="{5070920D-2F78-4CDD-AFF0-FE215EB91541}" dt="2023-03-17T11:09:29.786" v="8083" actId="478"/>
          <ac:spMkLst>
            <pc:docMk/>
            <pc:sldMk cId="1074792216" sldId="473"/>
            <ac:spMk id="11" creationId="{7E961054-9055-4884-96B9-5CBAF5428D4B}"/>
          </ac:spMkLst>
        </pc:spChg>
        <pc:picChg chg="mod">
          <ac:chgData name="Ananta Chowdhury" userId="1b9b6848-115f-4c86-a903-5bac1d300b34" providerId="ADAL" clId="{5070920D-2F78-4CDD-AFF0-FE215EB91541}" dt="2023-03-20T23:01:16.526" v="13968" actId="1076"/>
          <ac:picMkLst>
            <pc:docMk/>
            <pc:sldMk cId="1074792216" sldId="473"/>
            <ac:picMk id="3" creationId="{5E6B775D-A406-6396-9203-30567C108E2E}"/>
          </ac:picMkLst>
        </pc:picChg>
      </pc:sldChg>
      <pc:sldChg chg="del">
        <pc:chgData name="Ananta Chowdhury" userId="1b9b6848-115f-4c86-a903-5bac1d300b34" providerId="ADAL" clId="{5070920D-2F78-4CDD-AFF0-FE215EB91541}" dt="2023-03-16T06:36:20.422" v="157" actId="47"/>
        <pc:sldMkLst>
          <pc:docMk/>
          <pc:sldMk cId="3251098328" sldId="474"/>
        </pc:sldMkLst>
      </pc:sldChg>
      <pc:sldChg chg="addSp delSp modSp mod modAnim modNotesTx">
        <pc:chgData name="Ananta Chowdhury" userId="1b9b6848-115f-4c86-a903-5bac1d300b34" providerId="ADAL" clId="{5070920D-2F78-4CDD-AFF0-FE215EB91541}" dt="2023-03-22T08:53:12.465" v="20160" actId="20577"/>
        <pc:sldMkLst>
          <pc:docMk/>
          <pc:sldMk cId="1185284454" sldId="475"/>
        </pc:sldMkLst>
        <pc:spChg chg="add del mod">
          <ac:chgData name="Ananta Chowdhury" userId="1b9b6848-115f-4c86-a903-5bac1d300b34" providerId="ADAL" clId="{5070920D-2F78-4CDD-AFF0-FE215EB91541}" dt="2023-03-17T11:10:06.305" v="8095" actId="478"/>
          <ac:spMkLst>
            <pc:docMk/>
            <pc:sldMk cId="1185284454" sldId="475"/>
            <ac:spMk id="2" creationId="{CE35D647-92FD-9A30-E795-4DD4BD9494A2}"/>
          </ac:spMkLst>
        </pc:spChg>
        <pc:spChg chg="add mod">
          <ac:chgData name="Ananta Chowdhury" userId="1b9b6848-115f-4c86-a903-5bac1d300b34" providerId="ADAL" clId="{5070920D-2F78-4CDD-AFF0-FE215EB91541}" dt="2023-03-17T11:10:06.781" v="8096"/>
          <ac:spMkLst>
            <pc:docMk/>
            <pc:sldMk cId="1185284454" sldId="475"/>
            <ac:spMk id="5" creationId="{3E73AFCE-9306-3159-3F6C-B9BDFF0301F4}"/>
          </ac:spMkLst>
        </pc:spChg>
        <pc:spChg chg="mod">
          <ac:chgData name="Ananta Chowdhury" userId="1b9b6848-115f-4c86-a903-5bac1d300b34" providerId="ADAL" clId="{5070920D-2F78-4CDD-AFF0-FE215EB91541}" dt="2023-03-22T08:53:12.465" v="20160" actId="20577"/>
          <ac:spMkLst>
            <pc:docMk/>
            <pc:sldMk cId="1185284454" sldId="475"/>
            <ac:spMk id="9" creationId="{975F45E7-DA33-4DFB-ACBE-13FC5D3D07DC}"/>
          </ac:spMkLst>
        </pc:spChg>
        <pc:spChg chg="del">
          <ac:chgData name="Ananta Chowdhury" userId="1b9b6848-115f-4c86-a903-5bac1d300b34" providerId="ADAL" clId="{5070920D-2F78-4CDD-AFF0-FE215EB91541}" dt="2023-03-17T11:09:41.680" v="8091" actId="478"/>
          <ac:spMkLst>
            <pc:docMk/>
            <pc:sldMk cId="1185284454" sldId="475"/>
            <ac:spMk id="11" creationId="{7E961054-9055-4884-96B9-5CBAF5428D4B}"/>
          </ac:spMkLst>
        </pc:spChg>
        <pc:picChg chg="mod">
          <ac:chgData name="Ananta Chowdhury" userId="1b9b6848-115f-4c86-a903-5bac1d300b34" providerId="ADAL" clId="{5070920D-2F78-4CDD-AFF0-FE215EB91541}" dt="2023-03-20T23:01:27.704" v="13971" actId="1076"/>
          <ac:picMkLst>
            <pc:docMk/>
            <pc:sldMk cId="1185284454" sldId="475"/>
            <ac:picMk id="3" creationId="{60A909C3-90D5-88AF-5458-6801841BEAEC}"/>
          </ac:picMkLst>
        </pc:picChg>
      </pc:sldChg>
      <pc:sldChg chg="del">
        <pc:chgData name="Ananta Chowdhury" userId="1b9b6848-115f-4c86-a903-5bac1d300b34" providerId="ADAL" clId="{5070920D-2F78-4CDD-AFF0-FE215EB91541}" dt="2023-03-16T06:36:20.422" v="157" actId="47"/>
        <pc:sldMkLst>
          <pc:docMk/>
          <pc:sldMk cId="3248543512" sldId="476"/>
        </pc:sldMkLst>
      </pc:sldChg>
      <pc:sldChg chg="modSp mod ord modAnim modNotesTx">
        <pc:chgData name="Ananta Chowdhury" userId="1b9b6848-115f-4c86-a903-5bac1d300b34" providerId="ADAL" clId="{5070920D-2F78-4CDD-AFF0-FE215EB91541}" dt="2023-03-21T11:56:48.392" v="17881" actId="20577"/>
        <pc:sldMkLst>
          <pc:docMk/>
          <pc:sldMk cId="3539673313" sldId="477"/>
        </pc:sldMkLst>
        <pc:spChg chg="mod">
          <ac:chgData name="Ananta Chowdhury" userId="1b9b6848-115f-4c86-a903-5bac1d300b34" providerId="ADAL" clId="{5070920D-2F78-4CDD-AFF0-FE215EB91541}" dt="2023-03-17T08:54:31.077" v="3628" actId="20577"/>
          <ac:spMkLst>
            <pc:docMk/>
            <pc:sldMk cId="3539673313" sldId="477"/>
            <ac:spMk id="14" creationId="{9EA21094-95B9-426E-AE3D-51358CCD34A9}"/>
          </ac:spMkLst>
        </pc:spChg>
      </pc:sldChg>
      <pc:sldChg chg="addSp delSp modSp mod modAnim modNotesTx">
        <pc:chgData name="Ananta Chowdhury" userId="1b9b6848-115f-4c86-a903-5bac1d300b34" providerId="ADAL" clId="{5070920D-2F78-4CDD-AFF0-FE215EB91541}" dt="2023-03-22T08:16:44.666" v="20092" actId="20577"/>
        <pc:sldMkLst>
          <pc:docMk/>
          <pc:sldMk cId="1374883885" sldId="479"/>
        </pc:sldMkLst>
        <pc:spChg chg="mod">
          <ac:chgData name="Ananta Chowdhury" userId="1b9b6848-115f-4c86-a903-5bac1d300b34" providerId="ADAL" clId="{5070920D-2F78-4CDD-AFF0-FE215EB91541}" dt="2023-03-20T09:53:09.600" v="10674" actId="20577"/>
          <ac:spMkLst>
            <pc:docMk/>
            <pc:sldMk cId="1374883885" sldId="479"/>
            <ac:spMk id="4" creationId="{DC10F845-DF1A-4F59-AAAD-3DB0E0E4FFB4}"/>
          </ac:spMkLst>
        </pc:spChg>
        <pc:spChg chg="mod">
          <ac:chgData name="Ananta Chowdhury" userId="1b9b6848-115f-4c86-a903-5bac1d300b34" providerId="ADAL" clId="{5070920D-2F78-4CDD-AFF0-FE215EB91541}" dt="2023-03-22T07:59:08.337" v="20048" actId="1076"/>
          <ac:spMkLst>
            <pc:docMk/>
            <pc:sldMk cId="1374883885" sldId="479"/>
            <ac:spMk id="6" creationId="{3AFD6980-B735-4ADE-855F-45019A218F69}"/>
          </ac:spMkLst>
        </pc:spChg>
        <pc:spChg chg="del mod">
          <ac:chgData name="Ananta Chowdhury" userId="1b9b6848-115f-4c86-a903-5bac1d300b34" providerId="ADAL" clId="{5070920D-2F78-4CDD-AFF0-FE215EB91541}" dt="2023-03-20T10:43:37.989" v="11721" actId="478"/>
          <ac:spMkLst>
            <pc:docMk/>
            <pc:sldMk cId="1374883885" sldId="479"/>
            <ac:spMk id="10" creationId="{CEEE8906-0F8C-4145-B275-6382C989962B}"/>
          </ac:spMkLst>
        </pc:spChg>
        <pc:picChg chg="add del mod">
          <ac:chgData name="Ananta Chowdhury" userId="1b9b6848-115f-4c86-a903-5bac1d300b34" providerId="ADAL" clId="{5070920D-2F78-4CDD-AFF0-FE215EB91541}" dt="2023-03-17T06:28:28.926" v="1906"/>
          <ac:picMkLst>
            <pc:docMk/>
            <pc:sldMk cId="1374883885" sldId="479"/>
            <ac:picMk id="2" creationId="{38C239FC-D951-6755-7B70-79D53EE361E0}"/>
          </ac:picMkLst>
        </pc:picChg>
        <pc:picChg chg="mod">
          <ac:chgData name="Ananta Chowdhury" userId="1b9b6848-115f-4c86-a903-5bac1d300b34" providerId="ADAL" clId="{5070920D-2F78-4CDD-AFF0-FE215EB91541}" dt="2023-03-20T10:46:11.830" v="11777" actId="1076"/>
          <ac:picMkLst>
            <pc:docMk/>
            <pc:sldMk cId="1374883885" sldId="479"/>
            <ac:picMk id="3" creationId="{9C1E8DD0-4706-9905-EA9D-5C8F3F94BBA3}"/>
          </ac:picMkLst>
        </pc:picChg>
        <pc:picChg chg="add del mod">
          <ac:chgData name="Ananta Chowdhury" userId="1b9b6848-115f-4c86-a903-5bac1d300b34" providerId="ADAL" clId="{5070920D-2F78-4CDD-AFF0-FE215EB91541}" dt="2023-03-17T06:28:42.243" v="1912" actId="21"/>
          <ac:picMkLst>
            <pc:docMk/>
            <pc:sldMk cId="1374883885" sldId="479"/>
            <ac:picMk id="7" creationId="{4197F2AD-A51F-45E5-7F01-C6FE3188C287}"/>
          </ac:picMkLst>
        </pc:picChg>
        <pc:picChg chg="add del">
          <ac:chgData name="Ananta Chowdhury" userId="1b9b6848-115f-4c86-a903-5bac1d300b34" providerId="ADAL" clId="{5070920D-2F78-4CDD-AFF0-FE215EB91541}" dt="2023-03-22T07:58:57.547" v="20043" actId="22"/>
          <ac:picMkLst>
            <pc:docMk/>
            <pc:sldMk cId="1374883885" sldId="479"/>
            <ac:picMk id="7" creationId="{88843C41-4142-5596-2211-CAE1893E5F09}"/>
          </ac:picMkLst>
        </pc:picChg>
      </pc:sldChg>
      <pc:sldChg chg="addSp delSp modSp add del mod delAnim modAnim modNotesTx">
        <pc:chgData name="Ananta Chowdhury" userId="1b9b6848-115f-4c86-a903-5bac1d300b34" providerId="ADAL" clId="{5070920D-2F78-4CDD-AFF0-FE215EB91541}" dt="2023-03-22T08:16:07.717" v="20086" actId="20577"/>
        <pc:sldMkLst>
          <pc:docMk/>
          <pc:sldMk cId="3780423330" sldId="480"/>
        </pc:sldMkLst>
        <pc:spChg chg="mod">
          <ac:chgData name="Ananta Chowdhury" userId="1b9b6848-115f-4c86-a903-5bac1d300b34" providerId="ADAL" clId="{5070920D-2F78-4CDD-AFF0-FE215EB91541}" dt="2023-03-17T07:58:57.648" v="3121" actId="2711"/>
          <ac:spMkLst>
            <pc:docMk/>
            <pc:sldMk cId="3780423330" sldId="480"/>
            <ac:spMk id="4" creationId="{DC10F845-DF1A-4F59-AAAD-3DB0E0E4FFB4}"/>
          </ac:spMkLst>
        </pc:spChg>
        <pc:spChg chg="del mod">
          <ac:chgData name="Ananta Chowdhury" userId="1b9b6848-115f-4c86-a903-5bac1d300b34" providerId="ADAL" clId="{5070920D-2F78-4CDD-AFF0-FE215EB91541}" dt="2023-03-17T06:29:25.572" v="1918" actId="478"/>
          <ac:spMkLst>
            <pc:docMk/>
            <pc:sldMk cId="3780423330" sldId="480"/>
            <ac:spMk id="6" creationId="{3AFD6980-B735-4ADE-855F-45019A218F69}"/>
          </ac:spMkLst>
        </pc:spChg>
        <pc:spChg chg="del">
          <ac:chgData name="Ananta Chowdhury" userId="1b9b6848-115f-4c86-a903-5bac1d300b34" providerId="ADAL" clId="{5070920D-2F78-4CDD-AFF0-FE215EB91541}" dt="2023-03-16T06:57:29.355" v="420" actId="478"/>
          <ac:spMkLst>
            <pc:docMk/>
            <pc:sldMk cId="3780423330" sldId="480"/>
            <ac:spMk id="7" creationId="{3306FF89-F478-D9BA-FA33-4E2DEFFA421E}"/>
          </ac:spMkLst>
        </pc:spChg>
        <pc:spChg chg="del">
          <ac:chgData name="Ananta Chowdhury" userId="1b9b6848-115f-4c86-a903-5bac1d300b34" providerId="ADAL" clId="{5070920D-2F78-4CDD-AFF0-FE215EB91541}" dt="2023-03-20T23:00:20.273" v="13961" actId="478"/>
          <ac:spMkLst>
            <pc:docMk/>
            <pc:sldMk cId="3780423330" sldId="480"/>
            <ac:spMk id="10" creationId="{CEEE8906-0F8C-4145-B275-6382C989962B}"/>
          </ac:spMkLst>
        </pc:spChg>
        <pc:spChg chg="del">
          <ac:chgData name="Ananta Chowdhury" userId="1b9b6848-115f-4c86-a903-5bac1d300b34" providerId="ADAL" clId="{5070920D-2F78-4CDD-AFF0-FE215EB91541}" dt="2023-03-17T11:09:57.817" v="8093" actId="478"/>
          <ac:spMkLst>
            <pc:docMk/>
            <pc:sldMk cId="3780423330" sldId="480"/>
            <ac:spMk id="12" creationId="{8397498D-C829-4C2D-8863-863DCEC57289}"/>
          </ac:spMkLst>
        </pc:spChg>
        <pc:spChg chg="del mod">
          <ac:chgData name="Ananta Chowdhury" userId="1b9b6848-115f-4c86-a903-5bac1d300b34" providerId="ADAL" clId="{5070920D-2F78-4CDD-AFF0-FE215EB91541}" dt="2023-03-17T06:50:12.351" v="2489" actId="478"/>
          <ac:spMkLst>
            <pc:docMk/>
            <pc:sldMk cId="3780423330" sldId="480"/>
            <ac:spMk id="13" creationId="{32E24EF3-63D4-4FEE-A935-79E1947CEF86}"/>
          </ac:spMkLst>
        </pc:spChg>
        <pc:spChg chg="mod">
          <ac:chgData name="Ananta Chowdhury" userId="1b9b6848-115f-4c86-a903-5bac1d300b34" providerId="ADAL" clId="{5070920D-2F78-4CDD-AFF0-FE215EB91541}" dt="2023-03-20T23:08:59.691" v="14049" actId="113"/>
          <ac:spMkLst>
            <pc:docMk/>
            <pc:sldMk cId="3780423330" sldId="480"/>
            <ac:spMk id="14" creationId="{A6143F5A-331C-48FA-89B8-B9EAA35AC1BA}"/>
          </ac:spMkLst>
        </pc:spChg>
        <pc:spChg chg="add mod">
          <ac:chgData name="Ananta Chowdhury" userId="1b9b6848-115f-4c86-a903-5bac1d300b34" providerId="ADAL" clId="{5070920D-2F78-4CDD-AFF0-FE215EB91541}" dt="2023-03-17T11:09:58.720" v="8094"/>
          <ac:spMkLst>
            <pc:docMk/>
            <pc:sldMk cId="3780423330" sldId="480"/>
            <ac:spMk id="15" creationId="{8EF7B287-141A-E92A-BA9F-7AA18AC55A4C}"/>
          </ac:spMkLst>
        </pc:spChg>
        <pc:picChg chg="del">
          <ac:chgData name="Ananta Chowdhury" userId="1b9b6848-115f-4c86-a903-5bac1d300b34" providerId="ADAL" clId="{5070920D-2F78-4CDD-AFF0-FE215EB91541}" dt="2023-03-17T06:28:03.152" v="1893" actId="478"/>
          <ac:picMkLst>
            <pc:docMk/>
            <pc:sldMk cId="3780423330" sldId="480"/>
            <ac:picMk id="3" creationId="{AB5753F5-9E1D-407C-A37E-53D235A7A17C}"/>
          </ac:picMkLst>
        </pc:picChg>
        <pc:picChg chg="add del mod">
          <ac:chgData name="Ananta Chowdhury" userId="1b9b6848-115f-4c86-a903-5bac1d300b34" providerId="ADAL" clId="{5070920D-2F78-4CDD-AFF0-FE215EB91541}" dt="2023-03-17T06:28:44.924" v="1913" actId="478"/>
          <ac:picMkLst>
            <pc:docMk/>
            <pc:sldMk cId="3780423330" sldId="480"/>
            <ac:picMk id="8" creationId="{1D89A3C9-A2CE-92B3-34AF-518D4C6F9B74}"/>
          </ac:picMkLst>
        </pc:picChg>
        <pc:picChg chg="add del mod">
          <ac:chgData name="Ananta Chowdhury" userId="1b9b6848-115f-4c86-a903-5bac1d300b34" providerId="ADAL" clId="{5070920D-2F78-4CDD-AFF0-FE215EB91541}" dt="2023-03-17T06:30:07.820" v="1944" actId="21"/>
          <ac:picMkLst>
            <pc:docMk/>
            <pc:sldMk cId="3780423330" sldId="480"/>
            <ac:picMk id="9" creationId="{9D99A96A-2E5E-2E8F-E907-92CCCB1BBB67}"/>
          </ac:picMkLst>
        </pc:picChg>
        <pc:picChg chg="add mod">
          <ac:chgData name="Ananta Chowdhury" userId="1b9b6848-115f-4c86-a903-5bac1d300b34" providerId="ADAL" clId="{5070920D-2F78-4CDD-AFF0-FE215EB91541}" dt="2023-03-17T06:30:35.161" v="1986" actId="1076"/>
          <ac:picMkLst>
            <pc:docMk/>
            <pc:sldMk cId="3780423330" sldId="480"/>
            <ac:picMk id="11" creationId="{B0DFF788-9F5B-3076-9BF6-41C3AC652220}"/>
          </ac:picMkLst>
        </pc:picChg>
      </pc:sldChg>
      <pc:sldChg chg="addSp delSp modSp mod ord setBg modNotesTx">
        <pc:chgData name="Ananta Chowdhury" userId="1b9b6848-115f-4c86-a903-5bac1d300b34" providerId="ADAL" clId="{5070920D-2F78-4CDD-AFF0-FE215EB91541}" dt="2023-03-21T12:53:27.604" v="18072" actId="404"/>
        <pc:sldMkLst>
          <pc:docMk/>
          <pc:sldMk cId="4087584334" sldId="481"/>
        </pc:sldMkLst>
        <pc:spChg chg="mod ord">
          <ac:chgData name="Ananta Chowdhury" userId="1b9b6848-115f-4c86-a903-5bac1d300b34" providerId="ADAL" clId="{5070920D-2F78-4CDD-AFF0-FE215EB91541}" dt="2023-03-20T10:05:30.214" v="10769" actId="26606"/>
          <ac:spMkLst>
            <pc:docMk/>
            <pc:sldMk cId="4087584334" sldId="481"/>
            <ac:spMk id="2" creationId="{625FCE7E-9EB1-4D0D-9325-1466AC4A0910}"/>
          </ac:spMkLst>
        </pc:spChg>
        <pc:spChg chg="mod">
          <ac:chgData name="Ananta Chowdhury" userId="1b9b6848-115f-4c86-a903-5bac1d300b34" providerId="ADAL" clId="{5070920D-2F78-4CDD-AFF0-FE215EB91541}" dt="2023-03-21T12:53:27.604" v="18072" actId="404"/>
          <ac:spMkLst>
            <pc:docMk/>
            <pc:sldMk cId="4087584334" sldId="481"/>
            <ac:spMk id="3" creationId="{B558A2B1-C460-4093-A5B5-C930242E1105}"/>
          </ac:spMkLst>
        </pc:spChg>
        <pc:spChg chg="add del">
          <ac:chgData name="Ananta Chowdhury" userId="1b9b6848-115f-4c86-a903-5bac1d300b34" providerId="ADAL" clId="{5070920D-2F78-4CDD-AFF0-FE215EB91541}" dt="2023-03-20T10:05:30.214" v="10769" actId="26606"/>
          <ac:spMkLst>
            <pc:docMk/>
            <pc:sldMk cId="4087584334" sldId="481"/>
            <ac:spMk id="8" creationId="{F837543A-6020-4505-A233-C9DB4BF74011}"/>
          </ac:spMkLst>
        </pc:spChg>
        <pc:spChg chg="add del">
          <ac:chgData name="Ananta Chowdhury" userId="1b9b6848-115f-4c86-a903-5bac1d300b34" providerId="ADAL" clId="{5070920D-2F78-4CDD-AFF0-FE215EB91541}" dt="2023-03-20T10:05:30.214" v="10769" actId="26606"/>
          <ac:spMkLst>
            <pc:docMk/>
            <pc:sldMk cId="4087584334" sldId="481"/>
            <ac:spMk id="10" creationId="{35B16301-FB18-48BA-A6DD-C37CAF6F9A18}"/>
          </ac:spMkLst>
        </pc:spChg>
        <pc:spChg chg="add del">
          <ac:chgData name="Ananta Chowdhury" userId="1b9b6848-115f-4c86-a903-5bac1d300b34" providerId="ADAL" clId="{5070920D-2F78-4CDD-AFF0-FE215EB91541}" dt="2023-03-20T10:05:30.214" v="10769" actId="26606"/>
          <ac:spMkLst>
            <pc:docMk/>
            <pc:sldMk cId="4087584334" sldId="481"/>
            <ac:spMk id="12" creationId="{C3C0D90E-074A-4F52-9B11-B52BEF4BCBE5}"/>
          </ac:spMkLst>
        </pc:spChg>
        <pc:spChg chg="add del">
          <ac:chgData name="Ananta Chowdhury" userId="1b9b6848-115f-4c86-a903-5bac1d300b34" providerId="ADAL" clId="{5070920D-2F78-4CDD-AFF0-FE215EB91541}" dt="2023-03-20T10:05:30.214" v="10769" actId="26606"/>
          <ac:spMkLst>
            <pc:docMk/>
            <pc:sldMk cId="4087584334" sldId="481"/>
            <ac:spMk id="14" creationId="{CABBD4C1-E6F8-46F6-8152-A8A97490BF4D}"/>
          </ac:spMkLst>
        </pc:spChg>
        <pc:spChg chg="add del">
          <ac:chgData name="Ananta Chowdhury" userId="1b9b6848-115f-4c86-a903-5bac1d300b34" providerId="ADAL" clId="{5070920D-2F78-4CDD-AFF0-FE215EB91541}" dt="2023-03-20T10:05:30.214" v="10769" actId="26606"/>
          <ac:spMkLst>
            <pc:docMk/>
            <pc:sldMk cId="4087584334" sldId="481"/>
            <ac:spMk id="16" creationId="{83BA5EF5-1FE9-4BF9-83BB-269BCDDF6156}"/>
          </ac:spMkLst>
        </pc:spChg>
        <pc:spChg chg="add del">
          <ac:chgData name="Ananta Chowdhury" userId="1b9b6848-115f-4c86-a903-5bac1d300b34" providerId="ADAL" clId="{5070920D-2F78-4CDD-AFF0-FE215EB91541}" dt="2023-03-20T10:05:30.214" v="10769" actId="26606"/>
          <ac:spMkLst>
            <pc:docMk/>
            <pc:sldMk cId="4087584334" sldId="481"/>
            <ac:spMk id="20" creationId="{88853921-7BC9-4BDE-ACAB-133C683C82D6}"/>
          </ac:spMkLst>
        </pc:spChg>
        <pc:spChg chg="add del">
          <ac:chgData name="Ananta Chowdhury" userId="1b9b6848-115f-4c86-a903-5bac1d300b34" providerId="ADAL" clId="{5070920D-2F78-4CDD-AFF0-FE215EB91541}" dt="2023-03-20T10:05:30.214" v="10769" actId="26606"/>
          <ac:spMkLst>
            <pc:docMk/>
            <pc:sldMk cId="4087584334" sldId="481"/>
            <ac:spMk id="22" creationId="{09192968-3AE7-4470-A61C-97294BB92731}"/>
          </ac:spMkLst>
        </pc:spChg>
        <pc:spChg chg="add del">
          <ac:chgData name="Ananta Chowdhury" userId="1b9b6848-115f-4c86-a903-5bac1d300b34" providerId="ADAL" clId="{5070920D-2F78-4CDD-AFF0-FE215EB91541}" dt="2023-03-20T10:05:30.214" v="10769" actId="26606"/>
          <ac:spMkLst>
            <pc:docMk/>
            <pc:sldMk cId="4087584334" sldId="481"/>
            <ac:spMk id="24" creationId="{3AB72E55-43E4-4356-BFE8-E2102CB0B505}"/>
          </ac:spMkLst>
        </pc:spChg>
        <pc:spChg chg="add">
          <ac:chgData name="Ananta Chowdhury" userId="1b9b6848-115f-4c86-a903-5bac1d300b34" providerId="ADAL" clId="{5070920D-2F78-4CDD-AFF0-FE215EB91541}" dt="2023-03-20T10:05:30.214" v="10769" actId="26606"/>
          <ac:spMkLst>
            <pc:docMk/>
            <pc:sldMk cId="4087584334" sldId="481"/>
            <ac:spMk id="29" creationId="{362D44EE-C852-4460-B8B5-C4F2BC20510C}"/>
          </ac:spMkLst>
        </pc:spChg>
        <pc:spChg chg="add">
          <ac:chgData name="Ananta Chowdhury" userId="1b9b6848-115f-4c86-a903-5bac1d300b34" providerId="ADAL" clId="{5070920D-2F78-4CDD-AFF0-FE215EB91541}" dt="2023-03-20T10:05:30.214" v="10769" actId="26606"/>
          <ac:spMkLst>
            <pc:docMk/>
            <pc:sldMk cId="4087584334" sldId="481"/>
            <ac:spMk id="31" creationId="{658970D8-8D1D-4B5C-894B-E871CC86543D}"/>
          </ac:spMkLst>
        </pc:spChg>
        <pc:spChg chg="add">
          <ac:chgData name="Ananta Chowdhury" userId="1b9b6848-115f-4c86-a903-5bac1d300b34" providerId="ADAL" clId="{5070920D-2F78-4CDD-AFF0-FE215EB91541}" dt="2023-03-20T10:05:30.214" v="10769" actId="26606"/>
          <ac:spMkLst>
            <pc:docMk/>
            <pc:sldMk cId="4087584334" sldId="481"/>
            <ac:spMk id="33" creationId="{F227E5B6-9132-43CA-B503-37A18562ADF2}"/>
          </ac:spMkLst>
        </pc:spChg>
        <pc:spChg chg="add">
          <ac:chgData name="Ananta Chowdhury" userId="1b9b6848-115f-4c86-a903-5bac1d300b34" providerId="ADAL" clId="{5070920D-2F78-4CDD-AFF0-FE215EB91541}" dt="2023-03-20T10:05:30.214" v="10769" actId="26606"/>
          <ac:spMkLst>
            <pc:docMk/>
            <pc:sldMk cId="4087584334" sldId="481"/>
            <ac:spMk id="35" creationId="{03C2051E-A88D-48E5-BACF-AAED17892722}"/>
          </ac:spMkLst>
        </pc:spChg>
        <pc:spChg chg="add">
          <ac:chgData name="Ananta Chowdhury" userId="1b9b6848-115f-4c86-a903-5bac1d300b34" providerId="ADAL" clId="{5070920D-2F78-4CDD-AFF0-FE215EB91541}" dt="2023-03-20T10:05:30.214" v="10769" actId="26606"/>
          <ac:spMkLst>
            <pc:docMk/>
            <pc:sldMk cId="4087584334" sldId="481"/>
            <ac:spMk id="37" creationId="{7821A508-2985-4905-874A-527429BAABFA}"/>
          </ac:spMkLst>
        </pc:spChg>
        <pc:spChg chg="add">
          <ac:chgData name="Ananta Chowdhury" userId="1b9b6848-115f-4c86-a903-5bac1d300b34" providerId="ADAL" clId="{5070920D-2F78-4CDD-AFF0-FE215EB91541}" dt="2023-03-20T10:05:30.214" v="10769" actId="26606"/>
          <ac:spMkLst>
            <pc:docMk/>
            <pc:sldMk cId="4087584334" sldId="481"/>
            <ac:spMk id="39" creationId="{D2929CB1-0E3C-4B2D-ADC5-0154FB33BA44}"/>
          </ac:spMkLst>
        </pc:spChg>
        <pc:spChg chg="add">
          <ac:chgData name="Ananta Chowdhury" userId="1b9b6848-115f-4c86-a903-5bac1d300b34" providerId="ADAL" clId="{5070920D-2F78-4CDD-AFF0-FE215EB91541}" dt="2023-03-20T10:05:30.214" v="10769" actId="26606"/>
          <ac:spMkLst>
            <pc:docMk/>
            <pc:sldMk cId="4087584334" sldId="481"/>
            <ac:spMk id="41" creationId="{5F2F0C84-BE8C-4DC2-A6D3-30349A801D5C}"/>
          </ac:spMkLst>
        </pc:spChg>
        <pc:picChg chg="add mod">
          <ac:chgData name="Ananta Chowdhury" userId="1b9b6848-115f-4c86-a903-5bac1d300b34" providerId="ADAL" clId="{5070920D-2F78-4CDD-AFF0-FE215EB91541}" dt="2023-03-21T12:53:27.309" v="18071" actId="14100"/>
          <ac:picMkLst>
            <pc:docMk/>
            <pc:sldMk cId="4087584334" sldId="481"/>
            <ac:picMk id="5" creationId="{B8672121-6593-3563-B851-CB22E46BA3C2}"/>
          </ac:picMkLst>
        </pc:picChg>
        <pc:cxnChg chg="add del">
          <ac:chgData name="Ananta Chowdhury" userId="1b9b6848-115f-4c86-a903-5bac1d300b34" providerId="ADAL" clId="{5070920D-2F78-4CDD-AFF0-FE215EB91541}" dt="2023-03-20T10:05:30.214" v="10769" actId="26606"/>
          <ac:cxnSpMkLst>
            <pc:docMk/>
            <pc:sldMk cId="4087584334" sldId="481"/>
            <ac:cxnSpMk id="18" creationId="{4B3BCACB-5880-460B-9606-8C433A9AF99D}"/>
          </ac:cxnSpMkLst>
        </pc:cxnChg>
      </pc:sldChg>
      <pc:sldChg chg="modNotesTx">
        <pc:chgData name="Ananta Chowdhury" userId="1b9b6848-115f-4c86-a903-5bac1d300b34" providerId="ADAL" clId="{5070920D-2F78-4CDD-AFF0-FE215EB91541}" dt="2023-03-21T02:29:23.419" v="14999"/>
        <pc:sldMkLst>
          <pc:docMk/>
          <pc:sldMk cId="1563683863" sldId="482"/>
        </pc:sldMkLst>
      </pc:sldChg>
      <pc:sldChg chg="del">
        <pc:chgData name="Ananta Chowdhury" userId="1b9b6848-115f-4c86-a903-5bac1d300b34" providerId="ADAL" clId="{5070920D-2F78-4CDD-AFF0-FE215EB91541}" dt="2023-03-16T06:35:07.005" v="155" actId="47"/>
        <pc:sldMkLst>
          <pc:docMk/>
          <pc:sldMk cId="92355064" sldId="483"/>
        </pc:sldMkLst>
      </pc:sldChg>
      <pc:sldChg chg="modSp add del mod">
        <pc:chgData name="Ananta Chowdhury" userId="1b9b6848-115f-4c86-a903-5bac1d300b34" providerId="ADAL" clId="{5070920D-2F78-4CDD-AFF0-FE215EB91541}" dt="2023-03-22T08:57:08.127" v="20181" actId="2696"/>
        <pc:sldMkLst>
          <pc:docMk/>
          <pc:sldMk cId="3094934744" sldId="484"/>
        </pc:sldMkLst>
        <pc:spChg chg="mod">
          <ac:chgData name="Ananta Chowdhury" userId="1b9b6848-115f-4c86-a903-5bac1d300b34" providerId="ADAL" clId="{5070920D-2F78-4CDD-AFF0-FE215EB91541}" dt="2023-03-22T07:26:12.328" v="19393" actId="20577"/>
          <ac:spMkLst>
            <pc:docMk/>
            <pc:sldMk cId="3094934744" sldId="484"/>
            <ac:spMk id="6" creationId="{5537508D-80C6-189A-AADC-136DDD2B700F}"/>
          </ac:spMkLst>
        </pc:spChg>
      </pc:sldChg>
      <pc:sldChg chg="add del modNotesTx">
        <pc:chgData name="Ananta Chowdhury" userId="1b9b6848-115f-4c86-a903-5bac1d300b34" providerId="ADAL" clId="{5070920D-2F78-4CDD-AFF0-FE215EB91541}" dt="2023-03-21T12:55:06.305" v="18079" actId="47"/>
        <pc:sldMkLst>
          <pc:docMk/>
          <pc:sldMk cId="1937343248" sldId="485"/>
        </pc:sldMkLst>
      </pc:sldChg>
      <pc:sldChg chg="addSp delSp modSp add del mod delAnim modAnim modNotesTx">
        <pc:chgData name="Ananta Chowdhury" userId="1b9b6848-115f-4c86-a903-5bac1d300b34" providerId="ADAL" clId="{5070920D-2F78-4CDD-AFF0-FE215EB91541}" dt="2023-03-20T10:00:53.696" v="10743" actId="47"/>
        <pc:sldMkLst>
          <pc:docMk/>
          <pc:sldMk cId="3052033404" sldId="486"/>
        </pc:sldMkLst>
        <pc:spChg chg="add mod">
          <ac:chgData name="Ananta Chowdhury" userId="1b9b6848-115f-4c86-a903-5bac1d300b34" providerId="ADAL" clId="{5070920D-2F78-4CDD-AFF0-FE215EB91541}" dt="2023-03-17T07:00:19.618" v="2606" actId="571"/>
          <ac:spMkLst>
            <pc:docMk/>
            <pc:sldMk cId="3052033404" sldId="486"/>
            <ac:spMk id="2" creationId="{E6E50A5B-BDC8-2768-EED6-5EF2960221C4}"/>
          </ac:spMkLst>
        </pc:spChg>
        <pc:spChg chg="mod">
          <ac:chgData name="Ananta Chowdhury" userId="1b9b6848-115f-4c86-a903-5bac1d300b34" providerId="ADAL" clId="{5070920D-2F78-4CDD-AFF0-FE215EB91541}" dt="2023-03-17T07:16:57.391" v="2891" actId="2711"/>
          <ac:spMkLst>
            <pc:docMk/>
            <pc:sldMk cId="3052033404" sldId="486"/>
            <ac:spMk id="4" creationId="{DC10F845-DF1A-4F59-AAAD-3DB0E0E4FFB4}"/>
          </ac:spMkLst>
        </pc:spChg>
        <pc:spChg chg="mod">
          <ac:chgData name="Ananta Chowdhury" userId="1b9b6848-115f-4c86-a903-5bac1d300b34" providerId="ADAL" clId="{5070920D-2F78-4CDD-AFF0-FE215EB91541}" dt="2023-03-17T10:36:26.902" v="7123" actId="1076"/>
          <ac:spMkLst>
            <pc:docMk/>
            <pc:sldMk cId="3052033404" sldId="486"/>
            <ac:spMk id="6" creationId="{3AFD6980-B735-4ADE-855F-45019A218F69}"/>
          </ac:spMkLst>
        </pc:spChg>
        <pc:spChg chg="del">
          <ac:chgData name="Ananta Chowdhury" userId="1b9b6848-115f-4c86-a903-5bac1d300b34" providerId="ADAL" clId="{5070920D-2F78-4CDD-AFF0-FE215EB91541}" dt="2023-03-16T07:01:21.404" v="421" actId="478"/>
          <ac:spMkLst>
            <pc:docMk/>
            <pc:sldMk cId="3052033404" sldId="486"/>
            <ac:spMk id="7" creationId="{3306FF89-F478-D9BA-FA33-4E2DEFFA421E}"/>
          </ac:spMkLst>
        </pc:spChg>
        <pc:spChg chg="add del mod">
          <ac:chgData name="Ananta Chowdhury" userId="1b9b6848-115f-4c86-a903-5bac1d300b34" providerId="ADAL" clId="{5070920D-2F78-4CDD-AFF0-FE215EB91541}" dt="2023-03-17T11:10:39.202" v="8113" actId="478"/>
          <ac:spMkLst>
            <pc:docMk/>
            <pc:sldMk cId="3052033404" sldId="486"/>
            <ac:spMk id="8" creationId="{DFEAAD0B-B78B-4F9F-13A7-B569546C515B}"/>
          </ac:spMkLst>
        </pc:spChg>
        <pc:spChg chg="add mod">
          <ac:chgData name="Ananta Chowdhury" userId="1b9b6848-115f-4c86-a903-5bac1d300b34" providerId="ADAL" clId="{5070920D-2F78-4CDD-AFF0-FE215EB91541}" dt="2023-03-17T11:10:53.117" v="8119" actId="20577"/>
          <ac:spMkLst>
            <pc:docMk/>
            <pc:sldMk cId="3052033404" sldId="486"/>
            <ac:spMk id="9" creationId="{A916E44E-69A8-4BE2-B500-302C19F9046C}"/>
          </ac:spMkLst>
        </pc:spChg>
        <pc:spChg chg="del">
          <ac:chgData name="Ananta Chowdhury" userId="1b9b6848-115f-4c86-a903-5bac1d300b34" providerId="ADAL" clId="{5070920D-2F78-4CDD-AFF0-FE215EB91541}" dt="2023-03-17T11:09:03.714" v="8075" actId="478"/>
          <ac:spMkLst>
            <pc:docMk/>
            <pc:sldMk cId="3052033404" sldId="486"/>
            <ac:spMk id="12" creationId="{8397498D-C829-4C2D-8863-863DCEC57289}"/>
          </ac:spMkLst>
        </pc:spChg>
        <pc:spChg chg="mod">
          <ac:chgData name="Ananta Chowdhury" userId="1b9b6848-115f-4c86-a903-5bac1d300b34" providerId="ADAL" clId="{5070920D-2F78-4CDD-AFF0-FE215EB91541}" dt="2023-03-17T06:59:55.738" v="2595" actId="21"/>
          <ac:spMkLst>
            <pc:docMk/>
            <pc:sldMk cId="3052033404" sldId="486"/>
            <ac:spMk id="13" creationId="{32E24EF3-63D4-4FEE-A935-79E1947CEF86}"/>
          </ac:spMkLst>
        </pc:spChg>
        <pc:spChg chg="del mod">
          <ac:chgData name="Ananta Chowdhury" userId="1b9b6848-115f-4c86-a903-5bac1d300b34" providerId="ADAL" clId="{5070920D-2F78-4CDD-AFF0-FE215EB91541}" dt="2023-03-17T07:00:10.215" v="2604" actId="478"/>
          <ac:spMkLst>
            <pc:docMk/>
            <pc:sldMk cId="3052033404" sldId="486"/>
            <ac:spMk id="14" creationId="{A6143F5A-331C-48FA-89B8-B9EAA35AC1BA}"/>
          </ac:spMkLst>
        </pc:spChg>
        <pc:picChg chg="mod">
          <ac:chgData name="Ananta Chowdhury" userId="1b9b6848-115f-4c86-a903-5bac1d300b34" providerId="ADAL" clId="{5070920D-2F78-4CDD-AFF0-FE215EB91541}" dt="2023-03-17T07:01:25.734" v="2609" actId="1076"/>
          <ac:picMkLst>
            <pc:docMk/>
            <pc:sldMk cId="3052033404" sldId="486"/>
            <ac:picMk id="3" creationId="{AB5753F5-9E1D-407C-A37E-53D235A7A17C}"/>
          </ac:picMkLst>
        </pc:picChg>
      </pc:sldChg>
      <pc:sldChg chg="addSp delSp modSp add del mod setBg delDesignElem">
        <pc:chgData name="Ananta Chowdhury" userId="1b9b6848-115f-4c86-a903-5bac1d300b34" providerId="ADAL" clId="{5070920D-2F78-4CDD-AFF0-FE215EB91541}" dt="2023-03-17T03:38:57.760" v="985" actId="47"/>
        <pc:sldMkLst>
          <pc:docMk/>
          <pc:sldMk cId="4113438097" sldId="487"/>
        </pc:sldMkLst>
        <pc:spChg chg="mod">
          <ac:chgData name="Ananta Chowdhury" userId="1b9b6848-115f-4c86-a903-5bac1d300b34" providerId="ADAL" clId="{5070920D-2F78-4CDD-AFF0-FE215EB91541}" dt="2023-03-17T03:05:01.590" v="682" actId="26606"/>
          <ac:spMkLst>
            <pc:docMk/>
            <pc:sldMk cId="4113438097" sldId="487"/>
            <ac:spMk id="8" creationId="{478D5C53-6BDA-0E6F-FDF0-18545698A4DD}"/>
          </ac:spMkLst>
        </pc:spChg>
        <pc:spChg chg="add">
          <ac:chgData name="Ananta Chowdhury" userId="1b9b6848-115f-4c86-a903-5bac1d300b34" providerId="ADAL" clId="{5070920D-2F78-4CDD-AFF0-FE215EB91541}" dt="2023-03-17T03:05:01.590" v="682" actId="26606"/>
          <ac:spMkLst>
            <pc:docMk/>
            <pc:sldMk cId="4113438097" sldId="487"/>
            <ac:spMk id="10" creationId="{658970D8-8D1D-4B5C-894B-E871CC86543D}"/>
          </ac:spMkLst>
        </pc:spChg>
        <pc:spChg chg="add">
          <ac:chgData name="Ananta Chowdhury" userId="1b9b6848-115f-4c86-a903-5bac1d300b34" providerId="ADAL" clId="{5070920D-2F78-4CDD-AFF0-FE215EB91541}" dt="2023-03-17T03:05:01.590" v="682" actId="26606"/>
          <ac:spMkLst>
            <pc:docMk/>
            <pc:sldMk cId="4113438097" sldId="487"/>
            <ac:spMk id="13" creationId="{362D44EE-C852-4460-B8B5-C4F2BC20510C}"/>
          </ac:spMkLst>
        </pc:spChg>
        <pc:spChg chg="del">
          <ac:chgData name="Ananta Chowdhury" userId="1b9b6848-115f-4c86-a903-5bac1d300b34" providerId="ADAL" clId="{5070920D-2F78-4CDD-AFF0-FE215EB91541}" dt="2023-03-17T02:40:37.449" v="674"/>
          <ac:spMkLst>
            <pc:docMk/>
            <pc:sldMk cId="4113438097" sldId="487"/>
            <ac:spMk id="15" creationId="{AB58EF07-17C2-48CF-ABB0-EEF1F17CB8F0}"/>
          </ac:spMkLst>
        </pc:spChg>
        <pc:spChg chg="del">
          <ac:chgData name="Ananta Chowdhury" userId="1b9b6848-115f-4c86-a903-5bac1d300b34" providerId="ADAL" clId="{5070920D-2F78-4CDD-AFF0-FE215EB91541}" dt="2023-03-17T02:40:37.449" v="674"/>
          <ac:spMkLst>
            <pc:docMk/>
            <pc:sldMk cId="4113438097" sldId="487"/>
            <ac:spMk id="16" creationId="{0671A8AE-40A1-4631-A6B8-581AFF065482}"/>
          </ac:spMkLst>
        </pc:spChg>
        <pc:spChg chg="add">
          <ac:chgData name="Ananta Chowdhury" userId="1b9b6848-115f-4c86-a903-5bac1d300b34" providerId="ADAL" clId="{5070920D-2F78-4CDD-AFF0-FE215EB91541}" dt="2023-03-17T03:05:01.590" v="682" actId="26606"/>
          <ac:spMkLst>
            <pc:docMk/>
            <pc:sldMk cId="4113438097" sldId="487"/>
            <ac:spMk id="17" creationId="{F227E5B6-9132-43CA-B503-37A18562ADF2}"/>
          </ac:spMkLst>
        </pc:spChg>
        <pc:spChg chg="del">
          <ac:chgData name="Ananta Chowdhury" userId="1b9b6848-115f-4c86-a903-5bac1d300b34" providerId="ADAL" clId="{5070920D-2F78-4CDD-AFF0-FE215EB91541}" dt="2023-03-17T02:40:37.449" v="674"/>
          <ac:spMkLst>
            <pc:docMk/>
            <pc:sldMk cId="4113438097" sldId="487"/>
            <ac:spMk id="18" creationId="{AF2F604E-43BE-4DC3-B983-E071523364F8}"/>
          </ac:spMkLst>
        </pc:spChg>
        <pc:spChg chg="add">
          <ac:chgData name="Ananta Chowdhury" userId="1b9b6848-115f-4c86-a903-5bac1d300b34" providerId="ADAL" clId="{5070920D-2F78-4CDD-AFF0-FE215EB91541}" dt="2023-03-17T03:05:01.590" v="682" actId="26606"/>
          <ac:spMkLst>
            <pc:docMk/>
            <pc:sldMk cId="4113438097" sldId="487"/>
            <ac:spMk id="19" creationId="{03C2051E-A88D-48E5-BACF-AAED17892722}"/>
          </ac:spMkLst>
        </pc:spChg>
        <pc:spChg chg="del">
          <ac:chgData name="Ananta Chowdhury" userId="1b9b6848-115f-4c86-a903-5bac1d300b34" providerId="ADAL" clId="{5070920D-2F78-4CDD-AFF0-FE215EB91541}" dt="2023-03-17T02:40:37.449" v="674"/>
          <ac:spMkLst>
            <pc:docMk/>
            <pc:sldMk cId="4113438097" sldId="487"/>
            <ac:spMk id="20" creationId="{08C9B587-E65E-4B52-B37C-ABEBB6E87928}"/>
          </ac:spMkLst>
        </pc:spChg>
        <pc:spChg chg="add">
          <ac:chgData name="Ananta Chowdhury" userId="1b9b6848-115f-4c86-a903-5bac1d300b34" providerId="ADAL" clId="{5070920D-2F78-4CDD-AFF0-FE215EB91541}" dt="2023-03-17T03:05:01.590" v="682" actId="26606"/>
          <ac:spMkLst>
            <pc:docMk/>
            <pc:sldMk cId="4113438097" sldId="487"/>
            <ac:spMk id="21" creationId="{7821A508-2985-4905-874A-527429BAABFA}"/>
          </ac:spMkLst>
        </pc:spChg>
        <pc:spChg chg="add">
          <ac:chgData name="Ananta Chowdhury" userId="1b9b6848-115f-4c86-a903-5bac1d300b34" providerId="ADAL" clId="{5070920D-2F78-4CDD-AFF0-FE215EB91541}" dt="2023-03-17T03:05:01.590" v="682" actId="26606"/>
          <ac:spMkLst>
            <pc:docMk/>
            <pc:sldMk cId="4113438097" sldId="487"/>
            <ac:spMk id="23" creationId="{D2929CB1-0E3C-4B2D-ADC5-0154FB33BA44}"/>
          </ac:spMkLst>
        </pc:spChg>
        <pc:spChg chg="add">
          <ac:chgData name="Ananta Chowdhury" userId="1b9b6848-115f-4c86-a903-5bac1d300b34" providerId="ADAL" clId="{5070920D-2F78-4CDD-AFF0-FE215EB91541}" dt="2023-03-17T03:05:01.590" v="682" actId="26606"/>
          <ac:spMkLst>
            <pc:docMk/>
            <pc:sldMk cId="4113438097" sldId="487"/>
            <ac:spMk id="25" creationId="{5F2F0C84-BE8C-4DC2-A6D3-30349A801D5C}"/>
          </ac:spMkLst>
        </pc:spChg>
        <pc:picChg chg="mod ord">
          <ac:chgData name="Ananta Chowdhury" userId="1b9b6848-115f-4c86-a903-5bac1d300b34" providerId="ADAL" clId="{5070920D-2F78-4CDD-AFF0-FE215EB91541}" dt="2023-03-17T03:05:01.590" v="682" actId="26606"/>
          <ac:picMkLst>
            <pc:docMk/>
            <pc:sldMk cId="4113438097" sldId="487"/>
            <ac:picMk id="6" creationId="{B89962A7-1F39-6446-FDFD-7F14FE80405B}"/>
          </ac:picMkLst>
        </pc:picChg>
      </pc:sldChg>
      <pc:sldChg chg="delSp add setBg delDesignElem">
        <pc:chgData name="Ananta Chowdhury" userId="1b9b6848-115f-4c86-a903-5bac1d300b34" providerId="ADAL" clId="{5070920D-2F78-4CDD-AFF0-FE215EB91541}" dt="2023-03-17T08:32:38.002" v="3276"/>
        <pc:sldMkLst>
          <pc:docMk/>
          <pc:sldMk cId="1287105043" sldId="488"/>
        </pc:sldMkLst>
        <pc:spChg chg="del">
          <ac:chgData name="Ananta Chowdhury" userId="1b9b6848-115f-4c86-a903-5bac1d300b34" providerId="ADAL" clId="{5070920D-2F78-4CDD-AFF0-FE215EB91541}" dt="2023-03-17T08:32:38.002" v="3276"/>
          <ac:spMkLst>
            <pc:docMk/>
            <pc:sldMk cId="1287105043" sldId="488"/>
            <ac:spMk id="13" creationId="{70155189-D96C-4527-B0EC-654B946BE615}"/>
          </ac:spMkLst>
        </pc:spChg>
      </pc:sldChg>
      <pc:sldChg chg="addSp delSp modSp add del mod setBg modAnim delDesignElem modNotesTx">
        <pc:chgData name="Ananta Chowdhury" userId="1b9b6848-115f-4c86-a903-5bac1d300b34" providerId="ADAL" clId="{5070920D-2F78-4CDD-AFF0-FE215EB91541}" dt="2023-03-17T08:32:32.826" v="3274" actId="2696"/>
        <pc:sldMkLst>
          <pc:docMk/>
          <pc:sldMk cId="1838268660" sldId="488"/>
        </pc:sldMkLst>
        <pc:spChg chg="add del mod">
          <ac:chgData name="Ananta Chowdhury" userId="1b9b6848-115f-4c86-a903-5bac1d300b34" providerId="ADAL" clId="{5070920D-2F78-4CDD-AFF0-FE215EB91541}" dt="2023-03-17T03:39:36.048" v="998" actId="20577"/>
          <ac:spMkLst>
            <pc:docMk/>
            <pc:sldMk cId="1838268660" sldId="488"/>
            <ac:spMk id="8" creationId="{478D5C53-6BDA-0E6F-FDF0-18545698A4DD}"/>
          </ac:spMkLst>
        </pc:spChg>
        <pc:spChg chg="add">
          <ac:chgData name="Ananta Chowdhury" userId="1b9b6848-115f-4c86-a903-5bac1d300b34" providerId="ADAL" clId="{5070920D-2F78-4CDD-AFF0-FE215EB91541}" dt="2023-03-17T03:29:52.155" v="810" actId="26606"/>
          <ac:spMkLst>
            <pc:docMk/>
            <pc:sldMk cId="1838268660" sldId="488"/>
            <ac:spMk id="13" creationId="{70155189-D96C-4527-B0EC-654B946BE615}"/>
          </ac:spMkLst>
        </pc:spChg>
        <pc:spChg chg="add mod">
          <ac:chgData name="Ananta Chowdhury" userId="1b9b6848-115f-4c86-a903-5bac1d300b34" providerId="ADAL" clId="{5070920D-2F78-4CDD-AFF0-FE215EB91541}" dt="2023-03-17T04:22:50.141" v="1378" actId="1037"/>
          <ac:spMkLst>
            <pc:docMk/>
            <pc:sldMk cId="1838268660" sldId="488"/>
            <ac:spMk id="14" creationId="{BC92FD58-B62C-B787-C8B2-1D30FC2DAC49}"/>
          </ac:spMkLst>
        </pc:spChg>
        <pc:spChg chg="del">
          <ac:chgData name="Ananta Chowdhury" userId="1b9b6848-115f-4c86-a903-5bac1d300b34" providerId="ADAL" clId="{5070920D-2F78-4CDD-AFF0-FE215EB91541}" dt="2023-03-17T03:05:11.292" v="684"/>
          <ac:spMkLst>
            <pc:docMk/>
            <pc:sldMk cId="1838268660" sldId="488"/>
            <ac:spMk id="15" creationId="{AB58EF07-17C2-48CF-ABB0-EEF1F17CB8F0}"/>
          </ac:spMkLst>
        </pc:spChg>
        <pc:spChg chg="del">
          <ac:chgData name="Ananta Chowdhury" userId="1b9b6848-115f-4c86-a903-5bac1d300b34" providerId="ADAL" clId="{5070920D-2F78-4CDD-AFF0-FE215EB91541}" dt="2023-03-17T03:05:11.292" v="684"/>
          <ac:spMkLst>
            <pc:docMk/>
            <pc:sldMk cId="1838268660" sldId="488"/>
            <ac:spMk id="16" creationId="{0671A8AE-40A1-4631-A6B8-581AFF065482}"/>
          </ac:spMkLst>
        </pc:spChg>
        <pc:spChg chg="del">
          <ac:chgData name="Ananta Chowdhury" userId="1b9b6848-115f-4c86-a903-5bac1d300b34" providerId="ADAL" clId="{5070920D-2F78-4CDD-AFF0-FE215EB91541}" dt="2023-03-17T03:05:11.292" v="684"/>
          <ac:spMkLst>
            <pc:docMk/>
            <pc:sldMk cId="1838268660" sldId="488"/>
            <ac:spMk id="18" creationId="{AF2F604E-43BE-4DC3-B983-E071523364F8}"/>
          </ac:spMkLst>
        </pc:spChg>
        <pc:spChg chg="del">
          <ac:chgData name="Ananta Chowdhury" userId="1b9b6848-115f-4c86-a903-5bac1d300b34" providerId="ADAL" clId="{5070920D-2F78-4CDD-AFF0-FE215EB91541}" dt="2023-03-17T03:05:11.292" v="684"/>
          <ac:spMkLst>
            <pc:docMk/>
            <pc:sldMk cId="1838268660" sldId="488"/>
            <ac:spMk id="20" creationId="{08C9B587-E65E-4B52-B37C-ABEBB6E87928}"/>
          </ac:spMkLst>
        </pc:spChg>
        <pc:spChg chg="add mod">
          <ac:chgData name="Ananta Chowdhury" userId="1b9b6848-115f-4c86-a903-5bac1d300b34" providerId="ADAL" clId="{5070920D-2F78-4CDD-AFF0-FE215EB91541}" dt="2023-03-17T04:22:50.141" v="1378" actId="1037"/>
          <ac:spMkLst>
            <pc:docMk/>
            <pc:sldMk cId="1838268660" sldId="488"/>
            <ac:spMk id="22" creationId="{32FCE807-CDEF-4795-DF39-9B090A526B01}"/>
          </ac:spMkLst>
        </pc:spChg>
        <pc:spChg chg="add del mod">
          <ac:chgData name="Ananta Chowdhury" userId="1b9b6848-115f-4c86-a903-5bac1d300b34" providerId="ADAL" clId="{5070920D-2F78-4CDD-AFF0-FE215EB91541}" dt="2023-03-17T04:22:50.141" v="1378" actId="1037"/>
          <ac:spMkLst>
            <pc:docMk/>
            <pc:sldMk cId="1838268660" sldId="488"/>
            <ac:spMk id="24" creationId="{33FCCE2F-7968-7EE6-72EA-4BBA95B16F28}"/>
          </ac:spMkLst>
        </pc:spChg>
        <pc:spChg chg="add mod">
          <ac:chgData name="Ananta Chowdhury" userId="1b9b6848-115f-4c86-a903-5bac1d300b34" providerId="ADAL" clId="{5070920D-2F78-4CDD-AFF0-FE215EB91541}" dt="2023-03-17T04:22:50.141" v="1378" actId="1037"/>
          <ac:spMkLst>
            <pc:docMk/>
            <pc:sldMk cId="1838268660" sldId="488"/>
            <ac:spMk id="27" creationId="{AAA38981-F3FA-3EBC-A754-6B5E08896BBE}"/>
          </ac:spMkLst>
        </pc:spChg>
        <pc:spChg chg="add mod">
          <ac:chgData name="Ananta Chowdhury" userId="1b9b6848-115f-4c86-a903-5bac1d300b34" providerId="ADAL" clId="{5070920D-2F78-4CDD-AFF0-FE215EB91541}" dt="2023-03-17T04:22:50.141" v="1378" actId="1037"/>
          <ac:spMkLst>
            <pc:docMk/>
            <pc:sldMk cId="1838268660" sldId="488"/>
            <ac:spMk id="28" creationId="{79CED590-9689-BF0B-12BD-14EDC21CB05F}"/>
          </ac:spMkLst>
        </pc:spChg>
        <pc:spChg chg="add mod">
          <ac:chgData name="Ananta Chowdhury" userId="1b9b6848-115f-4c86-a903-5bac1d300b34" providerId="ADAL" clId="{5070920D-2F78-4CDD-AFF0-FE215EB91541}" dt="2023-03-17T04:22:50.141" v="1378" actId="1037"/>
          <ac:spMkLst>
            <pc:docMk/>
            <pc:sldMk cId="1838268660" sldId="488"/>
            <ac:spMk id="29" creationId="{405909DE-C05F-E113-24B3-D04A6CADE707}"/>
          </ac:spMkLst>
        </pc:spChg>
        <pc:spChg chg="add del mod">
          <ac:chgData name="Ananta Chowdhury" userId="1b9b6848-115f-4c86-a903-5bac1d300b34" providerId="ADAL" clId="{5070920D-2F78-4CDD-AFF0-FE215EB91541}" dt="2023-03-17T03:39:27.292" v="996" actId="478"/>
          <ac:spMkLst>
            <pc:docMk/>
            <pc:sldMk cId="1838268660" sldId="488"/>
            <ac:spMk id="33" creationId="{A0DB9F49-5754-A1F2-A443-52F3E3B76C8C}"/>
          </ac:spMkLst>
        </pc:spChg>
        <pc:spChg chg="add mod">
          <ac:chgData name="Ananta Chowdhury" userId="1b9b6848-115f-4c86-a903-5bac1d300b34" providerId="ADAL" clId="{5070920D-2F78-4CDD-AFF0-FE215EB91541}" dt="2023-03-17T07:42:28.789" v="2958"/>
          <ac:spMkLst>
            <pc:docMk/>
            <pc:sldMk cId="1838268660" sldId="488"/>
            <ac:spMk id="34" creationId="{2C80C484-E5AD-B239-32DA-E5CB24B796CB}"/>
          </ac:spMkLst>
        </pc:spChg>
        <pc:picChg chg="add del mod">
          <ac:chgData name="Ananta Chowdhury" userId="1b9b6848-115f-4c86-a903-5bac1d300b34" providerId="ADAL" clId="{5070920D-2F78-4CDD-AFF0-FE215EB91541}" dt="2023-03-17T03:27:58.465" v="747" actId="478"/>
          <ac:picMkLst>
            <pc:docMk/>
            <pc:sldMk cId="1838268660" sldId="488"/>
            <ac:picMk id="2" creationId="{25F3D7EC-AB38-6DBD-374B-7A7333252294}"/>
          </ac:picMkLst>
        </pc:picChg>
        <pc:picChg chg="add mod">
          <ac:chgData name="Ananta Chowdhury" userId="1b9b6848-115f-4c86-a903-5bac1d300b34" providerId="ADAL" clId="{5070920D-2F78-4CDD-AFF0-FE215EB91541}" dt="2023-03-17T04:22:50.141" v="1378" actId="1037"/>
          <ac:picMkLst>
            <pc:docMk/>
            <pc:sldMk cId="1838268660" sldId="488"/>
            <ac:picMk id="4" creationId="{5CA72962-D995-5D20-EB64-C33035154985}"/>
          </ac:picMkLst>
        </pc:picChg>
        <pc:picChg chg="del">
          <ac:chgData name="Ananta Chowdhury" userId="1b9b6848-115f-4c86-a903-5bac1d300b34" providerId="ADAL" clId="{5070920D-2F78-4CDD-AFF0-FE215EB91541}" dt="2023-03-17T03:05:56.118" v="688" actId="478"/>
          <ac:picMkLst>
            <pc:docMk/>
            <pc:sldMk cId="1838268660" sldId="488"/>
            <ac:picMk id="6" creationId="{B89962A7-1F39-6446-FDFD-7F14FE80405B}"/>
          </ac:picMkLst>
        </pc:picChg>
        <pc:picChg chg="add mod">
          <ac:chgData name="Ananta Chowdhury" userId="1b9b6848-115f-4c86-a903-5bac1d300b34" providerId="ADAL" clId="{5070920D-2F78-4CDD-AFF0-FE215EB91541}" dt="2023-03-17T04:22:50.141" v="1378" actId="1037"/>
          <ac:picMkLst>
            <pc:docMk/>
            <pc:sldMk cId="1838268660" sldId="488"/>
            <ac:picMk id="7" creationId="{7D3676D4-4DAC-AA51-8595-939853D5FB3B}"/>
          </ac:picMkLst>
        </pc:picChg>
        <pc:picChg chg="add del mod ord modCrop">
          <ac:chgData name="Ananta Chowdhury" userId="1b9b6848-115f-4c86-a903-5bac1d300b34" providerId="ADAL" clId="{5070920D-2F78-4CDD-AFF0-FE215EB91541}" dt="2023-03-17T03:31:01.948" v="815" actId="21"/>
          <ac:picMkLst>
            <pc:docMk/>
            <pc:sldMk cId="1838268660" sldId="488"/>
            <ac:picMk id="10" creationId="{4F1C15B4-6C2F-3D42-4369-69DBE0D6B259}"/>
          </ac:picMkLst>
        </pc:picChg>
        <pc:picChg chg="add del mod">
          <ac:chgData name="Ananta Chowdhury" userId="1b9b6848-115f-4c86-a903-5bac1d300b34" providerId="ADAL" clId="{5070920D-2F78-4CDD-AFF0-FE215EB91541}" dt="2023-03-17T03:29:08.984" v="809" actId="21"/>
          <ac:picMkLst>
            <pc:docMk/>
            <pc:sldMk cId="1838268660" sldId="488"/>
            <ac:picMk id="12" creationId="{0631D708-F5E2-1CBC-BC46-6FCE478BCEA1}"/>
          </ac:picMkLst>
        </pc:picChg>
        <pc:picChg chg="add mod">
          <ac:chgData name="Ananta Chowdhury" userId="1b9b6848-115f-4c86-a903-5bac1d300b34" providerId="ADAL" clId="{5070920D-2F78-4CDD-AFF0-FE215EB91541}" dt="2023-03-17T04:22:50.141" v="1378" actId="1037"/>
          <ac:picMkLst>
            <pc:docMk/>
            <pc:sldMk cId="1838268660" sldId="488"/>
            <ac:picMk id="17" creationId="{E67ADDE9-5A54-25EE-B51B-08A20386047B}"/>
          </ac:picMkLst>
        </pc:picChg>
        <pc:picChg chg="add mod">
          <ac:chgData name="Ananta Chowdhury" userId="1b9b6848-115f-4c86-a903-5bac1d300b34" providerId="ADAL" clId="{5070920D-2F78-4CDD-AFF0-FE215EB91541}" dt="2023-03-17T03:31:23.364" v="825" actId="571"/>
          <ac:picMkLst>
            <pc:docMk/>
            <pc:sldMk cId="1838268660" sldId="488"/>
            <ac:picMk id="19" creationId="{C460F8BE-CAFA-AF56-25E7-930AF95A92E5}"/>
          </ac:picMkLst>
        </pc:picChg>
        <pc:picChg chg="add mod">
          <ac:chgData name="Ananta Chowdhury" userId="1b9b6848-115f-4c86-a903-5bac1d300b34" providerId="ADAL" clId="{5070920D-2F78-4CDD-AFF0-FE215EB91541}" dt="2023-03-17T03:31:23.364" v="825" actId="571"/>
          <ac:picMkLst>
            <pc:docMk/>
            <pc:sldMk cId="1838268660" sldId="488"/>
            <ac:picMk id="21" creationId="{49021826-27CF-8346-C16A-FAA261407036}"/>
          </ac:picMkLst>
        </pc:picChg>
        <pc:picChg chg="add del mod">
          <ac:chgData name="Ananta Chowdhury" userId="1b9b6848-115f-4c86-a903-5bac1d300b34" providerId="ADAL" clId="{5070920D-2F78-4CDD-AFF0-FE215EB91541}" dt="2023-03-17T03:35:14.280" v="888" actId="478"/>
          <ac:picMkLst>
            <pc:docMk/>
            <pc:sldMk cId="1838268660" sldId="488"/>
            <ac:picMk id="25" creationId="{BBDFBD2F-BF2E-9BD8-307E-47420CEF54D9}"/>
          </ac:picMkLst>
        </pc:picChg>
        <pc:picChg chg="add del mod">
          <ac:chgData name="Ananta Chowdhury" userId="1b9b6848-115f-4c86-a903-5bac1d300b34" providerId="ADAL" clId="{5070920D-2F78-4CDD-AFF0-FE215EB91541}" dt="2023-03-17T03:35:10.430" v="886" actId="478"/>
          <ac:picMkLst>
            <pc:docMk/>
            <pc:sldMk cId="1838268660" sldId="488"/>
            <ac:picMk id="26" creationId="{258B7DD1-B591-3870-A601-5D50E2468A24}"/>
          </ac:picMkLst>
        </pc:picChg>
        <pc:picChg chg="add mod">
          <ac:chgData name="Ananta Chowdhury" userId="1b9b6848-115f-4c86-a903-5bac1d300b34" providerId="ADAL" clId="{5070920D-2F78-4CDD-AFF0-FE215EB91541}" dt="2023-03-17T04:22:50.141" v="1378" actId="1037"/>
          <ac:picMkLst>
            <pc:docMk/>
            <pc:sldMk cId="1838268660" sldId="488"/>
            <ac:picMk id="31" creationId="{DEE578FB-498C-DD2C-B296-D8CD065E10EC}"/>
          </ac:picMkLst>
        </pc:picChg>
      </pc:sldChg>
      <pc:sldChg chg="addSp delSp add del setBg delDesignElem">
        <pc:chgData name="Ananta Chowdhury" userId="1b9b6848-115f-4c86-a903-5bac1d300b34" providerId="ADAL" clId="{5070920D-2F78-4CDD-AFF0-FE215EB91541}" dt="2023-03-17T03:05:48.314" v="687"/>
        <pc:sldMkLst>
          <pc:docMk/>
          <pc:sldMk cId="2876169040" sldId="489"/>
        </pc:sldMkLst>
        <pc:spChg chg="add del">
          <ac:chgData name="Ananta Chowdhury" userId="1b9b6848-115f-4c86-a903-5bac1d300b34" providerId="ADAL" clId="{5070920D-2F78-4CDD-AFF0-FE215EB91541}" dt="2023-03-17T03:05:48.314" v="687"/>
          <ac:spMkLst>
            <pc:docMk/>
            <pc:sldMk cId="2876169040" sldId="489"/>
            <ac:spMk id="15" creationId="{AB58EF07-17C2-48CF-ABB0-EEF1F17CB8F0}"/>
          </ac:spMkLst>
        </pc:spChg>
        <pc:spChg chg="add del">
          <ac:chgData name="Ananta Chowdhury" userId="1b9b6848-115f-4c86-a903-5bac1d300b34" providerId="ADAL" clId="{5070920D-2F78-4CDD-AFF0-FE215EB91541}" dt="2023-03-17T03:05:48.314" v="687"/>
          <ac:spMkLst>
            <pc:docMk/>
            <pc:sldMk cId="2876169040" sldId="489"/>
            <ac:spMk id="16" creationId="{0671A8AE-40A1-4631-A6B8-581AFF065482}"/>
          </ac:spMkLst>
        </pc:spChg>
        <pc:spChg chg="add del">
          <ac:chgData name="Ananta Chowdhury" userId="1b9b6848-115f-4c86-a903-5bac1d300b34" providerId="ADAL" clId="{5070920D-2F78-4CDD-AFF0-FE215EB91541}" dt="2023-03-17T03:05:48.314" v="687"/>
          <ac:spMkLst>
            <pc:docMk/>
            <pc:sldMk cId="2876169040" sldId="489"/>
            <ac:spMk id="18" creationId="{AF2F604E-43BE-4DC3-B983-E071523364F8}"/>
          </ac:spMkLst>
        </pc:spChg>
        <pc:spChg chg="add del">
          <ac:chgData name="Ananta Chowdhury" userId="1b9b6848-115f-4c86-a903-5bac1d300b34" providerId="ADAL" clId="{5070920D-2F78-4CDD-AFF0-FE215EB91541}" dt="2023-03-17T03:05:48.314" v="687"/>
          <ac:spMkLst>
            <pc:docMk/>
            <pc:sldMk cId="2876169040" sldId="489"/>
            <ac:spMk id="20" creationId="{08C9B587-E65E-4B52-B37C-ABEBB6E87928}"/>
          </ac:spMkLst>
        </pc:spChg>
      </pc:sldChg>
      <pc:sldChg chg="addSp delSp modSp add del mod addAnim delAnim modAnim">
        <pc:chgData name="Ananta Chowdhury" userId="1b9b6848-115f-4c86-a903-5bac1d300b34" providerId="ADAL" clId="{5070920D-2F78-4CDD-AFF0-FE215EB91541}" dt="2023-03-17T04:19:44.878" v="1353" actId="2696"/>
        <pc:sldMkLst>
          <pc:docMk/>
          <pc:sldMk cId="2983843977" sldId="489"/>
        </pc:sldMkLst>
        <pc:spChg chg="add del mod">
          <ac:chgData name="Ananta Chowdhury" userId="1b9b6848-115f-4c86-a903-5bac1d300b34" providerId="ADAL" clId="{5070920D-2F78-4CDD-AFF0-FE215EB91541}" dt="2023-03-17T04:08:31.256" v="1302" actId="478"/>
          <ac:spMkLst>
            <pc:docMk/>
            <pc:sldMk cId="2983843977" sldId="489"/>
            <ac:spMk id="2" creationId="{D689D8B8-9280-349C-BC47-AAE9EFCA561E}"/>
          </ac:spMkLst>
        </pc:spChg>
        <pc:spChg chg="add mod">
          <ac:chgData name="Ananta Chowdhury" userId="1b9b6848-115f-4c86-a903-5bac1d300b34" providerId="ADAL" clId="{5070920D-2F78-4CDD-AFF0-FE215EB91541}" dt="2023-03-17T04:08:56.855" v="1308" actId="14861"/>
          <ac:spMkLst>
            <pc:docMk/>
            <pc:sldMk cId="2983843977" sldId="489"/>
            <ac:spMk id="3" creationId="{048930CC-3B26-A55C-A2A1-7DCAF9F3A384}"/>
          </ac:spMkLst>
        </pc:spChg>
        <pc:picChg chg="add del">
          <ac:chgData name="Ananta Chowdhury" userId="1b9b6848-115f-4c86-a903-5bac1d300b34" providerId="ADAL" clId="{5070920D-2F78-4CDD-AFF0-FE215EB91541}" dt="2023-03-17T04:08:26.465" v="1301" actId="478"/>
          <ac:picMkLst>
            <pc:docMk/>
            <pc:sldMk cId="2983843977" sldId="489"/>
            <ac:picMk id="6" creationId="{89E9578D-2133-B512-DC6F-C78CC392ADBA}"/>
          </ac:picMkLst>
        </pc:picChg>
      </pc:sldChg>
      <pc:sldChg chg="addSp modSp add del mod modAnim">
        <pc:chgData name="Ananta Chowdhury" userId="1b9b6848-115f-4c86-a903-5bac1d300b34" providerId="ADAL" clId="{5070920D-2F78-4CDD-AFF0-FE215EB91541}" dt="2023-03-17T04:19:44.878" v="1353" actId="2696"/>
        <pc:sldMkLst>
          <pc:docMk/>
          <pc:sldMk cId="3754222224" sldId="490"/>
        </pc:sldMkLst>
        <pc:spChg chg="add mod">
          <ac:chgData name="Ananta Chowdhury" userId="1b9b6848-115f-4c86-a903-5bac1d300b34" providerId="ADAL" clId="{5070920D-2F78-4CDD-AFF0-FE215EB91541}" dt="2023-03-17T04:09:28.399" v="1314" actId="14100"/>
          <ac:spMkLst>
            <pc:docMk/>
            <pc:sldMk cId="3754222224" sldId="490"/>
            <ac:spMk id="2" creationId="{FBFC9C96-8E4B-9230-ADA8-0C18868F25DC}"/>
          </ac:spMkLst>
        </pc:spChg>
      </pc:sldChg>
      <pc:sldChg chg="addSp delSp modSp add mod delAnim modAnim modNotesTx">
        <pc:chgData name="Ananta Chowdhury" userId="1b9b6848-115f-4c86-a903-5bac1d300b34" providerId="ADAL" clId="{5070920D-2F78-4CDD-AFF0-FE215EB91541}" dt="2023-03-22T07:43:15.811" v="19867" actId="20577"/>
        <pc:sldMkLst>
          <pc:docMk/>
          <pc:sldMk cId="2546549172" sldId="491"/>
        </pc:sldMkLst>
        <pc:spChg chg="add mod">
          <ac:chgData name="Ananta Chowdhury" userId="1b9b6848-115f-4c86-a903-5bac1d300b34" providerId="ADAL" clId="{5070920D-2F78-4CDD-AFF0-FE215EB91541}" dt="2023-03-21T10:14:43.461" v="17615" actId="1035"/>
          <ac:spMkLst>
            <pc:docMk/>
            <pc:sldMk cId="2546549172" sldId="491"/>
            <ac:spMk id="2" creationId="{CCC48984-2CC4-EC52-EE9A-3B7703CB61CF}"/>
          </ac:spMkLst>
        </pc:spChg>
        <pc:spChg chg="add mod">
          <ac:chgData name="Ananta Chowdhury" userId="1b9b6848-115f-4c86-a903-5bac1d300b34" providerId="ADAL" clId="{5070920D-2F78-4CDD-AFF0-FE215EB91541}" dt="2023-03-21T10:14:43.461" v="17615" actId="1035"/>
          <ac:spMkLst>
            <pc:docMk/>
            <pc:sldMk cId="2546549172" sldId="491"/>
            <ac:spMk id="3" creationId="{3F68087D-3CF2-B106-487F-7DB12779422C}"/>
          </ac:spMkLst>
        </pc:spChg>
        <pc:spChg chg="add mod">
          <ac:chgData name="Ananta Chowdhury" userId="1b9b6848-115f-4c86-a903-5bac1d300b34" providerId="ADAL" clId="{5070920D-2F78-4CDD-AFF0-FE215EB91541}" dt="2023-03-21T09:49:01.074" v="17556" actId="1076"/>
          <ac:spMkLst>
            <pc:docMk/>
            <pc:sldMk cId="2546549172" sldId="491"/>
            <ac:spMk id="4" creationId="{015ABD27-C2C3-D0EC-FE15-6E6FFA4A43DE}"/>
          </ac:spMkLst>
        </pc:spChg>
        <pc:spChg chg="mod">
          <ac:chgData name="Ananta Chowdhury" userId="1b9b6848-115f-4c86-a903-5bac1d300b34" providerId="ADAL" clId="{5070920D-2F78-4CDD-AFF0-FE215EB91541}" dt="2023-03-21T09:48:56.904" v="17555" actId="1076"/>
          <ac:spMkLst>
            <pc:docMk/>
            <pc:sldMk cId="2546549172" sldId="491"/>
            <ac:spMk id="7" creationId="{AD963965-31A5-00CE-B1AA-144288529944}"/>
          </ac:spMkLst>
        </pc:spChg>
        <pc:spChg chg="del">
          <ac:chgData name="Ananta Chowdhury" userId="1b9b6848-115f-4c86-a903-5bac1d300b34" providerId="ADAL" clId="{5070920D-2F78-4CDD-AFF0-FE215EB91541}" dt="2023-03-17T07:17:30.417" v="2909" actId="478"/>
          <ac:spMkLst>
            <pc:docMk/>
            <pc:sldMk cId="2546549172" sldId="491"/>
            <ac:spMk id="10" creationId="{CEEE8906-0F8C-4145-B275-6382C989962B}"/>
          </ac:spMkLst>
        </pc:spChg>
        <pc:picChg chg="mod">
          <ac:chgData name="Ananta Chowdhury" userId="1b9b6848-115f-4c86-a903-5bac1d300b34" providerId="ADAL" clId="{5070920D-2F78-4CDD-AFF0-FE215EB91541}" dt="2023-03-21T10:15:16.910" v="17616" actId="1440"/>
          <ac:picMkLst>
            <pc:docMk/>
            <pc:sldMk cId="2546549172" sldId="491"/>
            <ac:picMk id="6" creationId="{89E9578D-2133-B512-DC6F-C78CC392ADBA}"/>
          </ac:picMkLst>
        </pc:picChg>
      </pc:sldChg>
      <pc:sldChg chg="add">
        <pc:chgData name="Ananta Chowdhury" userId="1b9b6848-115f-4c86-a903-5bac1d300b34" providerId="ADAL" clId="{5070920D-2F78-4CDD-AFF0-FE215EB91541}" dt="2023-03-20T05:04:58.414" v="8256"/>
        <pc:sldMkLst>
          <pc:docMk/>
          <pc:sldMk cId="1106720313" sldId="492"/>
        </pc:sldMkLst>
      </pc:sldChg>
      <pc:sldChg chg="addSp delSp modSp add del mod delAnim modAnim modNotesTx">
        <pc:chgData name="Ananta Chowdhury" userId="1b9b6848-115f-4c86-a903-5bac1d300b34" providerId="ADAL" clId="{5070920D-2F78-4CDD-AFF0-FE215EB91541}" dt="2023-03-20T05:04:53.900" v="8255" actId="2696"/>
        <pc:sldMkLst>
          <pc:docMk/>
          <pc:sldMk cId="1296698889" sldId="492"/>
        </pc:sldMkLst>
        <pc:spChg chg="del mod">
          <ac:chgData name="Ananta Chowdhury" userId="1b9b6848-115f-4c86-a903-5bac1d300b34" providerId="ADAL" clId="{5070920D-2F78-4CDD-AFF0-FE215EB91541}" dt="2023-03-17T06:53:07.733" v="2518" actId="21"/>
          <ac:spMkLst>
            <pc:docMk/>
            <pc:sldMk cId="1296698889" sldId="492"/>
            <ac:spMk id="2" creationId="{5ECDAFB2-7484-2024-9A33-3BBF65C6EC65}"/>
          </ac:spMkLst>
        </pc:spChg>
        <pc:spChg chg="del">
          <ac:chgData name="Ananta Chowdhury" userId="1b9b6848-115f-4c86-a903-5bac1d300b34" providerId="ADAL" clId="{5070920D-2F78-4CDD-AFF0-FE215EB91541}" dt="2023-03-17T06:22:55.366" v="1866" actId="478"/>
          <ac:spMkLst>
            <pc:docMk/>
            <pc:sldMk cId="1296698889" sldId="492"/>
            <ac:spMk id="4" creationId="{FE0581CA-9929-A4AE-8C70-1B25B3C12535}"/>
          </ac:spMkLst>
        </pc:spChg>
        <pc:spChg chg="add mod">
          <ac:chgData name="Ananta Chowdhury" userId="1b9b6848-115f-4c86-a903-5bac1d300b34" providerId="ADAL" clId="{5070920D-2F78-4CDD-AFF0-FE215EB91541}" dt="2023-03-20T05:04:18.913" v="8252" actId="20577"/>
          <ac:spMkLst>
            <pc:docMk/>
            <pc:sldMk cId="1296698889" sldId="492"/>
            <ac:spMk id="6" creationId="{48B50B09-5B03-A585-50BD-C3B1E25DD0C9}"/>
          </ac:spMkLst>
        </pc:spChg>
        <pc:spChg chg="add del mod">
          <ac:chgData name="Ananta Chowdhury" userId="1b9b6848-115f-4c86-a903-5bac1d300b34" providerId="ADAL" clId="{5070920D-2F78-4CDD-AFF0-FE215EB91541}" dt="2023-03-17T07:56:20.895" v="3068"/>
          <ac:spMkLst>
            <pc:docMk/>
            <pc:sldMk cId="1296698889" sldId="492"/>
            <ac:spMk id="7" creationId="{0710A04F-0BCF-ABDA-58C5-C69B819DF99B}"/>
          </ac:spMkLst>
        </pc:spChg>
        <pc:spChg chg="add mod">
          <ac:chgData name="Ananta Chowdhury" userId="1b9b6848-115f-4c86-a903-5bac1d300b34" providerId="ADAL" clId="{5070920D-2F78-4CDD-AFF0-FE215EB91541}" dt="2023-03-17T09:03:44.696" v="3725" actId="1037"/>
          <ac:spMkLst>
            <pc:docMk/>
            <pc:sldMk cId="1296698889" sldId="492"/>
            <ac:spMk id="8" creationId="{65122BAC-B23C-9201-8763-F872198CA619}"/>
          </ac:spMkLst>
        </pc:spChg>
        <pc:spChg chg="add mod">
          <ac:chgData name="Ananta Chowdhury" userId="1b9b6848-115f-4c86-a903-5bac1d300b34" providerId="ADAL" clId="{5070920D-2F78-4CDD-AFF0-FE215EB91541}" dt="2023-03-17T11:08:55.802" v="8074"/>
          <ac:spMkLst>
            <pc:docMk/>
            <pc:sldMk cId="1296698889" sldId="492"/>
            <ac:spMk id="9" creationId="{17A0DBFE-35C0-98C0-0D48-B3044D57448D}"/>
          </ac:spMkLst>
        </pc:spChg>
        <pc:spChg chg="del">
          <ac:chgData name="Ananta Chowdhury" userId="1b9b6848-115f-4c86-a903-5bac1d300b34" providerId="ADAL" clId="{5070920D-2F78-4CDD-AFF0-FE215EB91541}" dt="2023-03-17T11:08:55.341" v="8073" actId="478"/>
          <ac:spMkLst>
            <pc:docMk/>
            <pc:sldMk cId="1296698889" sldId="492"/>
            <ac:spMk id="14" creationId="{E2042A6F-D4CF-8E6A-1435-4125F671655C}"/>
          </ac:spMkLst>
        </pc:spChg>
        <pc:spChg chg="del mod">
          <ac:chgData name="Ananta Chowdhury" userId="1b9b6848-115f-4c86-a903-5bac1d300b34" providerId="ADAL" clId="{5070920D-2F78-4CDD-AFF0-FE215EB91541}" dt="2023-03-17T07:56:34.133" v="3071" actId="478"/>
          <ac:spMkLst>
            <pc:docMk/>
            <pc:sldMk cId="1296698889" sldId="492"/>
            <ac:spMk id="24" creationId="{7A62024E-E954-46E7-84A8-A181A308C31D}"/>
          </ac:spMkLst>
        </pc:spChg>
        <pc:picChg chg="add mod">
          <ac:chgData name="Ananta Chowdhury" userId="1b9b6848-115f-4c86-a903-5bac1d300b34" providerId="ADAL" clId="{5070920D-2F78-4CDD-AFF0-FE215EB91541}" dt="2023-03-17T11:34:31.365" v="8216" actId="1076"/>
          <ac:picMkLst>
            <pc:docMk/>
            <pc:sldMk cId="1296698889" sldId="492"/>
            <ac:picMk id="5" creationId="{2A1F4B28-433C-0C08-E987-00C2C2C8F71D}"/>
          </ac:picMkLst>
        </pc:picChg>
        <pc:picChg chg="del">
          <ac:chgData name="Ananta Chowdhury" userId="1b9b6848-115f-4c86-a903-5bac1d300b34" providerId="ADAL" clId="{5070920D-2F78-4CDD-AFF0-FE215EB91541}" dt="2023-03-17T06:24:16.408" v="1869" actId="478"/>
          <ac:picMkLst>
            <pc:docMk/>
            <pc:sldMk cId="1296698889" sldId="492"/>
            <ac:picMk id="10" creationId="{8326FAD0-18D9-7186-38E0-CA6C078945EC}"/>
          </ac:picMkLst>
        </pc:picChg>
      </pc:sldChg>
      <pc:sldChg chg="delSp modSp add del mod setBg delDesignElem">
        <pc:chgData name="Ananta Chowdhury" userId="1b9b6848-115f-4c86-a903-5bac1d300b34" providerId="ADAL" clId="{5070920D-2F78-4CDD-AFF0-FE215EB91541}" dt="2023-03-17T08:35:39.161" v="3280" actId="47"/>
        <pc:sldMkLst>
          <pc:docMk/>
          <pc:sldMk cId="833780343" sldId="493"/>
        </pc:sldMkLst>
        <pc:spChg chg="del">
          <ac:chgData name="Ananta Chowdhury" userId="1b9b6848-115f-4c86-a903-5bac1d300b34" providerId="ADAL" clId="{5070920D-2F78-4CDD-AFF0-FE215EB91541}" dt="2023-03-17T08:29:47.386" v="3193"/>
          <ac:spMkLst>
            <pc:docMk/>
            <pc:sldMk cId="833780343" sldId="493"/>
            <ac:spMk id="15" creationId="{AB58EF07-17C2-48CF-ABB0-EEF1F17CB8F0}"/>
          </ac:spMkLst>
        </pc:spChg>
        <pc:spChg chg="del">
          <ac:chgData name="Ananta Chowdhury" userId="1b9b6848-115f-4c86-a903-5bac1d300b34" providerId="ADAL" clId="{5070920D-2F78-4CDD-AFF0-FE215EB91541}" dt="2023-03-17T08:29:47.386" v="3193"/>
          <ac:spMkLst>
            <pc:docMk/>
            <pc:sldMk cId="833780343" sldId="493"/>
            <ac:spMk id="16" creationId="{0671A8AE-40A1-4631-A6B8-581AFF065482}"/>
          </ac:spMkLst>
        </pc:spChg>
        <pc:spChg chg="del">
          <ac:chgData name="Ananta Chowdhury" userId="1b9b6848-115f-4c86-a903-5bac1d300b34" providerId="ADAL" clId="{5070920D-2F78-4CDD-AFF0-FE215EB91541}" dt="2023-03-17T08:29:47.386" v="3193"/>
          <ac:spMkLst>
            <pc:docMk/>
            <pc:sldMk cId="833780343" sldId="493"/>
            <ac:spMk id="18" creationId="{AF2F604E-43BE-4DC3-B983-E071523364F8}"/>
          </ac:spMkLst>
        </pc:spChg>
        <pc:spChg chg="del">
          <ac:chgData name="Ananta Chowdhury" userId="1b9b6848-115f-4c86-a903-5bac1d300b34" providerId="ADAL" clId="{5070920D-2F78-4CDD-AFF0-FE215EB91541}" dt="2023-03-17T08:29:47.386" v="3193"/>
          <ac:spMkLst>
            <pc:docMk/>
            <pc:sldMk cId="833780343" sldId="493"/>
            <ac:spMk id="20" creationId="{08C9B587-E65E-4B52-B37C-ABEBB6E87928}"/>
          </ac:spMkLst>
        </pc:spChg>
        <pc:picChg chg="mod">
          <ac:chgData name="Ananta Chowdhury" userId="1b9b6848-115f-4c86-a903-5bac1d300b34" providerId="ADAL" clId="{5070920D-2F78-4CDD-AFF0-FE215EB91541}" dt="2023-03-17T08:29:57.289" v="3196" actId="1076"/>
          <ac:picMkLst>
            <pc:docMk/>
            <pc:sldMk cId="833780343" sldId="493"/>
            <ac:picMk id="6" creationId="{B89962A7-1F39-6446-FDFD-7F14FE80405B}"/>
          </ac:picMkLst>
        </pc:picChg>
      </pc:sldChg>
      <pc:sldChg chg="addSp delSp modSp add del mod">
        <pc:chgData name="Ananta Chowdhury" userId="1b9b6848-115f-4c86-a903-5bac1d300b34" providerId="ADAL" clId="{5070920D-2F78-4CDD-AFF0-FE215EB91541}" dt="2023-03-17T07:50:40.264" v="3004" actId="47"/>
        <pc:sldMkLst>
          <pc:docMk/>
          <pc:sldMk cId="3218103474" sldId="493"/>
        </pc:sldMkLst>
        <pc:spChg chg="mod">
          <ac:chgData name="Ananta Chowdhury" userId="1b9b6848-115f-4c86-a903-5bac1d300b34" providerId="ADAL" clId="{5070920D-2F78-4CDD-AFF0-FE215EB91541}" dt="2023-03-17T07:50:26.427" v="3003" actId="26606"/>
          <ac:spMkLst>
            <pc:docMk/>
            <pc:sldMk cId="3218103474" sldId="493"/>
            <ac:spMk id="6" creationId="{346FBEE3-F354-13F7-490E-2B9321D12047}"/>
          </ac:spMkLst>
        </pc:spChg>
        <pc:spChg chg="add del">
          <ac:chgData name="Ananta Chowdhury" userId="1b9b6848-115f-4c86-a903-5bac1d300b34" providerId="ADAL" clId="{5070920D-2F78-4CDD-AFF0-FE215EB91541}" dt="2023-03-17T07:50:26.427" v="3003" actId="26606"/>
          <ac:spMkLst>
            <pc:docMk/>
            <pc:sldMk cId="3218103474" sldId="493"/>
            <ac:spMk id="11" creationId="{6753252F-4873-4F63-801D-CC719279A7D5}"/>
          </ac:spMkLst>
        </pc:spChg>
        <pc:spChg chg="add del">
          <ac:chgData name="Ananta Chowdhury" userId="1b9b6848-115f-4c86-a903-5bac1d300b34" providerId="ADAL" clId="{5070920D-2F78-4CDD-AFF0-FE215EB91541}" dt="2023-03-17T07:50:26.427" v="3003" actId="26606"/>
          <ac:spMkLst>
            <pc:docMk/>
            <pc:sldMk cId="3218103474" sldId="493"/>
            <ac:spMk id="13" creationId="{047C8CCB-F95D-4249-92DD-651249D3535A}"/>
          </ac:spMkLst>
        </pc:spChg>
        <pc:spChg chg="add del">
          <ac:chgData name="Ananta Chowdhury" userId="1b9b6848-115f-4c86-a903-5bac1d300b34" providerId="ADAL" clId="{5070920D-2F78-4CDD-AFF0-FE215EB91541}" dt="2023-03-17T07:50:26.427" v="3002" actId="26606"/>
          <ac:spMkLst>
            <pc:docMk/>
            <pc:sldMk cId="3218103474" sldId="493"/>
            <ac:spMk id="18" creationId="{6753252F-4873-4F63-801D-CC719279A7D5}"/>
          </ac:spMkLst>
        </pc:spChg>
        <pc:spChg chg="add del">
          <ac:chgData name="Ananta Chowdhury" userId="1b9b6848-115f-4c86-a903-5bac1d300b34" providerId="ADAL" clId="{5070920D-2F78-4CDD-AFF0-FE215EB91541}" dt="2023-03-17T07:50:26.427" v="3002" actId="26606"/>
          <ac:spMkLst>
            <pc:docMk/>
            <pc:sldMk cId="3218103474" sldId="493"/>
            <ac:spMk id="20" creationId="{047C8CCB-F95D-4249-92DD-651249D3535A}"/>
          </ac:spMkLst>
        </pc:spChg>
        <pc:picChg chg="mod">
          <ac:chgData name="Ananta Chowdhury" userId="1b9b6848-115f-4c86-a903-5bac1d300b34" providerId="ADAL" clId="{5070920D-2F78-4CDD-AFF0-FE215EB91541}" dt="2023-03-17T07:50:26.427" v="3003" actId="26606"/>
          <ac:picMkLst>
            <pc:docMk/>
            <pc:sldMk cId="3218103474" sldId="493"/>
            <ac:picMk id="5" creationId="{1F295592-F2DB-87AA-D781-622BFC105E4A}"/>
          </ac:picMkLst>
        </pc:picChg>
      </pc:sldChg>
      <pc:sldChg chg="delSp add del ord setBg delDesignElem">
        <pc:chgData name="Ananta Chowdhury" userId="1b9b6848-115f-4c86-a903-5bac1d300b34" providerId="ADAL" clId="{5070920D-2F78-4CDD-AFF0-FE215EB91541}" dt="2023-03-17T07:56:52.910" v="3089" actId="47"/>
        <pc:sldMkLst>
          <pc:docMk/>
          <pc:sldMk cId="3310885508" sldId="493"/>
        </pc:sldMkLst>
        <pc:spChg chg="del">
          <ac:chgData name="Ananta Chowdhury" userId="1b9b6848-115f-4c86-a903-5bac1d300b34" providerId="ADAL" clId="{5070920D-2F78-4CDD-AFF0-FE215EB91541}" dt="2023-03-17T07:53:34.739" v="3049"/>
          <ac:spMkLst>
            <pc:docMk/>
            <pc:sldMk cId="3310885508" sldId="493"/>
            <ac:spMk id="11" creationId="{6753252F-4873-4F63-801D-CC719279A7D5}"/>
          </ac:spMkLst>
        </pc:spChg>
        <pc:spChg chg="del">
          <ac:chgData name="Ananta Chowdhury" userId="1b9b6848-115f-4c86-a903-5bac1d300b34" providerId="ADAL" clId="{5070920D-2F78-4CDD-AFF0-FE215EB91541}" dt="2023-03-17T07:53:34.739" v="3049"/>
          <ac:spMkLst>
            <pc:docMk/>
            <pc:sldMk cId="3310885508" sldId="493"/>
            <ac:spMk id="13" creationId="{047C8CCB-F95D-4249-92DD-651249D3535A}"/>
          </ac:spMkLst>
        </pc:spChg>
      </pc:sldChg>
      <pc:sldChg chg="addSp delSp modSp add mod setBg delAnim modAnim delDesignElem modNotesTx">
        <pc:chgData name="Ananta Chowdhury" userId="1b9b6848-115f-4c86-a903-5bac1d300b34" providerId="ADAL" clId="{5070920D-2F78-4CDD-AFF0-FE215EB91541}" dt="2023-03-20T22:55:40.945" v="13908" actId="255"/>
        <pc:sldMkLst>
          <pc:docMk/>
          <pc:sldMk cId="2650951309" sldId="494"/>
        </pc:sldMkLst>
        <pc:spChg chg="add mod">
          <ac:chgData name="Ananta Chowdhury" userId="1b9b6848-115f-4c86-a903-5bac1d300b34" providerId="ADAL" clId="{5070920D-2F78-4CDD-AFF0-FE215EB91541}" dt="2023-03-20T22:55:33.749" v="13907" actId="255"/>
          <ac:spMkLst>
            <pc:docMk/>
            <pc:sldMk cId="2650951309" sldId="494"/>
            <ac:spMk id="2" creationId="{12A15311-A6FA-E795-EEEB-6BE0BF497811}"/>
          </ac:spMkLst>
        </pc:spChg>
        <pc:spChg chg="add mod">
          <ac:chgData name="Ananta Chowdhury" userId="1b9b6848-115f-4c86-a903-5bac1d300b34" providerId="ADAL" clId="{5070920D-2F78-4CDD-AFF0-FE215EB91541}" dt="2023-03-20T22:55:40.945" v="13908" actId="255"/>
          <ac:spMkLst>
            <pc:docMk/>
            <pc:sldMk cId="2650951309" sldId="494"/>
            <ac:spMk id="6" creationId="{C73777A8-6498-86D7-CD14-173D9281A776}"/>
          </ac:spMkLst>
        </pc:spChg>
        <pc:spChg chg="add del mod">
          <ac:chgData name="Ananta Chowdhury" userId="1b9b6848-115f-4c86-a903-5bac1d300b34" providerId="ADAL" clId="{5070920D-2F78-4CDD-AFF0-FE215EB91541}" dt="2023-03-17T11:10:57.951" v="8120" actId="478"/>
          <ac:spMkLst>
            <pc:docMk/>
            <pc:sldMk cId="2650951309" sldId="494"/>
            <ac:spMk id="9" creationId="{6C0A5CD9-E66E-6D10-93F4-AD4FF6463B7D}"/>
          </ac:spMkLst>
        </pc:spChg>
        <pc:spChg chg="add mod">
          <ac:chgData name="Ananta Chowdhury" userId="1b9b6848-115f-4c86-a903-5bac1d300b34" providerId="ADAL" clId="{5070920D-2F78-4CDD-AFF0-FE215EB91541}" dt="2023-03-17T11:10:58.502" v="8121"/>
          <ac:spMkLst>
            <pc:docMk/>
            <pc:sldMk cId="2650951309" sldId="494"/>
            <ac:spMk id="10" creationId="{389A73EF-89BF-49A8-C316-93E78B94D24A}"/>
          </ac:spMkLst>
        </pc:spChg>
        <pc:spChg chg="del">
          <ac:chgData name="Ananta Chowdhury" userId="1b9b6848-115f-4c86-a903-5bac1d300b34" providerId="ADAL" clId="{5070920D-2F78-4CDD-AFF0-FE215EB91541}" dt="2023-03-17T08:30:16.776" v="3198"/>
          <ac:spMkLst>
            <pc:docMk/>
            <pc:sldMk cId="2650951309" sldId="494"/>
            <ac:spMk id="13" creationId="{70155189-D96C-4527-B0EC-654B946BE615}"/>
          </ac:spMkLst>
        </pc:spChg>
        <pc:spChg chg="del">
          <ac:chgData name="Ananta Chowdhury" userId="1b9b6848-115f-4c86-a903-5bac1d300b34" providerId="ADAL" clId="{5070920D-2F78-4CDD-AFF0-FE215EB91541}" dt="2023-03-17T08:30:46.745" v="3219" actId="478"/>
          <ac:spMkLst>
            <pc:docMk/>
            <pc:sldMk cId="2650951309" sldId="494"/>
            <ac:spMk id="14" creationId="{BC92FD58-B62C-B787-C8B2-1D30FC2DAC49}"/>
          </ac:spMkLst>
        </pc:spChg>
        <pc:spChg chg="del">
          <ac:chgData name="Ananta Chowdhury" userId="1b9b6848-115f-4c86-a903-5bac1d300b34" providerId="ADAL" clId="{5070920D-2F78-4CDD-AFF0-FE215EB91541}" dt="2023-03-17T08:30:46.745" v="3219" actId="478"/>
          <ac:spMkLst>
            <pc:docMk/>
            <pc:sldMk cId="2650951309" sldId="494"/>
            <ac:spMk id="22" creationId="{32FCE807-CDEF-4795-DF39-9B090A526B01}"/>
          </ac:spMkLst>
        </pc:spChg>
        <pc:spChg chg="del mod">
          <ac:chgData name="Ananta Chowdhury" userId="1b9b6848-115f-4c86-a903-5bac1d300b34" providerId="ADAL" clId="{5070920D-2F78-4CDD-AFF0-FE215EB91541}" dt="2023-03-17T08:30:59.438" v="3223" actId="21"/>
          <ac:spMkLst>
            <pc:docMk/>
            <pc:sldMk cId="2650951309" sldId="494"/>
            <ac:spMk id="24" creationId="{33FCCE2F-7968-7EE6-72EA-4BBA95B16F28}"/>
          </ac:spMkLst>
        </pc:spChg>
        <pc:spChg chg="del">
          <ac:chgData name="Ananta Chowdhury" userId="1b9b6848-115f-4c86-a903-5bac1d300b34" providerId="ADAL" clId="{5070920D-2F78-4CDD-AFF0-FE215EB91541}" dt="2023-03-17T08:31:25.763" v="3261" actId="478"/>
          <ac:spMkLst>
            <pc:docMk/>
            <pc:sldMk cId="2650951309" sldId="494"/>
            <ac:spMk id="27" creationId="{AAA38981-F3FA-3EBC-A754-6B5E08896BBE}"/>
          </ac:spMkLst>
        </pc:spChg>
        <pc:spChg chg="del">
          <ac:chgData name="Ananta Chowdhury" userId="1b9b6848-115f-4c86-a903-5bac1d300b34" providerId="ADAL" clId="{5070920D-2F78-4CDD-AFF0-FE215EB91541}" dt="2023-03-17T08:31:25.763" v="3261" actId="478"/>
          <ac:spMkLst>
            <pc:docMk/>
            <pc:sldMk cId="2650951309" sldId="494"/>
            <ac:spMk id="28" creationId="{79CED590-9689-BF0B-12BD-14EDC21CB05F}"/>
          </ac:spMkLst>
        </pc:spChg>
        <pc:spChg chg="mod">
          <ac:chgData name="Ananta Chowdhury" userId="1b9b6848-115f-4c86-a903-5bac1d300b34" providerId="ADAL" clId="{5070920D-2F78-4CDD-AFF0-FE215EB91541}" dt="2023-03-20T22:55:26.462" v="13906" actId="255"/>
          <ac:spMkLst>
            <pc:docMk/>
            <pc:sldMk cId="2650951309" sldId="494"/>
            <ac:spMk id="29" creationId="{405909DE-C05F-E113-24B3-D04A6CADE707}"/>
          </ac:spMkLst>
        </pc:spChg>
        <pc:picChg chg="add del mod">
          <ac:chgData name="Ananta Chowdhury" userId="1b9b6848-115f-4c86-a903-5bac1d300b34" providerId="ADAL" clId="{5070920D-2F78-4CDD-AFF0-FE215EB91541}" dt="2023-03-17T08:32:26.413" v="3272" actId="478"/>
          <ac:picMkLst>
            <pc:docMk/>
            <pc:sldMk cId="2650951309" sldId="494"/>
            <ac:picMk id="3" creationId="{BA57B6CD-9ECD-B277-F0BC-98F344C23791}"/>
          </ac:picMkLst>
        </pc:picChg>
        <pc:picChg chg="del">
          <ac:chgData name="Ananta Chowdhury" userId="1b9b6848-115f-4c86-a903-5bac1d300b34" providerId="ADAL" clId="{5070920D-2F78-4CDD-AFF0-FE215EB91541}" dt="2023-03-17T08:30:46.745" v="3219" actId="478"/>
          <ac:picMkLst>
            <pc:docMk/>
            <pc:sldMk cId="2650951309" sldId="494"/>
            <ac:picMk id="4" creationId="{5CA72962-D995-5D20-EB64-C33035154985}"/>
          </ac:picMkLst>
        </pc:picChg>
        <pc:picChg chg="add mod">
          <ac:chgData name="Ananta Chowdhury" userId="1b9b6848-115f-4c86-a903-5bac1d300b34" providerId="ADAL" clId="{5070920D-2F78-4CDD-AFF0-FE215EB91541}" dt="2023-03-17T09:02:08.116" v="3708" actId="1076"/>
          <ac:picMkLst>
            <pc:docMk/>
            <pc:sldMk cId="2650951309" sldId="494"/>
            <ac:picMk id="5" creationId="{08D841AA-9134-E6DD-D096-AE477BEC70E9}"/>
          </ac:picMkLst>
        </pc:picChg>
        <pc:picChg chg="mod">
          <ac:chgData name="Ananta Chowdhury" userId="1b9b6848-115f-4c86-a903-5bac1d300b34" providerId="ADAL" clId="{5070920D-2F78-4CDD-AFF0-FE215EB91541}" dt="2023-03-17T09:00:39.301" v="3678" actId="1076"/>
          <ac:picMkLst>
            <pc:docMk/>
            <pc:sldMk cId="2650951309" sldId="494"/>
            <ac:picMk id="7" creationId="{7D3676D4-4DAC-AA51-8595-939853D5FB3B}"/>
          </ac:picMkLst>
        </pc:picChg>
        <pc:picChg chg="del mod">
          <ac:chgData name="Ananta Chowdhury" userId="1b9b6848-115f-4c86-a903-5bac1d300b34" providerId="ADAL" clId="{5070920D-2F78-4CDD-AFF0-FE215EB91541}" dt="2023-03-17T08:30:50.840" v="3221" actId="478"/>
          <ac:picMkLst>
            <pc:docMk/>
            <pc:sldMk cId="2650951309" sldId="494"/>
            <ac:picMk id="17" creationId="{E67ADDE9-5A54-25EE-B51B-08A20386047B}"/>
          </ac:picMkLst>
        </pc:picChg>
        <pc:picChg chg="mod">
          <ac:chgData name="Ananta Chowdhury" userId="1b9b6848-115f-4c86-a903-5bac1d300b34" providerId="ADAL" clId="{5070920D-2F78-4CDD-AFF0-FE215EB91541}" dt="2023-03-17T09:02:23.884" v="3711" actId="1076"/>
          <ac:picMkLst>
            <pc:docMk/>
            <pc:sldMk cId="2650951309" sldId="494"/>
            <ac:picMk id="31" creationId="{DEE578FB-498C-DD2C-B296-D8CD065E10EC}"/>
          </ac:picMkLst>
        </pc:picChg>
      </pc:sldChg>
      <pc:sldChg chg="modSp add mod modAnim modNotesTx">
        <pc:chgData name="Ananta Chowdhury" userId="1b9b6848-115f-4c86-a903-5bac1d300b34" providerId="ADAL" clId="{5070920D-2F78-4CDD-AFF0-FE215EB91541}" dt="2023-03-22T07:35:56.093" v="19724" actId="20577"/>
        <pc:sldMkLst>
          <pc:docMk/>
          <pc:sldMk cId="1577241035" sldId="495"/>
        </pc:sldMkLst>
        <pc:spChg chg="mod">
          <ac:chgData name="Ananta Chowdhury" userId="1b9b6848-115f-4c86-a903-5bac1d300b34" providerId="ADAL" clId="{5070920D-2F78-4CDD-AFF0-FE215EB91541}" dt="2023-03-20T22:56:03.045" v="13911" actId="2711"/>
          <ac:spMkLst>
            <pc:docMk/>
            <pc:sldMk cId="1577241035" sldId="495"/>
            <ac:spMk id="6" creationId="{3AFD6980-B735-4ADE-855F-45019A218F69}"/>
          </ac:spMkLst>
        </pc:spChg>
      </pc:sldChg>
      <pc:sldChg chg="modSp add del mod addAnim delAnim">
        <pc:chgData name="Ananta Chowdhury" userId="1b9b6848-115f-4c86-a903-5bac1d300b34" providerId="ADAL" clId="{5070920D-2F78-4CDD-AFF0-FE215EB91541}" dt="2023-03-17T08:51:55.801" v="3611"/>
        <pc:sldMkLst>
          <pc:docMk/>
          <pc:sldMk cId="2033870245" sldId="495"/>
        </pc:sldMkLst>
        <pc:spChg chg="mod">
          <ac:chgData name="Ananta Chowdhury" userId="1b9b6848-115f-4c86-a903-5bac1d300b34" providerId="ADAL" clId="{5070920D-2F78-4CDD-AFF0-FE215EB91541}" dt="2023-03-17T08:51:53.681" v="3608" actId="21"/>
          <ac:spMkLst>
            <pc:docMk/>
            <pc:sldMk cId="2033870245" sldId="495"/>
            <ac:spMk id="10" creationId="{CEEE8906-0F8C-4145-B275-6382C989962B}"/>
          </ac:spMkLst>
        </pc:spChg>
      </pc:sldChg>
      <pc:sldChg chg="add del">
        <pc:chgData name="Ananta Chowdhury" userId="1b9b6848-115f-4c86-a903-5bac1d300b34" providerId="ADAL" clId="{5070920D-2F78-4CDD-AFF0-FE215EB91541}" dt="2023-03-17T08:51:54.201" v="3609"/>
        <pc:sldMkLst>
          <pc:docMk/>
          <pc:sldMk cId="270537433" sldId="496"/>
        </pc:sldMkLst>
      </pc:sldChg>
      <pc:sldChg chg="addSp delSp modSp add del mod">
        <pc:chgData name="Ananta Chowdhury" userId="1b9b6848-115f-4c86-a903-5bac1d300b34" providerId="ADAL" clId="{5070920D-2F78-4CDD-AFF0-FE215EB91541}" dt="2023-03-20T10:08:09.034" v="10789" actId="47"/>
        <pc:sldMkLst>
          <pc:docMk/>
          <pc:sldMk cId="575016940" sldId="496"/>
        </pc:sldMkLst>
        <pc:spChg chg="mod">
          <ac:chgData name="Ananta Chowdhury" userId="1b9b6848-115f-4c86-a903-5bac1d300b34" providerId="ADAL" clId="{5070920D-2F78-4CDD-AFF0-FE215EB91541}" dt="2023-03-20T10:07:05.197" v="10780" actId="26606"/>
          <ac:spMkLst>
            <pc:docMk/>
            <pc:sldMk cId="575016940" sldId="496"/>
            <ac:spMk id="2" creationId="{625FCE7E-9EB1-4D0D-9325-1466AC4A0910}"/>
          </ac:spMkLst>
        </pc:spChg>
        <pc:spChg chg="mod ord">
          <ac:chgData name="Ananta Chowdhury" userId="1b9b6848-115f-4c86-a903-5bac1d300b34" providerId="ADAL" clId="{5070920D-2F78-4CDD-AFF0-FE215EB91541}" dt="2023-03-20T10:07:05.197" v="10780" actId="26606"/>
          <ac:spMkLst>
            <pc:docMk/>
            <pc:sldMk cId="575016940" sldId="496"/>
            <ac:spMk id="3" creationId="{B558A2B1-C460-4093-A5B5-C930242E1105}"/>
          </ac:spMkLst>
        </pc:spChg>
        <pc:spChg chg="del">
          <ac:chgData name="Ananta Chowdhury" userId="1b9b6848-115f-4c86-a903-5bac1d300b34" providerId="ADAL" clId="{5070920D-2F78-4CDD-AFF0-FE215EB91541}" dt="2023-03-20T10:06:02.820" v="10773" actId="26606"/>
          <ac:spMkLst>
            <pc:docMk/>
            <pc:sldMk cId="575016940" sldId="496"/>
            <ac:spMk id="29" creationId="{362D44EE-C852-4460-B8B5-C4F2BC20510C}"/>
          </ac:spMkLst>
        </pc:spChg>
        <pc:spChg chg="del">
          <ac:chgData name="Ananta Chowdhury" userId="1b9b6848-115f-4c86-a903-5bac1d300b34" providerId="ADAL" clId="{5070920D-2F78-4CDD-AFF0-FE215EB91541}" dt="2023-03-20T10:06:02.820" v="10773" actId="26606"/>
          <ac:spMkLst>
            <pc:docMk/>
            <pc:sldMk cId="575016940" sldId="496"/>
            <ac:spMk id="31" creationId="{658970D8-8D1D-4B5C-894B-E871CC86543D}"/>
          </ac:spMkLst>
        </pc:spChg>
        <pc:spChg chg="del">
          <ac:chgData name="Ananta Chowdhury" userId="1b9b6848-115f-4c86-a903-5bac1d300b34" providerId="ADAL" clId="{5070920D-2F78-4CDD-AFF0-FE215EB91541}" dt="2023-03-20T10:06:02.820" v="10773" actId="26606"/>
          <ac:spMkLst>
            <pc:docMk/>
            <pc:sldMk cId="575016940" sldId="496"/>
            <ac:spMk id="33" creationId="{F227E5B6-9132-43CA-B503-37A18562ADF2}"/>
          </ac:spMkLst>
        </pc:spChg>
        <pc:spChg chg="del">
          <ac:chgData name="Ananta Chowdhury" userId="1b9b6848-115f-4c86-a903-5bac1d300b34" providerId="ADAL" clId="{5070920D-2F78-4CDD-AFF0-FE215EB91541}" dt="2023-03-20T10:06:02.820" v="10773" actId="26606"/>
          <ac:spMkLst>
            <pc:docMk/>
            <pc:sldMk cId="575016940" sldId="496"/>
            <ac:spMk id="35" creationId="{03C2051E-A88D-48E5-BACF-AAED17892722}"/>
          </ac:spMkLst>
        </pc:spChg>
        <pc:spChg chg="del">
          <ac:chgData name="Ananta Chowdhury" userId="1b9b6848-115f-4c86-a903-5bac1d300b34" providerId="ADAL" clId="{5070920D-2F78-4CDD-AFF0-FE215EB91541}" dt="2023-03-20T10:06:02.820" v="10773" actId="26606"/>
          <ac:spMkLst>
            <pc:docMk/>
            <pc:sldMk cId="575016940" sldId="496"/>
            <ac:spMk id="37" creationId="{7821A508-2985-4905-874A-527429BAABFA}"/>
          </ac:spMkLst>
        </pc:spChg>
        <pc:spChg chg="del">
          <ac:chgData name="Ananta Chowdhury" userId="1b9b6848-115f-4c86-a903-5bac1d300b34" providerId="ADAL" clId="{5070920D-2F78-4CDD-AFF0-FE215EB91541}" dt="2023-03-20T10:06:02.820" v="10773" actId="26606"/>
          <ac:spMkLst>
            <pc:docMk/>
            <pc:sldMk cId="575016940" sldId="496"/>
            <ac:spMk id="39" creationId="{D2929CB1-0E3C-4B2D-ADC5-0154FB33BA44}"/>
          </ac:spMkLst>
        </pc:spChg>
        <pc:spChg chg="del">
          <ac:chgData name="Ananta Chowdhury" userId="1b9b6848-115f-4c86-a903-5bac1d300b34" providerId="ADAL" clId="{5070920D-2F78-4CDD-AFF0-FE215EB91541}" dt="2023-03-20T10:06:02.820" v="10773" actId="26606"/>
          <ac:spMkLst>
            <pc:docMk/>
            <pc:sldMk cId="575016940" sldId="496"/>
            <ac:spMk id="41" creationId="{5F2F0C84-BE8C-4DC2-A6D3-30349A801D5C}"/>
          </ac:spMkLst>
        </pc:spChg>
        <pc:spChg chg="add del">
          <ac:chgData name="Ananta Chowdhury" userId="1b9b6848-115f-4c86-a903-5bac1d300b34" providerId="ADAL" clId="{5070920D-2F78-4CDD-AFF0-FE215EB91541}" dt="2023-03-20T10:07:05.197" v="10780" actId="26606"/>
          <ac:spMkLst>
            <pc:docMk/>
            <pc:sldMk cId="575016940" sldId="496"/>
            <ac:spMk id="46" creationId="{9B7AD9F6-8CE7-4299-8FC6-328F4DCD3FF9}"/>
          </ac:spMkLst>
        </pc:spChg>
        <pc:spChg chg="add del">
          <ac:chgData name="Ananta Chowdhury" userId="1b9b6848-115f-4c86-a903-5bac1d300b34" providerId="ADAL" clId="{5070920D-2F78-4CDD-AFF0-FE215EB91541}" dt="2023-03-20T10:07:05.197" v="10780" actId="26606"/>
          <ac:spMkLst>
            <pc:docMk/>
            <pc:sldMk cId="575016940" sldId="496"/>
            <ac:spMk id="48" creationId="{F49775AF-8896-43EE-92C6-83497D6DC56F}"/>
          </ac:spMkLst>
        </pc:spChg>
        <pc:spChg chg="add del">
          <ac:chgData name="Ananta Chowdhury" userId="1b9b6848-115f-4c86-a903-5bac1d300b34" providerId="ADAL" clId="{5070920D-2F78-4CDD-AFF0-FE215EB91541}" dt="2023-03-20T10:06:58.634" v="10778" actId="26606"/>
          <ac:spMkLst>
            <pc:docMk/>
            <pc:sldMk cId="575016940" sldId="496"/>
            <ac:spMk id="50" creationId="{2EB492CD-616E-47F8-933B-5E2D952A0593}"/>
          </ac:spMkLst>
        </pc:spChg>
        <pc:spChg chg="add del">
          <ac:chgData name="Ananta Chowdhury" userId="1b9b6848-115f-4c86-a903-5bac1d300b34" providerId="ADAL" clId="{5070920D-2F78-4CDD-AFF0-FE215EB91541}" dt="2023-03-20T10:06:58.634" v="10778" actId="26606"/>
          <ac:spMkLst>
            <pc:docMk/>
            <pc:sldMk cId="575016940" sldId="496"/>
            <ac:spMk id="51" creationId="{59383CF9-23B5-4335-9B21-1791C4CF1C75}"/>
          </ac:spMkLst>
        </pc:spChg>
        <pc:spChg chg="add del">
          <ac:chgData name="Ananta Chowdhury" userId="1b9b6848-115f-4c86-a903-5bac1d300b34" providerId="ADAL" clId="{5070920D-2F78-4CDD-AFF0-FE215EB91541}" dt="2023-03-20T10:06:58.634" v="10778" actId="26606"/>
          <ac:spMkLst>
            <pc:docMk/>
            <pc:sldMk cId="575016940" sldId="496"/>
            <ac:spMk id="52" creationId="{0007FE00-9498-4706-B255-6437B0252C02}"/>
          </ac:spMkLst>
        </pc:spChg>
        <pc:spChg chg="add del">
          <ac:chgData name="Ananta Chowdhury" userId="1b9b6848-115f-4c86-a903-5bac1d300b34" providerId="ADAL" clId="{5070920D-2F78-4CDD-AFF0-FE215EB91541}" dt="2023-03-20T10:06:29.560" v="10776" actId="26606"/>
          <ac:spMkLst>
            <pc:docMk/>
            <pc:sldMk cId="575016940" sldId="496"/>
            <ac:spMk id="53" creationId="{327D73B4-9F5C-4A64-A179-51B9500CB8B5}"/>
          </ac:spMkLst>
        </pc:spChg>
        <pc:spChg chg="add del">
          <ac:chgData name="Ananta Chowdhury" userId="1b9b6848-115f-4c86-a903-5bac1d300b34" providerId="ADAL" clId="{5070920D-2F78-4CDD-AFF0-FE215EB91541}" dt="2023-03-20T10:07:05.197" v="10780" actId="26606"/>
          <ac:spMkLst>
            <pc:docMk/>
            <pc:sldMk cId="575016940" sldId="496"/>
            <ac:spMk id="54" creationId="{1CD81A2A-6ED4-4EF4-A14C-912D31E14800}"/>
          </ac:spMkLst>
        </pc:spChg>
        <pc:spChg chg="add del">
          <ac:chgData name="Ananta Chowdhury" userId="1b9b6848-115f-4c86-a903-5bac1d300b34" providerId="ADAL" clId="{5070920D-2F78-4CDD-AFF0-FE215EB91541}" dt="2023-03-20T10:06:29.560" v="10776" actId="26606"/>
          <ac:spMkLst>
            <pc:docMk/>
            <pc:sldMk cId="575016940" sldId="496"/>
            <ac:spMk id="55" creationId="{C1F06963-6374-4B48-844F-071A9BAAAE02}"/>
          </ac:spMkLst>
        </pc:spChg>
        <pc:spChg chg="add del">
          <ac:chgData name="Ananta Chowdhury" userId="1b9b6848-115f-4c86-a903-5bac1d300b34" providerId="ADAL" clId="{5070920D-2F78-4CDD-AFF0-FE215EB91541}" dt="2023-03-20T10:07:05.197" v="10780" actId="26606"/>
          <ac:spMkLst>
            <pc:docMk/>
            <pc:sldMk cId="575016940" sldId="496"/>
            <ac:spMk id="56" creationId="{1661932C-CA15-4E17-B115-FAE7CBEE4789}"/>
          </ac:spMkLst>
        </pc:spChg>
        <pc:spChg chg="add del">
          <ac:chgData name="Ananta Chowdhury" userId="1b9b6848-115f-4c86-a903-5bac1d300b34" providerId="ADAL" clId="{5070920D-2F78-4CDD-AFF0-FE215EB91541}" dt="2023-03-20T10:07:05.197" v="10780" actId="26606"/>
          <ac:spMkLst>
            <pc:docMk/>
            <pc:sldMk cId="575016940" sldId="496"/>
            <ac:spMk id="58" creationId="{8590ADD5-9383-4D3D-9047-3DA2593CCB5D}"/>
          </ac:spMkLst>
        </pc:spChg>
        <pc:spChg chg="add del">
          <ac:chgData name="Ananta Chowdhury" userId="1b9b6848-115f-4c86-a903-5bac1d300b34" providerId="ADAL" clId="{5070920D-2F78-4CDD-AFF0-FE215EB91541}" dt="2023-03-20T10:07:05.197" v="10780" actId="26606"/>
          <ac:spMkLst>
            <pc:docMk/>
            <pc:sldMk cId="575016940" sldId="496"/>
            <ac:spMk id="59" creationId="{DABE3E45-88CF-45D8-8D40-C773324D93F6}"/>
          </ac:spMkLst>
        </pc:spChg>
        <pc:spChg chg="add del">
          <ac:chgData name="Ananta Chowdhury" userId="1b9b6848-115f-4c86-a903-5bac1d300b34" providerId="ADAL" clId="{5070920D-2F78-4CDD-AFF0-FE215EB91541}" dt="2023-03-20T10:06:29.560" v="10776" actId="26606"/>
          <ac:spMkLst>
            <pc:docMk/>
            <pc:sldMk cId="575016940" sldId="496"/>
            <ac:spMk id="61" creationId="{E3020543-B24B-4EC4-8FFC-8DD88EEA91A8}"/>
          </ac:spMkLst>
        </pc:spChg>
        <pc:spChg chg="add del">
          <ac:chgData name="Ananta Chowdhury" userId="1b9b6848-115f-4c86-a903-5bac1d300b34" providerId="ADAL" clId="{5070920D-2F78-4CDD-AFF0-FE215EB91541}" dt="2023-03-20T10:07:05.197" v="10780" actId="26606"/>
          <ac:spMkLst>
            <pc:docMk/>
            <pc:sldMk cId="575016940" sldId="496"/>
            <ac:spMk id="62" creationId="{B91ECDA9-56DC-4270-8F33-01C5637B8CEB}"/>
          </ac:spMkLst>
        </pc:spChg>
        <pc:spChg chg="add del">
          <ac:chgData name="Ananta Chowdhury" userId="1b9b6848-115f-4c86-a903-5bac1d300b34" providerId="ADAL" clId="{5070920D-2F78-4CDD-AFF0-FE215EB91541}" dt="2023-03-20T10:07:05.197" v="10780" actId="26606"/>
          <ac:spMkLst>
            <pc:docMk/>
            <pc:sldMk cId="575016940" sldId="496"/>
            <ac:spMk id="65" creationId="{75F47824-961D-465D-84F9-EAE11BC6173B}"/>
          </ac:spMkLst>
        </pc:spChg>
        <pc:spChg chg="add del">
          <ac:chgData name="Ananta Chowdhury" userId="1b9b6848-115f-4c86-a903-5bac1d300b34" providerId="ADAL" clId="{5070920D-2F78-4CDD-AFF0-FE215EB91541}" dt="2023-03-20T10:07:05.197" v="10780" actId="26606"/>
          <ac:spMkLst>
            <pc:docMk/>
            <pc:sldMk cId="575016940" sldId="496"/>
            <ac:spMk id="67" creationId="{FEC9DA3E-C1D7-472D-B7C0-F71AE41FBA23}"/>
          </ac:spMkLst>
        </pc:spChg>
        <pc:grpChg chg="add del">
          <ac:chgData name="Ananta Chowdhury" userId="1b9b6848-115f-4c86-a903-5bac1d300b34" providerId="ADAL" clId="{5070920D-2F78-4CDD-AFF0-FE215EB91541}" dt="2023-03-20T10:06:29.560" v="10776" actId="26606"/>
          <ac:grpSpMkLst>
            <pc:docMk/>
            <pc:sldMk cId="575016940" sldId="496"/>
            <ac:grpSpMk id="57" creationId="{5614C7C0-FA1D-4105-8345-1DF76F9870A8}"/>
          </ac:grpSpMkLst>
        </pc:grpChg>
        <pc:picChg chg="mod">
          <ac:chgData name="Ananta Chowdhury" userId="1b9b6848-115f-4c86-a903-5bac1d300b34" providerId="ADAL" clId="{5070920D-2F78-4CDD-AFF0-FE215EB91541}" dt="2023-03-20T10:07:05.197" v="10780" actId="26606"/>
          <ac:picMkLst>
            <pc:docMk/>
            <pc:sldMk cId="575016940" sldId="496"/>
            <ac:picMk id="5" creationId="{B8672121-6593-3563-B851-CB22E46BA3C2}"/>
          </ac:picMkLst>
        </pc:picChg>
        <pc:cxnChg chg="add del">
          <ac:chgData name="Ananta Chowdhury" userId="1b9b6848-115f-4c86-a903-5bac1d300b34" providerId="ADAL" clId="{5070920D-2F78-4CDD-AFF0-FE215EB91541}" dt="2023-03-20T10:07:05.197" v="10780" actId="26606"/>
          <ac:cxnSpMkLst>
            <pc:docMk/>
            <pc:sldMk cId="575016940" sldId="496"/>
            <ac:cxnSpMk id="60" creationId="{49CD1692-827B-4C8D-B4A1-134FD04CF45C}"/>
          </ac:cxnSpMkLst>
        </pc:cxnChg>
        <pc:cxnChg chg="add del">
          <ac:chgData name="Ananta Chowdhury" userId="1b9b6848-115f-4c86-a903-5bac1d300b34" providerId="ADAL" clId="{5070920D-2F78-4CDD-AFF0-FE215EB91541}" dt="2023-03-20T10:06:29.560" v="10776" actId="26606"/>
          <ac:cxnSpMkLst>
            <pc:docMk/>
            <pc:sldMk cId="575016940" sldId="496"/>
            <ac:cxnSpMk id="63" creationId="{C49DA8F6-BCC1-4447-B54C-57856834B94B}"/>
          </ac:cxnSpMkLst>
        </pc:cxnChg>
      </pc:sldChg>
      <pc:sldChg chg="add del">
        <pc:chgData name="Ananta Chowdhury" userId="1b9b6848-115f-4c86-a903-5bac1d300b34" providerId="ADAL" clId="{5070920D-2F78-4CDD-AFF0-FE215EB91541}" dt="2023-03-22T08:58:20.861" v="20189" actId="47"/>
        <pc:sldMkLst>
          <pc:docMk/>
          <pc:sldMk cId="4034888637" sldId="496"/>
        </pc:sldMkLst>
      </pc:sldChg>
      <pc:sldChg chg="modSp add mod ord modNotesTx">
        <pc:chgData name="Ananta Chowdhury" userId="1b9b6848-115f-4c86-a903-5bac1d300b34" providerId="ADAL" clId="{5070920D-2F78-4CDD-AFF0-FE215EB91541}" dt="2023-03-22T07:26:07.383" v="19392" actId="20577"/>
        <pc:sldMkLst>
          <pc:docMk/>
          <pc:sldMk cId="177559889" sldId="497"/>
        </pc:sldMkLst>
        <pc:spChg chg="mod">
          <ac:chgData name="Ananta Chowdhury" userId="1b9b6848-115f-4c86-a903-5bac1d300b34" providerId="ADAL" clId="{5070920D-2F78-4CDD-AFF0-FE215EB91541}" dt="2023-03-22T07:26:07.383" v="19392" actId="20577"/>
          <ac:spMkLst>
            <pc:docMk/>
            <pc:sldMk cId="177559889" sldId="497"/>
            <ac:spMk id="6" creationId="{5537508D-80C6-189A-AADC-136DDD2B700F}"/>
          </ac:spMkLst>
        </pc:spChg>
      </pc:sldChg>
      <pc:sldChg chg="modSp add mod ord">
        <pc:chgData name="Ananta Chowdhury" userId="1b9b6848-115f-4c86-a903-5bac1d300b34" providerId="ADAL" clId="{5070920D-2F78-4CDD-AFF0-FE215EB91541}" dt="2023-03-22T08:57:34.646" v="20185" actId="1076"/>
        <pc:sldMkLst>
          <pc:docMk/>
          <pc:sldMk cId="2662662000" sldId="498"/>
        </pc:sldMkLst>
        <pc:spChg chg="mod">
          <ac:chgData name="Ananta Chowdhury" userId="1b9b6848-115f-4c86-a903-5bac1d300b34" providerId="ADAL" clId="{5070920D-2F78-4CDD-AFF0-FE215EB91541}" dt="2023-03-22T08:57:34.646" v="20185" actId="1076"/>
          <ac:spMkLst>
            <pc:docMk/>
            <pc:sldMk cId="2662662000" sldId="498"/>
            <ac:spMk id="2" creationId="{6D54698C-7383-ECC5-CEA8-181FF27FF3C3}"/>
          </ac:spMkLst>
        </pc:spChg>
      </pc:sldChg>
      <pc:sldChg chg="add modNotesTx">
        <pc:chgData name="Ananta Chowdhury" userId="1b9b6848-115f-4c86-a903-5bac1d300b34" providerId="ADAL" clId="{5070920D-2F78-4CDD-AFF0-FE215EB91541}" dt="2023-03-22T08:58:02.516" v="20187"/>
        <pc:sldMkLst>
          <pc:docMk/>
          <pc:sldMk cId="2835774495" sldId="499"/>
        </pc:sldMkLst>
      </pc:sldChg>
    </pc:docChg>
  </pc:docChgLst>
  <pc:docChgLst>
    <pc:chgData name="Ananta Chowdhury" userId="1b9b6848-115f-4c86-a903-5bac1d300b34" providerId="ADAL" clId="{E35A6A46-26B4-43BA-8D09-690FA715ED27}"/>
    <pc:docChg chg="modSld">
      <pc:chgData name="Ananta Chowdhury" userId="1b9b6848-115f-4c86-a903-5bac1d300b34" providerId="ADAL" clId="{E35A6A46-26B4-43BA-8D09-690FA715ED27}" dt="2023-03-23T16:25:17.859" v="14" actId="20577"/>
      <pc:docMkLst>
        <pc:docMk/>
      </pc:docMkLst>
      <pc:sldChg chg="modNotesTx">
        <pc:chgData name="Ananta Chowdhury" userId="1b9b6848-115f-4c86-a903-5bac1d300b34" providerId="ADAL" clId="{E35A6A46-26B4-43BA-8D09-690FA715ED27}" dt="2023-03-23T16:25:17.859" v="14" actId="20577"/>
        <pc:sldMkLst>
          <pc:docMk/>
          <pc:sldMk cId="3424097122" sldId="455"/>
        </pc:sldMkLst>
      </pc:sldChg>
      <pc:sldChg chg="modNotesTx">
        <pc:chgData name="Ananta Chowdhury" userId="1b9b6848-115f-4c86-a903-5bac1d300b34" providerId="ADAL" clId="{E35A6A46-26B4-43BA-8D09-690FA715ED27}" dt="2023-03-23T16:20:13.576" v="1" actId="20577"/>
        <pc:sldMkLst>
          <pc:docMk/>
          <pc:sldMk cId="2650951309" sldId="4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0387F-272C-4427-970B-B2E1ECF33681}" type="datetimeFigureOut">
              <a:rPr lang="en-CA" smtClean="0"/>
              <a:t>2023-04-24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AF1E9-C31E-4BC6-BF1A-E3BB8BC84DD6}" type="slidenum">
              <a:rPr lang="en-CA" smtClean="0"/>
              <a:t>‹#›</a:t>
            </a:fld>
            <a:endParaRPr lang="en-CA"/>
          </a:p>
        </p:txBody>
      </p:sp>
    </p:spTree>
    <p:extLst>
      <p:ext uri="{BB962C8B-B14F-4D97-AF65-F5344CB8AC3E}">
        <p14:creationId xmlns:p14="http://schemas.microsoft.com/office/powerpoint/2010/main" val="317501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Hello everyone. I am Ananta Chowdhury, a </a:t>
            </a:r>
            <a:r>
              <a:rPr lang="en-CA" b="1" dirty="0" err="1"/>
              <a:t>phd</a:t>
            </a:r>
            <a:r>
              <a:rPr lang="en-CA" b="1" dirty="0"/>
              <a:t> student from the University of Manitoba. I’ll be presenting our paper titled as </a:t>
            </a:r>
            <a:r>
              <a:rPr lang="en-US" sz="1200" b="1" dirty="0"/>
              <a:t>Co-Designing with Early Adolescents: Understanding Perceptions of and Design Considerations for Tech-Based Mediation Strategies that Promote Technology Disengagement.</a:t>
            </a:r>
            <a:br>
              <a:rPr lang="en-US" dirty="0"/>
            </a:br>
            <a:endParaRPr lang="en-CA"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AF1E9-C31E-4BC6-BF1A-E3BB8BC84D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had a </a:t>
            </a:r>
            <a:r>
              <a:rPr lang="en-CA" sz="1200" b="1" dirty="0"/>
              <a:t>brainstorming </a:t>
            </a:r>
            <a:r>
              <a:rPr lang="en-US" sz="1200" b="1" kern="1200" dirty="0">
                <a:solidFill>
                  <a:schemeClr val="tx1"/>
                </a:solidFill>
                <a:effectLst/>
                <a:latin typeface="+mn-lt"/>
                <a:ea typeface="+mn-ea"/>
                <a:cs typeface="+mn-cs"/>
              </a:rPr>
              <a:t>session, where the groups generated a lot of different ideas for solving this problem. In fact, we counted a total of </a:t>
            </a:r>
            <a:r>
              <a:rPr lang="en-US" sz="1800" b="1" dirty="0"/>
              <a:t>101 ideas across all the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t>Those ideas included  encouraging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other offline activities to reduce screen time, like finding </a:t>
            </a:r>
            <a:r>
              <a:rPr lang="en-CA" sz="1800" b="1" dirty="0">
                <a:effectLst/>
                <a:latin typeface="Linux Libertine O" panose="02000503000000000000" pitchFamily="50" charset="0"/>
                <a:ea typeface="Cambria" panose="02040503050406030204" pitchFamily="18" charset="0"/>
              </a:rPr>
              <a:t>a new hobby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and engaging in joint activities with friends and family. For example, this is a sticky note from the brainstorming session, where a group generated such an idea “Do some other activities to replace video games, do something they find interesting.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To educate early adolescents about the issue of tech overuse, our Participants talked about using a tech-based companion who would share motivational stories and negative consequences with them. One idea from the participants was to use a small robot to convince children to limit screentime.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They also talked about using different kinds of awareness tools., like an alarm, or a reminder, since early adolescents can often lose the track of time while using devices for entertainment. Here participants talked about designing an app that gives children friendly reminders to disengage.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Based on these ideas and their individual sketches, each group designed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37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one final solution to support their tech disengagement. Now let’s look at a couple of these solutions,</a:t>
            </a:r>
            <a:endParaRPr lang="en-CA" b="1" dirty="0"/>
          </a:p>
          <a:p>
            <a:r>
              <a:rPr lang="en-US" sz="1200" b="1" dirty="0">
                <a:latin typeface="Work Sans"/>
                <a:ea typeface="Work Sans"/>
                <a:cs typeface="Work Sans"/>
                <a:sym typeface="Work Sans"/>
              </a:rPr>
              <a:t>Here, participants designed a friendly robot who will educate them about the negative consequences of overusing technology. It will also remind them to disengage and encourage them to do other creative activities.</a:t>
            </a:r>
          </a:p>
          <a:p>
            <a:endParaRPr lang="en-US" sz="1200" b="1" dirty="0">
              <a:latin typeface="Work Sans"/>
              <a:ea typeface="Work Sans"/>
              <a:cs typeface="Work Sans"/>
              <a:sym typeface="Work Sans"/>
            </a:endParaRPr>
          </a:p>
          <a:p>
            <a:endParaRPr lang="en-US" sz="1200" b="1" dirty="0">
              <a:latin typeface="Work Sans"/>
              <a:ea typeface="Work Sans"/>
              <a:cs typeface="Work Sans"/>
              <a:sym typeface="Work Sans"/>
            </a:endParaRPr>
          </a:p>
        </p:txBody>
      </p:sp>
      <p:sp>
        <p:nvSpPr>
          <p:cNvPr id="4" name="Slide Number Placeholder 3"/>
          <p:cNvSpPr>
            <a:spLocks noGrp="1"/>
          </p:cNvSpPr>
          <p:nvPr>
            <p:ph type="sldNum" sz="quarter" idx="5"/>
          </p:nvPr>
        </p:nvSpPr>
        <p:spPr/>
        <p:txBody>
          <a:bodyPr/>
          <a:lstStyle/>
          <a:p>
            <a:fld id="{751AF1E9-C31E-4BC6-BF1A-E3BB8BC84DD6}" type="slidenum">
              <a:rPr lang="en-CA" smtClean="0"/>
              <a:t>11</a:t>
            </a:fld>
            <a:endParaRPr lang="en-CA"/>
          </a:p>
        </p:txBody>
      </p:sp>
    </p:spTree>
    <p:extLst>
      <p:ext uri="{BB962C8B-B14F-4D97-AF65-F5344CB8AC3E}">
        <p14:creationId xmlns:p14="http://schemas.microsoft.com/office/powerpoint/2010/main" val="133865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Work Sans"/>
                <a:ea typeface="Work Sans"/>
                <a:cs typeface="Work Sans"/>
                <a:sym typeface="Work Sans"/>
              </a:rPr>
              <a:t>Here’s a solution from another group that took a very different approach. They sketched an app </a:t>
            </a:r>
            <a:r>
              <a:rPr lang="en-US" sz="1800" b="1" i="0" dirty="0">
                <a:solidFill>
                  <a:srgbClr val="000000"/>
                </a:solidFill>
                <a:effectLst/>
                <a:latin typeface="LinLibertineTB"/>
              </a:rPr>
              <a:t>that will help </a:t>
            </a:r>
            <a:r>
              <a:rPr lang="en-US" sz="1800" b="1" dirty="0">
                <a:latin typeface="Work Sans"/>
                <a:ea typeface="Work Sans"/>
                <a:cs typeface="Work Sans"/>
                <a:sym typeface="Work Sans"/>
              </a:rPr>
              <a:t>early adolescents</a:t>
            </a:r>
            <a:r>
              <a:rPr lang="en-US" sz="1800" b="1" i="0" dirty="0">
                <a:solidFill>
                  <a:srgbClr val="000000"/>
                </a:solidFill>
                <a:effectLst/>
                <a:latin typeface="LinLibertineTB"/>
              </a:rPr>
              <a:t> to find a new hobby. There are goals that they will complete jointly with their parents. And if they achieve a goal, they will receive rewards.</a:t>
            </a:r>
          </a:p>
          <a:p>
            <a:endParaRPr lang="en-US" sz="1800" b="1" i="0" dirty="0">
              <a:solidFill>
                <a:srgbClr val="000000"/>
              </a:solidFill>
              <a:effectLst/>
              <a:latin typeface="LinLibertineTB"/>
            </a:endParaRPr>
          </a:p>
        </p:txBody>
      </p:sp>
      <p:sp>
        <p:nvSpPr>
          <p:cNvPr id="4" name="Slide Number Placeholder 3"/>
          <p:cNvSpPr>
            <a:spLocks noGrp="1"/>
          </p:cNvSpPr>
          <p:nvPr>
            <p:ph type="sldNum" sz="quarter" idx="5"/>
          </p:nvPr>
        </p:nvSpPr>
        <p:spPr/>
        <p:txBody>
          <a:bodyPr/>
          <a:lstStyle/>
          <a:p>
            <a:fld id="{751AF1E9-C31E-4BC6-BF1A-E3BB8BC84DD6}" type="slidenum">
              <a:rPr lang="en-CA" smtClean="0"/>
              <a:t>12</a:t>
            </a:fld>
            <a:endParaRPr lang="en-CA"/>
          </a:p>
        </p:txBody>
      </p:sp>
    </p:spTree>
    <p:extLst>
      <p:ext uri="{BB962C8B-B14F-4D97-AF65-F5344CB8AC3E}">
        <p14:creationId xmlns:p14="http://schemas.microsoft.com/office/powerpoint/2010/main" val="4206099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latin typeface="Work Sans"/>
                <a:ea typeface="Work Sans"/>
                <a:cs typeface="Work Sans"/>
                <a:sym typeface="Work Sans"/>
              </a:rPr>
              <a:t>these final design solutions and the focus group discussions </a:t>
            </a:r>
            <a:r>
              <a:rPr lang="en-US" sz="1200" b="1" i="0" dirty="0">
                <a:solidFill>
                  <a:srgbClr val="000000"/>
                </a:solidFill>
                <a:effectLst/>
                <a:latin typeface="LinLibertineTB"/>
              </a:rPr>
              <a:t>surrounding them helped us identified some interesting design factors.</a:t>
            </a:r>
          </a:p>
          <a:p>
            <a:endParaRPr lang="en-US" sz="1200" b="1" i="0" dirty="0">
              <a:solidFill>
                <a:srgbClr val="000000"/>
              </a:solidFill>
              <a:effectLst/>
              <a:latin typeface="LinLibertineTB"/>
              <a:ea typeface="Work Sans"/>
              <a:cs typeface="Work Sans"/>
              <a:sym typeface="Work Sans"/>
            </a:endParaRPr>
          </a:p>
          <a:p>
            <a:r>
              <a:rPr lang="en-US" sz="1200" b="1" dirty="0">
                <a:latin typeface="Work Sans"/>
                <a:ea typeface="Work Sans"/>
                <a:cs typeface="Work Sans"/>
                <a:sym typeface="Work Sans"/>
              </a:rPr>
              <a:t>In the paper we discuss four factors as being important, which are: </a:t>
            </a:r>
          </a:p>
          <a:p>
            <a:pPr marL="0" lvl="0" indent="0">
              <a:lnSpc>
                <a:spcPct val="150000"/>
              </a:lnSpc>
              <a:buNone/>
              <a:defRPr/>
            </a:pPr>
            <a:r>
              <a:rPr lang="en-US" sz="1200" b="1" dirty="0">
                <a:solidFill>
                  <a:prstClr val="black"/>
                </a:solidFill>
              </a:rPr>
              <a:t>Balancing Children’s Agency &amp; Parental Involvement</a:t>
            </a:r>
          </a:p>
          <a:p>
            <a:pPr marL="0" indent="0">
              <a:lnSpc>
                <a:spcPct val="150000"/>
              </a:lnSpc>
              <a:buNone/>
              <a:defRPr/>
            </a:pPr>
            <a:r>
              <a:rPr lang="en-US" sz="1200" b="1" dirty="0">
                <a:solidFill>
                  <a:prstClr val="black"/>
                </a:solidFill>
              </a:rPr>
              <a:t>Positive Reinforcement to Motivate Participation</a:t>
            </a:r>
          </a:p>
          <a:p>
            <a:pPr marL="0" lvl="0" indent="0">
              <a:lnSpc>
                <a:spcPct val="150000"/>
              </a:lnSpc>
              <a:buNone/>
              <a:defRPr/>
            </a:pPr>
            <a:r>
              <a:rPr lang="en-US" sz="1200" b="1" dirty="0">
                <a:solidFill>
                  <a:prstClr val="black"/>
                </a:solidFill>
              </a:rPr>
              <a:t>Considering Children’s Emotions</a:t>
            </a:r>
          </a:p>
          <a:p>
            <a:pPr marL="0" lvl="0" indent="0">
              <a:lnSpc>
                <a:spcPct val="150000"/>
              </a:lnSpc>
              <a:buNone/>
              <a:defRPr/>
            </a:pPr>
            <a:r>
              <a:rPr lang="en-US" sz="1200" b="1" dirty="0">
                <a:solidFill>
                  <a:prstClr val="black"/>
                </a:solidFill>
              </a:rPr>
              <a:t>Relatability and Novelty</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200" b="1" dirty="0">
              <a:latin typeface="Work Sans"/>
              <a:ea typeface="Work Sans"/>
              <a:cs typeface="Work Sans"/>
              <a:sym typeface="Work Sans"/>
            </a:endParaRPr>
          </a:p>
          <a:p>
            <a:r>
              <a:rPr lang="en-US" sz="1200" b="1" dirty="0">
                <a:latin typeface="Work Sans"/>
                <a:ea typeface="Work Sans"/>
                <a:cs typeface="Work Sans"/>
                <a:sym typeface="Work Sans"/>
              </a:rPr>
              <a:t>I am going to expand on the first two. </a:t>
            </a:r>
            <a:endParaRPr lang="en-CA"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3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dk1"/>
                </a:solidFill>
                <a:effectLst/>
                <a:latin typeface="Linux Libertine O" panose="02000503000000000000" pitchFamily="50" charset="0"/>
                <a:ea typeface="Cambria" panose="02040503050406030204" pitchFamily="18" charset="0"/>
                <a:cs typeface="Linux Biolinum O" panose="02000503000000000000" pitchFamily="50" charset="0"/>
                <a:sym typeface="Work Sans"/>
              </a:rPr>
              <a:t>Due to the </a:t>
            </a:r>
            <a:r>
              <a:rPr lang="en-US" sz="1800" b="1" i="0" dirty="0">
                <a:effectLst/>
                <a:latin typeface="Linux Libertine O" panose="02000503000000000000" pitchFamily="50" charset="0"/>
                <a:ea typeface="Cambria" panose="02040503050406030204" pitchFamily="18" charset="0"/>
                <a:cs typeface="Linux Biolinum O" panose="02000503000000000000" pitchFamily="50" charset="0"/>
              </a:rPr>
              <a:t>developing sense of autonomy, Our participants preferred less parental control and more independence. They discussed ways to control their own tech use, as P9 said, </a:t>
            </a:r>
            <a:r>
              <a:rPr lang="en-US" sz="1800" b="1" dirty="0">
                <a:solidFill>
                  <a:srgbClr val="595959"/>
                </a:solidFill>
              </a:rPr>
              <a:t>I was thinking about planning their own time and tracking their own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dirty="0">
              <a:effectLst/>
              <a:latin typeface="Linux Libertine O" panose="02000503000000000000" pitchFamily="50" charset="0"/>
              <a:ea typeface="Cambria" panose="02040503050406030204" pitchFamily="18" charset="0"/>
              <a:cs typeface="Linux Biolinum O" panose="02000503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i="0" dirty="0">
                <a:effectLst/>
                <a:latin typeface="Calibri" panose="020F0502020204030204" pitchFamily="34" charset="0"/>
                <a:ea typeface="Calibri" panose="020F0502020204030204" pitchFamily="34" charset="0"/>
                <a:cs typeface="Times New Roman" panose="02020603050405020304" pitchFamily="18" charset="0"/>
              </a:rPr>
              <a:t>While participants wanted more autonomy in practicing tech disengagement, interestingly, most of them wanted to give some sort of control to their parents. For example, </a:t>
            </a:r>
            <a:r>
              <a:rPr lang="en-US" sz="1800" b="1" i="0" dirty="0">
                <a:solidFill>
                  <a:srgbClr val="595959"/>
                </a:solidFill>
                <a:latin typeface="Work Sans"/>
                <a:ea typeface="Work Sans"/>
                <a:cs typeface="Work Sans"/>
                <a:sym typeface="Work Sans"/>
              </a:rPr>
              <a:t>with any reward-based tech-mediation tool, parents might need to check whether the children actually completed their tasks before rewarding them. </a:t>
            </a:r>
            <a:r>
              <a:rPr lang="en-CA" sz="1800" b="1" i="0" dirty="0">
                <a:effectLst/>
                <a:latin typeface="Calibri" panose="020F0502020204030204" pitchFamily="34" charset="0"/>
                <a:ea typeface="Calibri" panose="020F0502020204030204" pitchFamily="34" charset="0"/>
                <a:cs typeface="Times New Roman" panose="02020603050405020304" pitchFamily="18" charset="0"/>
              </a:rPr>
              <a:t>As P13 said, “</a:t>
            </a:r>
            <a:r>
              <a:rPr lang="en-US" sz="1200" b="1" dirty="0">
                <a:solidFill>
                  <a:srgbClr val="595959"/>
                </a:solidFill>
              </a:rPr>
              <a:t>The parent will have to approve the activity so the child can’t just put an activity that they didn’t do to get more points.”</a:t>
            </a:r>
            <a:endParaRPr lang="en-US" sz="1800" b="1" i="0" dirty="0">
              <a:effectLst/>
              <a:latin typeface="Linux Libertine O" panose="02000503000000000000" pitchFamily="50" charset="0"/>
              <a:ea typeface="Cambria" panose="02040503050406030204" pitchFamily="18" charset="0"/>
              <a:cs typeface="Linux Biolinum O" panose="02000503000000000000" pitchFamily="50"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48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One design factor that we found in almost all our participant’s final solutions was the incorporation of positive reinforcement such as different rewards and words and gestures of encouragement. </a:t>
            </a:r>
            <a:r>
              <a:rPr kumimoji="0" lang="en-US" sz="1800" b="1" i="0" u="none" strike="noStrike" kern="1200" cap="none" spc="0" normalizeH="0" baseline="0" noProof="0" dirty="0">
                <a:ln>
                  <a:noFill/>
                </a:ln>
                <a:solidFill>
                  <a:srgbClr val="595959"/>
                </a:solidFill>
                <a:effectLst/>
                <a:uLnTx/>
                <a:uFillTx/>
                <a:latin typeface="Calibri" panose="020F0502020204030204"/>
                <a:ea typeface="+mn-ea"/>
                <a:cs typeface="+mn-cs"/>
              </a:rPr>
              <a:t>As P3 said, Give them creative tasks! Give reward points and say good things to encourage.</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b="1" dirty="0">
              <a:effectLst/>
              <a:latin typeface="Calibri" panose="020F0502020204030204" pitchFamily="34" charset="0"/>
              <a:ea typeface="Work Sans"/>
              <a:cs typeface="Times New Roman" panose="02020603050405020304" pitchFamily="18" charset="0"/>
              <a:sym typeface="Work Sans"/>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Participants also talked about incorporating gamification</a:t>
            </a:r>
            <a:r>
              <a:rPr lang="en-CA" sz="1200" b="1" dirty="0">
                <a:effectLst/>
                <a:latin typeface="Calibri" panose="020F0502020204030204" pitchFamily="34" charset="0"/>
                <a:ea typeface="Calibri" panose="020F0502020204030204" pitchFamily="34" charset="0"/>
                <a:cs typeface="Times New Roman" panose="02020603050405020304" pitchFamily="18" charset="0"/>
              </a:rPr>
              <a:t>. For example, P18 </a:t>
            </a:r>
            <a:r>
              <a:rPr lang="en-US" sz="1200" b="1" dirty="0"/>
              <a:t>said “Maybe we make whatever they have to do [part of] a game. So, make life into a game. Like do these things and get points”</a:t>
            </a:r>
            <a:endParaRPr lang="en-US" sz="1200" b="1" dirty="0">
              <a:latin typeface="Work Sans"/>
              <a:ea typeface="Work Sans"/>
              <a:cs typeface="Work Sans"/>
              <a:sym typeface="Work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452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None/>
            </a:pPr>
            <a:r>
              <a:rPr lang="en-US" sz="1200" b="1" kern="1200" dirty="0">
                <a:solidFill>
                  <a:schemeClr val="tx1"/>
                </a:solidFill>
                <a:effectLst/>
                <a:latin typeface="+mn-lt"/>
                <a:ea typeface="+mn-ea"/>
                <a:cs typeface="+mn-cs"/>
              </a:rPr>
              <a:t>To summarize our work, We conducted co-design sessions with early adolescents and </a:t>
            </a:r>
          </a:p>
          <a:p>
            <a:pPr marL="0" lvl="0" indent="0" algn="just">
              <a:buNone/>
              <a:defRPr/>
            </a:pPr>
            <a:r>
              <a:rPr lang="en-US" sz="1200" b="1" kern="1200" dirty="0">
                <a:solidFill>
                  <a:schemeClr val="tx1"/>
                </a:solidFill>
                <a:effectLst/>
                <a:latin typeface="+mn-lt"/>
                <a:ea typeface="+mn-ea"/>
                <a:cs typeface="+mn-cs"/>
              </a:rPr>
              <a:t>through this sessions we learned about </a:t>
            </a:r>
            <a:r>
              <a:rPr lang="en-US" sz="1200" b="1" dirty="0">
                <a:solidFill>
                  <a:prstClr val="black"/>
                </a:solidFill>
              </a:rPr>
              <a:t>Early adolescents’ views on tech disengagement.</a:t>
            </a:r>
          </a:p>
          <a:p>
            <a:pPr marL="0" indent="0" algn="just">
              <a:buNone/>
            </a:pPr>
            <a:endParaRPr lang="en-US" sz="1200" b="1" kern="1200" dirty="0">
              <a:solidFill>
                <a:prstClr val="black"/>
              </a:solidFill>
              <a:effectLst/>
              <a:latin typeface="+mn-lt"/>
              <a:ea typeface="+mn-ea"/>
              <a:cs typeface="+mn-cs"/>
            </a:endParaRPr>
          </a:p>
          <a:p>
            <a:pPr marL="0" indent="0" algn="just">
              <a:buNone/>
            </a:pPr>
            <a:r>
              <a:rPr lang="en-US" sz="1200" b="1" kern="1200" dirty="0">
                <a:solidFill>
                  <a:prstClr val="black"/>
                </a:solidFill>
                <a:effectLst/>
                <a:latin typeface="+mn-lt"/>
                <a:ea typeface="+mn-ea"/>
                <a:cs typeface="+mn-cs"/>
              </a:rPr>
              <a:t>And we Identified </a:t>
            </a:r>
            <a:r>
              <a:rPr lang="en-US" sz="1200" b="1" kern="1200" dirty="0">
                <a:solidFill>
                  <a:schemeClr val="tx1"/>
                </a:solidFill>
                <a:effectLst/>
                <a:latin typeface="+mn-lt"/>
                <a:ea typeface="+mn-ea"/>
                <a:cs typeface="+mn-cs"/>
              </a:rPr>
              <a:t>key design factors they found useful. </a:t>
            </a:r>
          </a:p>
          <a:p>
            <a:pPr marL="0" indent="0" algn="just">
              <a:buNone/>
            </a:pPr>
            <a:endParaRPr lang="en-US" sz="1200" b="1"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 now that we have some ideas directly from early adolescents on how they might design tech-based mediation strategies and what they consider to be important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are some next steps for the future?</a:t>
            </a:r>
          </a:p>
          <a:p>
            <a:pPr marL="0" indent="0" algn="just">
              <a:buNone/>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indent="0" algn="just">
              <a:buNone/>
            </a:pPr>
            <a:endParaRPr lang="en-US" sz="1200" b="1" kern="1200" dirty="0">
              <a:solidFill>
                <a:schemeClr val="tx1"/>
              </a:solidFill>
              <a:effectLst/>
              <a:latin typeface="+mn-lt"/>
              <a:ea typeface="+mn-ea"/>
              <a:cs typeface="+mn-cs"/>
            </a:endParaRPr>
          </a:p>
          <a:p>
            <a:pPr marL="0" indent="0" algn="just">
              <a:buNone/>
            </a:pPr>
            <a:r>
              <a:rPr lang="en-US" sz="1200" b="1"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7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One interesting next step is to explore this design space further. For example, we talked about how participants wanted a balance between children’ s agency and parental involvement. But what is the right balance? What are the key considerations there?</a:t>
            </a:r>
            <a:endParaRPr lang="en-CA" sz="1200" b="1" kern="1200" dirty="0">
              <a:solidFill>
                <a:schemeClr val="tx1"/>
              </a:solidFill>
              <a:effectLst/>
              <a:latin typeface="+mn-lt"/>
              <a:ea typeface="+mn-ea"/>
              <a:cs typeface="+mn-cs"/>
            </a:endParaRPr>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Then We saw such a range of different sorts of solutions that motivates the question – should we consider individual characteristics of children while designing these tools to allow personalization?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Then, In our study we focused on early adolescents’ perspectives. In the future, it might be interesting to explore how parents respond to these child-generated design factors and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And ultimately, we need to deploy these solutions to investigate how early adolescents and their families adopt them both in the short term and in the long term. One interesting idea is to see whether adoption patterns might change if children know that the solution was designed by their peers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CA"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40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So that is all from me. Thank </a:t>
            </a:r>
            <a:r>
              <a:rPr lang="en-CA" b="1" dirty="0"/>
              <a:t>you </a:t>
            </a:r>
            <a:r>
              <a:rPr lang="en-CA" b="1"/>
              <a:t>for listening! Now I’ll be happy to answer any questions you might have.</a:t>
            </a:r>
            <a:endParaRPr lang="en-CA" b="1" dirty="0"/>
          </a:p>
        </p:txBody>
      </p:sp>
      <p:sp>
        <p:nvSpPr>
          <p:cNvPr id="4" name="Slide Number Placeholder 3"/>
          <p:cNvSpPr>
            <a:spLocks noGrp="1"/>
          </p:cNvSpPr>
          <p:nvPr>
            <p:ph type="sldNum" sz="quarter" idx="5"/>
          </p:nvPr>
        </p:nvSpPr>
        <p:spPr/>
        <p:txBody>
          <a:bodyPr/>
          <a:lstStyle/>
          <a:p>
            <a:fld id="{751AF1E9-C31E-4BC6-BF1A-E3BB8BC84DD6}" type="slidenum">
              <a:rPr lang="en-CA" smtClean="0"/>
              <a:t>18</a:t>
            </a:fld>
            <a:endParaRPr lang="en-CA"/>
          </a:p>
        </p:txBody>
      </p:sp>
    </p:spTree>
    <p:extLst>
      <p:ext uri="{BB962C8B-B14F-4D97-AF65-F5344CB8AC3E}">
        <p14:creationId xmlns:p14="http://schemas.microsoft.com/office/powerpoint/2010/main" val="151249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that Thank you for watching!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AF1E9-C31E-4BC6-BF1A-E3BB8BC84D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245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j-lt"/>
                <a:ea typeface="+mj-ea"/>
                <a:cs typeface="+mj-cs"/>
                <a:sym typeface="Times New Roman"/>
              </a:rPr>
              <a:t>Nowadays, children’s excessive use of technology</a:t>
            </a:r>
            <a:r>
              <a:rPr lang="en-US" sz="1200" b="1" baseline="0" dirty="0">
                <a:latin typeface="+mj-lt"/>
                <a:ea typeface="+mj-ea"/>
                <a:cs typeface="+mj-cs"/>
                <a:sym typeface="Times New Roman"/>
              </a:rPr>
              <a:t> has become a </a:t>
            </a:r>
            <a:r>
              <a:rPr lang="en-US" sz="1200" b="1" kern="1200" dirty="0">
                <a:solidFill>
                  <a:schemeClr val="tx1"/>
                </a:solidFill>
                <a:latin typeface="+mn-lt"/>
                <a:ea typeface="+mn-ea"/>
                <a:cs typeface="+mn-cs"/>
                <a:sym typeface="Times New Roman"/>
              </a:rPr>
              <a:t>growing concern</a:t>
            </a:r>
            <a:r>
              <a:rPr lang="en-US" sz="1200" b="1" dirty="0">
                <a:latin typeface="+mj-lt"/>
                <a:ea typeface="+mj-ea"/>
                <a:cs typeface="+mj-cs"/>
                <a:sym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j-lt"/>
              <a:ea typeface="+mj-ea"/>
              <a:cs typeface="+mj-cs"/>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j-lt"/>
                <a:ea typeface="+mj-ea"/>
                <a:cs typeface="+mj-cs"/>
                <a:sym typeface="Times New Roman"/>
              </a:rPr>
              <a:t>While using technology and digital media can </a:t>
            </a:r>
            <a:r>
              <a:rPr lang="en-US" b="1" i="0" dirty="0">
                <a:solidFill>
                  <a:srgbClr val="374151"/>
                </a:solidFill>
                <a:effectLst/>
                <a:latin typeface="Söhne"/>
              </a:rPr>
              <a:t>offer benefits in terms of education and socialization,</a:t>
            </a:r>
            <a:endParaRPr lang="en-US" sz="1200" b="1" dirty="0">
              <a:latin typeface="+mj-lt"/>
              <a:ea typeface="+mj-ea"/>
              <a:cs typeface="+mj-cs"/>
              <a:sym typeface="Times New Roman"/>
            </a:endParaRPr>
          </a:p>
        </p:txBody>
      </p:sp>
    </p:spTree>
    <p:extLst>
      <p:ext uri="{BB962C8B-B14F-4D97-AF65-F5344CB8AC3E}">
        <p14:creationId xmlns:p14="http://schemas.microsoft.com/office/powerpoint/2010/main" val="3850600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Hello everyone. I am Ananta Chowdhury, a </a:t>
            </a:r>
            <a:r>
              <a:rPr lang="en-CA" b="1" dirty="0" err="1"/>
              <a:t>phd</a:t>
            </a:r>
            <a:r>
              <a:rPr lang="en-CA" b="1" dirty="0"/>
              <a:t> student from the University of Manitoba. I’ll be presenting our paper titled as </a:t>
            </a:r>
            <a:r>
              <a:rPr lang="en-US" sz="1200" b="1" dirty="0"/>
              <a:t>Co-Designing with Early Adolescents: Understanding Perceptions of and Design Considerations for Tech-Based Mediation Strategies that Promote Technology Disengagement.</a:t>
            </a:r>
            <a:br>
              <a:rPr lang="en-US" dirty="0"/>
            </a:br>
            <a:endParaRPr lang="en-CA" b="1" dirty="0"/>
          </a:p>
        </p:txBody>
      </p:sp>
      <p:sp>
        <p:nvSpPr>
          <p:cNvPr id="4" name="Slide Number Placeholder 3"/>
          <p:cNvSpPr>
            <a:spLocks noGrp="1"/>
          </p:cNvSpPr>
          <p:nvPr>
            <p:ph type="sldNum" sz="quarter" idx="5"/>
          </p:nvPr>
        </p:nvSpPr>
        <p:spPr/>
        <p:txBody>
          <a:bodyPr/>
          <a:lstStyle/>
          <a:p>
            <a:fld id="{751AF1E9-C31E-4BC6-BF1A-E3BB8BC84DD6}" type="slidenum">
              <a:rPr lang="en-CA" smtClean="0"/>
              <a:t>20</a:t>
            </a:fld>
            <a:endParaRPr lang="en-CA"/>
          </a:p>
        </p:txBody>
      </p:sp>
    </p:spTree>
    <p:extLst>
      <p:ext uri="{BB962C8B-B14F-4D97-AF65-F5344CB8AC3E}">
        <p14:creationId xmlns:p14="http://schemas.microsoft.com/office/powerpoint/2010/main" val="3998939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Overall, from our findings, we can say that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The participants were actively engaged in designing solutions for their tech disengagement. The co-design activities seemed to make the sessions productive.</a:t>
            </a:r>
            <a:endParaRPr lang="en-US" sz="2800" b="1" i="0" dirty="0">
              <a:solidFill>
                <a:srgbClr val="374151"/>
              </a:solidFill>
              <a:effectLst/>
              <a:latin typeface="Söhne"/>
            </a:endParaRPr>
          </a:p>
          <a:p>
            <a:pPr marL="0" indent="0">
              <a:buNone/>
            </a:pPr>
            <a:endParaRPr lang="en-CA"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cs typeface="Times New Roman" panose="02020603050405020304" pitchFamily="18" charset="0"/>
              </a:rPr>
              <a:t>Now the question is, did they generate solutions that are very different from the existing ones? Not really. For example, </a:t>
            </a:r>
            <a:r>
              <a:rPr lang="en-CA" sz="1800" b="1" dirty="0"/>
              <a:t>incorporating gamification and parental involvement, are also suggested in prior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t>However, our findings give a sense of what kind of design elements might appeal more to the early adolescents and why they find those important</a:t>
            </a:r>
          </a:p>
          <a:p>
            <a:pPr marL="0" indent="0">
              <a:buNone/>
            </a:pPr>
            <a:endParaRPr lang="en-CA" sz="1800" b="1" dirty="0">
              <a:effectLst/>
              <a:latin typeface="Calibri" panose="020F0502020204030204" pitchFamily="34" charset="0"/>
              <a:cs typeface="Times New Roman" panose="02020603050405020304" pitchFamily="18" charset="0"/>
            </a:endParaRPr>
          </a:p>
          <a:p>
            <a:pPr marL="0" indent="0">
              <a:buNone/>
            </a:pPr>
            <a:r>
              <a:rPr lang="en-CA" sz="1800" b="1" dirty="0">
                <a:effectLst/>
                <a:latin typeface="Calibri" panose="020F0502020204030204" pitchFamily="34" charset="0"/>
                <a:cs typeface="Times New Roman" panose="02020603050405020304" pitchFamily="18" charset="0"/>
              </a:rPr>
              <a:t>Sum</a:t>
            </a:r>
          </a:p>
          <a:p>
            <a:pPr marL="0" indent="0" algn="just">
              <a:buNone/>
            </a:pPr>
            <a:r>
              <a:rPr lang="en-US" sz="1800" b="1" kern="1200" dirty="0">
                <a:solidFill>
                  <a:schemeClr val="tx1"/>
                </a:solidFill>
                <a:effectLst/>
                <a:latin typeface="+mn-lt"/>
                <a:ea typeface="+mn-ea"/>
                <a:cs typeface="+mn-cs"/>
              </a:rPr>
              <a:t>we involved early adolescents in the co-design of tech-based interventions to limit their tech overuse</a:t>
            </a:r>
          </a:p>
          <a:p>
            <a:pPr marL="0" indent="0" algn="just">
              <a:buNone/>
            </a:pPr>
            <a:r>
              <a:rPr lang="en-US" sz="1800" b="1" kern="1200" dirty="0">
                <a:solidFill>
                  <a:schemeClr val="tx1"/>
                </a:solidFill>
                <a:effectLst/>
                <a:latin typeface="+mn-lt"/>
                <a:ea typeface="+mn-ea"/>
                <a:cs typeface="+mn-cs"/>
              </a:rPr>
              <a:t>We obtained an understanding of their views on tech disengagement </a:t>
            </a:r>
          </a:p>
          <a:p>
            <a:pPr marL="0" indent="0" algn="just">
              <a:buNone/>
            </a:pPr>
            <a:r>
              <a:rPr lang="en-US" sz="1800" b="1" kern="1200" dirty="0">
                <a:solidFill>
                  <a:schemeClr val="tx1"/>
                </a:solidFill>
                <a:effectLst/>
                <a:latin typeface="+mn-lt"/>
                <a:ea typeface="+mn-ea"/>
                <a:cs typeface="+mn-cs"/>
              </a:rPr>
              <a:t>And identified the key design factors we need to consider for creating child-centric tech-based interventions</a:t>
            </a:r>
            <a:endParaRPr lang="en-CA"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FW </a:t>
            </a:r>
          </a:p>
          <a:p>
            <a:r>
              <a:rPr lang="en-US" sz="1800" b="1" kern="1200" dirty="0">
                <a:solidFill>
                  <a:schemeClr val="tx1"/>
                </a:solidFill>
                <a:effectLst/>
                <a:latin typeface="+mn-lt"/>
                <a:ea typeface="+mn-ea"/>
                <a:cs typeface="+mn-cs"/>
              </a:rPr>
              <a:t>And investigate how to manage these factors that were considered important. Is this child-specific? Family-specific?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Looking into </a:t>
            </a:r>
            <a:r>
              <a:rPr lang="en-US" sz="1800" b="1" dirty="0"/>
              <a:t>different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800" b="1" dirty="0"/>
              <a:t>personality types,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tech usage levels,</a:t>
            </a:r>
            <a:r>
              <a:rPr lang="en-US" sz="1800" b="1" dirty="0"/>
              <a:t> and family dynamics might provide more insights in this regard.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early adolescents can design tech mediation tools. But what about the early adolescents who might use these tools? how might they respond to these tools if they knew that these were actually designed by someone of their age, instead of an adult designer?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From our data, we’ve seen</a:t>
            </a:r>
            <a:r>
              <a:rPr lang="en-US" sz="1800" b="1" baseline="0" dirty="0"/>
              <a:t> that the groups came up with very different solutions. This indicates a need for </a:t>
            </a:r>
            <a:r>
              <a:rPr lang="en-US" sz="1800" b="1" dirty="0"/>
              <a:t>personalizing tech-based interventions,</a:t>
            </a:r>
            <a:r>
              <a:rPr lang="en-US" sz="1800" b="1" baseline="0" dirty="0"/>
              <a:t> si</a:t>
            </a:r>
            <a:r>
              <a:rPr lang="en-US" sz="1800" b="1" dirty="0"/>
              <a:t>nce one solution might not work for all early adolescents, in a Future work we should explore how we can personalize</a:t>
            </a:r>
            <a:r>
              <a:rPr lang="en-US" sz="1800" b="1" baseline="0" dirty="0"/>
              <a:t> these tools </a:t>
            </a:r>
            <a:r>
              <a:rPr lang="en-US" sz="1800" b="1" dirty="0"/>
              <a:t>to cater to different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800" b="1" dirty="0"/>
              <a:t>personality types,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tech usage levels,</a:t>
            </a:r>
            <a:r>
              <a:rPr lang="en-US" sz="1800" b="1" dirty="0"/>
              <a:t> and family dynamics. </a:t>
            </a:r>
          </a:p>
          <a:p>
            <a:endParaRPr lang="en-US" sz="1800" b="1" dirty="0"/>
          </a:p>
          <a:p>
            <a:r>
              <a:rPr lang="en-US" sz="1800" b="1" dirty="0"/>
              <a:t>And finally, Longitudinal studies are also needed to investigate how different early adolescents apply these tech-based mediation strategies in their daily lives to promote a healthy tech use.</a:t>
            </a:r>
          </a:p>
          <a:p>
            <a:pPr marL="0" indent="0">
              <a:buNone/>
            </a:pPr>
            <a:endParaRPr lang="en-CA" sz="1800" b="1"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00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We augment this design space by gaining </a:t>
            </a:r>
            <a:r>
              <a:rPr kumimoji="0" lang="en-CA" sz="1800" b="1" i="0" u="none" strike="noStrike" kern="1200" cap="none" spc="0" normalizeH="0" baseline="0" noProof="0" dirty="0">
                <a:ln>
                  <a:noFill/>
                </a:ln>
                <a:effectLst/>
                <a:uLnTx/>
                <a:uFillTx/>
                <a:latin typeface="Calibri" panose="020F0502020204030204" pitchFamily="34" charset="0"/>
                <a:cs typeface="Times New Roman" panose="02020603050405020304" pitchFamily="18" charset="0"/>
              </a:rPr>
              <a:t>direct insights</a:t>
            </a:r>
            <a:r>
              <a:rPr kumimoji="0" lang="en-CA" sz="1800" b="1" i="0" u="none" strike="noStrike" kern="1200" cap="none" spc="0" normalizeH="0" noProof="0" dirty="0">
                <a:ln>
                  <a:noFill/>
                </a:ln>
                <a:effectLst/>
                <a:uLnTx/>
                <a:uFillTx/>
                <a:latin typeface="Calibri" panose="020F0502020204030204" pitchFamily="34" charset="0"/>
                <a:cs typeface="Times New Roman" panose="02020603050405020304" pitchFamily="18" charset="0"/>
              </a:rPr>
              <a:t> from children</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just" defTabSz="914400" rtl="0" eaLnBrk="1" fontAlgn="auto" latinLnBrk="0" hangingPunct="1">
              <a:lnSpc>
                <a:spcPct val="107000"/>
              </a:lnSpc>
              <a:spcBef>
                <a:spcPts val="0"/>
              </a:spcBef>
              <a:spcAft>
                <a:spcPts val="800"/>
              </a:spcAft>
              <a:buClrTx/>
              <a:buSzTx/>
              <a:buFontTx/>
              <a:buNone/>
              <a:tabLst/>
              <a:defRPr/>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1800" b="1" dirty="0">
                <a:solidFill>
                  <a:schemeClr val="tx1">
                    <a:lumMod val="65000"/>
                    <a:lumOff val="35000"/>
                  </a:schemeClr>
                </a:solidFill>
                <a:effectLst/>
                <a:latin typeface="Lato" panose="020F0502020204030203" pitchFamily="34" charset="0"/>
                <a:ea typeface="Calibri" panose="020F0502020204030204" pitchFamily="34" charset="0"/>
                <a:cs typeface="Times New Roman" panose="02020603050405020304" pitchFamily="18" charset="0"/>
              </a:rPr>
              <a:t>The target age range for our investigation is early adolescence</a:t>
            </a:r>
          </a:p>
          <a:p>
            <a:pPr marL="0" marR="0" lvl="0" indent="457200" algn="just" defTabSz="914400" rtl="0" eaLnBrk="1" fontAlgn="auto" latinLnBrk="0" hangingPunct="1">
              <a:lnSpc>
                <a:spcPct val="107000"/>
              </a:lnSpc>
              <a:spcBef>
                <a:spcPts val="0"/>
              </a:spcBef>
              <a:spcAft>
                <a:spcPts val="800"/>
              </a:spcAft>
              <a:buClrTx/>
              <a:buSzTx/>
              <a:buFontTx/>
              <a:buNone/>
              <a:tabLst/>
              <a:defRPr/>
            </a:pPr>
            <a:endParaRPr lang="en-CA" sz="1800" b="1" dirty="0">
              <a:solidFill>
                <a:schemeClr val="tx1">
                  <a:lumMod val="65000"/>
                  <a:lumOff val="35000"/>
                </a:schemeClr>
              </a:solidFill>
              <a:effectLst/>
              <a:latin typeface="Lato" panose="020F0502020204030203" pitchFamily="34" charset="0"/>
              <a:ea typeface="Calibri" panose="020F0502020204030204" pitchFamily="34" charset="0"/>
              <a:cs typeface="Times New Roman" panose="02020603050405020304" pitchFamily="18" charset="0"/>
            </a:endParaRP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2000" b="1" dirty="0">
                <a:effectLst/>
                <a:latin typeface="Calibri" panose="020F0502020204030204" pitchFamily="34" charset="0"/>
                <a:ea typeface="Calibri" panose="020F0502020204030204" pitchFamily="34" charset="0"/>
                <a:cs typeface="Times New Roman" panose="02020603050405020304" pitchFamily="18" charset="0"/>
              </a:rPr>
              <a:t>And our approach involves early adolescents</a:t>
            </a:r>
            <a:r>
              <a:rPr lang="en-CA" sz="2000" b="1" dirty="0">
                <a:solidFill>
                  <a:schemeClr val="tx1">
                    <a:lumMod val="65000"/>
                    <a:lumOff val="35000"/>
                  </a:schemeClr>
                </a:solidFill>
                <a:effectLst/>
                <a:latin typeface="Lato" panose="020F0502020204030203" pitchFamily="34" charset="0"/>
                <a:ea typeface="Calibri" panose="020F0502020204030204" pitchFamily="34" charset="0"/>
                <a:cs typeface="Times New Roman" panose="02020603050405020304" pitchFamily="18" charset="0"/>
              </a:rPr>
              <a:t> </a:t>
            </a:r>
            <a:r>
              <a:rPr lang="en-CA" sz="2000" b="1" dirty="0">
                <a:effectLst/>
                <a:latin typeface="Calibri" panose="020F0502020204030204" pitchFamily="34" charset="0"/>
                <a:ea typeface="Calibri" panose="020F0502020204030204" pitchFamily="34" charset="0"/>
                <a:cs typeface="Times New Roman" panose="02020603050405020304" pitchFamily="18" charset="0"/>
              </a:rPr>
              <a:t>in the co-design of tech-based interventions to support their tech disengagement. </a:t>
            </a:r>
          </a:p>
          <a:p>
            <a:pPr marL="0" marR="0" lvl="0" indent="457200" algn="just" defTabSz="914400" rtl="0" eaLnBrk="1" fontAlgn="auto" latinLnBrk="0" hangingPunct="1">
              <a:lnSpc>
                <a:spcPct val="107000"/>
              </a:lnSpc>
              <a:spcBef>
                <a:spcPts val="0"/>
              </a:spcBef>
              <a:spcAft>
                <a:spcPts val="800"/>
              </a:spcAft>
              <a:buClrTx/>
              <a:buSzTx/>
              <a:buFontTx/>
              <a:buNone/>
              <a:tabLst/>
              <a:defRPr/>
            </a:pPr>
            <a:endParaRPr lang="en-CA" sz="2000" b="1" dirty="0">
              <a:solidFill>
                <a:schemeClr val="tx1">
                  <a:lumMod val="65000"/>
                  <a:lumOff val="35000"/>
                </a:schemeClr>
              </a:solidFill>
              <a:latin typeface="Lato" panose="020F050202020403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8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the co-design sessions, we observed that participants used the main character of their story as a persona while thinking about design solutions. </a:t>
            </a:r>
          </a:p>
          <a:p>
            <a:pPr marL="0" indent="0">
              <a:buNone/>
            </a:pPr>
            <a:r>
              <a:rPr lang="en-CA" sz="1800" dirty="0">
                <a:effectLst/>
                <a:latin typeface="Linux Libertine O" panose="02000503000000000000" pitchFamily="50" charset="0"/>
                <a:ea typeface="Cambria" panose="02040503050406030204" pitchFamily="18" charset="0"/>
              </a:rPr>
              <a:t>When analyzing the data, </a:t>
            </a:r>
            <a:r>
              <a:rPr lang="en-US" sz="1800" dirty="0"/>
              <a:t>It was sometimes unclear whether they were speaking from their own experiences or making assumptions about the character </a:t>
            </a:r>
          </a:p>
          <a:p>
            <a:pPr indent="152400" algn="just">
              <a:lnSpc>
                <a:spcPts val="1350"/>
              </a:lnSpc>
            </a:pPr>
            <a:r>
              <a:rPr lang="en-CA" sz="1800" dirty="0">
                <a:effectLst/>
                <a:latin typeface="Linux Libertine O" panose="02000503000000000000" pitchFamily="50" charset="0"/>
                <a:ea typeface="Cambria" panose="02040503050406030204" pitchFamily="18" charset="0"/>
              </a:rPr>
              <a:t> Furthermore, there is a possibility that participants sometimes were hesitant to fully express their opinions to avoid appearing as a “tech addict”.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67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Story creation &amp; focus group interviews helped us understand how participants conceptualized the problem of tech overuse</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While creating the story, Participants discussed different examples of technology addiction and its consequences. For example, in this story, the main character is suffering from depression and avoiding socializing with others.</a:t>
            </a:r>
          </a:p>
          <a:p>
            <a:endParaRPr lang="en-CA"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Linux Libertine O" panose="02000503000000000000" pitchFamily="50" charset="0"/>
                <a:ea typeface="Cambria" panose="02040503050406030204" pitchFamily="18" charset="0"/>
              </a:rPr>
              <a:t>Participants also tried to demonstrate different emotions related to tech use and parental rules through their stories. For example, here the main character is feeling guilty about not following their parents’ rules </a:t>
            </a:r>
          </a:p>
          <a:p>
            <a:endParaRPr lang="en-CA"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mbria" panose="02040503050406030204" pitchFamily="18" charset="0"/>
                <a:cs typeface="Times New Roman" panose="02020603050405020304" pitchFamily="18" charset="0"/>
              </a:rPr>
              <a:t>In this story, </a:t>
            </a:r>
            <a:r>
              <a:rPr lang="en-CA" sz="1800" dirty="0">
                <a:effectLst/>
                <a:latin typeface="Linux Libertine O" panose="02000503000000000000" pitchFamily="50" charset="0"/>
                <a:ea typeface="Cambria" panose="02040503050406030204" pitchFamily="18" charset="0"/>
              </a:rPr>
              <a:t>even after agreeing to follow the rules,</a:t>
            </a:r>
            <a:r>
              <a:rPr lang="en-CA" sz="1800" b="1" dirty="0">
                <a:effectLst/>
                <a:latin typeface="Calibri" panose="020F0502020204030204" pitchFamily="34" charset="0"/>
                <a:ea typeface="Cambria" panose="02040503050406030204" pitchFamily="18" charset="0"/>
                <a:cs typeface="Times New Roman" panose="02020603050405020304" pitchFamily="18" charset="0"/>
              </a:rPr>
              <a:t> </a:t>
            </a:r>
            <a:r>
              <a:rPr lang="en-CA" sz="1800" dirty="0">
                <a:effectLst/>
                <a:latin typeface="Linux Libertine O" panose="02000503000000000000" pitchFamily="50" charset="0"/>
                <a:ea typeface="Cambria" panose="02040503050406030204" pitchFamily="18" charset="0"/>
              </a:rPr>
              <a:t>the main character kept feeling the urge to break the rules and enjoy unlimited play time. So, even after realizing the negative consequences of tech overuse, participants felt that children </a:t>
            </a:r>
            <a:r>
              <a:rPr lang="en-CA" sz="1800" dirty="0" err="1">
                <a:effectLst/>
                <a:latin typeface="Linux Libertine O" panose="02000503000000000000" pitchFamily="50" charset="0"/>
                <a:ea typeface="Cambria" panose="02040503050406030204" pitchFamily="18" charset="0"/>
              </a:rPr>
              <a:t>wita</a:t>
            </a:r>
            <a:r>
              <a:rPr lang="en-CA" sz="1800" dirty="0">
                <a:effectLst/>
                <a:latin typeface="Linux Libertine O" panose="02000503000000000000" pitchFamily="50" charset="0"/>
                <a:ea typeface="Cambria" panose="02040503050406030204" pitchFamily="18" charset="0"/>
              </a:rPr>
              <a:t> severe addiction might have difficulties restricting their tech use.  </a:t>
            </a:r>
          </a:p>
          <a:p>
            <a:endParaRPr lang="en-CA" b="1" dirty="0"/>
          </a:p>
          <a:p>
            <a:r>
              <a:rPr lang="en-US" sz="1200" b="1" i="0" dirty="0">
                <a:solidFill>
                  <a:srgbClr val="000000"/>
                </a:solidFill>
                <a:effectLst/>
                <a:latin typeface="LinLibertineTB"/>
              </a:rPr>
              <a:t>We used the focus group interviews to find </a:t>
            </a:r>
          </a:p>
          <a:p>
            <a:endParaRPr lang="en-US" sz="1200" b="1" i="0" dirty="0">
              <a:solidFill>
                <a:srgbClr val="000000"/>
              </a:solidFill>
              <a:effectLst/>
              <a:latin typeface="LinLibertineTB"/>
            </a:endParaRPr>
          </a:p>
          <a:p>
            <a:r>
              <a:rPr lang="en-US" sz="1200" b="1" i="0" dirty="0">
                <a:solidFill>
                  <a:srgbClr val="000000"/>
                </a:solidFill>
                <a:effectLst/>
                <a:latin typeface="LinLibertineTB"/>
              </a:rPr>
              <a:t>The discussion that occurred as they were generating it</a:t>
            </a:r>
          </a:p>
          <a:p>
            <a:endParaRPr lang="en-US" dirty="0"/>
          </a:p>
          <a:p>
            <a:r>
              <a:rPr lang="en-US" sz="1000" b="1" dirty="0">
                <a:latin typeface="Work Sans"/>
                <a:ea typeface="Work Sans"/>
                <a:cs typeface="Work Sans"/>
                <a:sym typeface="Work Sans"/>
              </a:rPr>
              <a:t>These solutions and the interviews around them helped us</a:t>
            </a:r>
            <a:endParaRPr lang="en-CA" dirty="0"/>
          </a:p>
          <a:p>
            <a:endParaRPr lang="en-CA"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15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latin typeface="Times New Roman"/>
                <a:ea typeface="Times New Roman"/>
                <a:cs typeface="Times New Roman"/>
                <a:sym typeface="Times New Roman"/>
              </a:rPr>
              <a:t>We know that, With the availability of technology in our surroundings, nowadays, children are spending more and more time with different gadgets like smartphones, tablets, computers, gaming consoles etc. And with the easy access to the internet, these devices enable them to explore unlimited sources of entertainment. Though digital media can offer many benefits to children in terms of education or socialization, too much exposure to these devices can have many negative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dk1"/>
              </a:solidFill>
              <a:effectLst/>
              <a:latin typeface="Times New Roman"/>
              <a:ea typeface="+mn-ea"/>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dk1"/>
              </a:solidFill>
              <a:effectLst/>
              <a:latin typeface="Times New Roman"/>
              <a:ea typeface="+mn-ea"/>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dk1"/>
                </a:solidFill>
                <a:latin typeface="Times New Roman"/>
                <a:ea typeface="Times New Roman"/>
                <a:cs typeface="Times New Roman"/>
                <a:sym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lvl="0" indent="0" algn="l" rtl="0">
              <a:spcBef>
                <a:spcPts val="0"/>
              </a:spcBef>
              <a:spcAft>
                <a:spcPts val="0"/>
              </a:spcAft>
              <a:buNone/>
            </a:pPr>
            <a:endParaRPr lang="en-US" sz="1200" b="1" dirty="0"/>
          </a:p>
          <a:p>
            <a:pPr marL="0" lvl="0" indent="0" algn="l" rtl="0">
              <a:spcBef>
                <a:spcPts val="0"/>
              </a:spcBef>
              <a:spcAft>
                <a:spcPts val="0"/>
              </a:spcAft>
              <a:buNone/>
            </a:pPr>
            <a:endParaRPr lang="en-US" sz="1200" b="1" dirty="0"/>
          </a:p>
        </p:txBody>
      </p:sp>
      <p:sp>
        <p:nvSpPr>
          <p:cNvPr id="4" name="Slide Number Placeholder 3"/>
          <p:cNvSpPr>
            <a:spLocks noGrp="1"/>
          </p:cNvSpPr>
          <p:nvPr>
            <p:ph type="sldNum" sz="quarter" idx="5"/>
          </p:nvPr>
        </p:nvSpPr>
        <p:spPr/>
        <p:txBody>
          <a:bodyPr/>
          <a:lstStyle/>
          <a:p>
            <a:fld id="{EB8C685C-631F-4279-ABD1-5DA314D41D23}" type="slidenum">
              <a:rPr lang="en-CA" smtClean="0"/>
              <a:t>25</a:t>
            </a:fld>
            <a:endParaRPr lang="en-CA"/>
          </a:p>
        </p:txBody>
      </p:sp>
    </p:spTree>
    <p:extLst>
      <p:ext uri="{BB962C8B-B14F-4D97-AF65-F5344CB8AC3E}">
        <p14:creationId xmlns:p14="http://schemas.microsoft.com/office/powerpoint/2010/main" val="2988113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b="1" dirty="0">
                <a:solidFill>
                  <a:schemeClr val="dk1"/>
                </a:solidFill>
                <a:latin typeface="Times New Roman"/>
                <a:ea typeface="Times New Roman"/>
                <a:cs typeface="Times New Roman"/>
                <a:sym typeface="Times New Roman"/>
              </a:rPr>
              <a:t>According to prior research, excessive screen time can have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 negative impact on children’s social and cognitive development, can cause sleep disturbances, and can also create health issues [34]. If not monitored and controlled properly, the overuse of digital devices can turn into an addiction.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Therefore, children’s increasing use of technology has become an alarming issue for the parents, and naturally, they attempt to control their children’s media usage by </a:t>
            </a:r>
            <a:r>
              <a:rPr lang="en-CA" sz="1800" b="1" dirty="0">
                <a:solidFill>
                  <a:srgbClr val="595959"/>
                </a:solidFill>
                <a:latin typeface="Lato" panose="020F0502020204030203" pitchFamily="34" charset="0"/>
              </a:rPr>
              <a:t>applying various mediation strategies. </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800" b="1" dirty="0">
                <a:solidFill>
                  <a:srgbClr val="595959"/>
                </a:solidFill>
                <a:latin typeface="Lato" panose="020F0502020204030203" pitchFamily="34" charset="0"/>
              </a:rPr>
              <a:t>These strategies include </a:t>
            </a:r>
            <a:endParaRPr lang="en-US" sz="2000" b="1" dirty="0"/>
          </a:p>
        </p:txBody>
      </p:sp>
      <p:sp>
        <p:nvSpPr>
          <p:cNvPr id="4" name="Slide Number Placeholder 3"/>
          <p:cNvSpPr>
            <a:spLocks noGrp="1"/>
          </p:cNvSpPr>
          <p:nvPr>
            <p:ph type="sldNum" sz="quarter" idx="5"/>
          </p:nvPr>
        </p:nvSpPr>
        <p:spPr/>
        <p:txBody>
          <a:bodyPr/>
          <a:lstStyle/>
          <a:p>
            <a:fld id="{EB8C685C-631F-4279-ABD1-5DA314D41D23}" type="slidenum">
              <a:rPr lang="en-CA" smtClean="0"/>
              <a:t>26</a:t>
            </a:fld>
            <a:endParaRPr lang="en-CA"/>
          </a:p>
        </p:txBody>
      </p:sp>
    </p:spTree>
    <p:extLst>
      <p:ext uri="{BB962C8B-B14F-4D97-AF65-F5344CB8AC3E}">
        <p14:creationId xmlns:p14="http://schemas.microsoft.com/office/powerpoint/2010/main" val="333677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2000" b="1" dirty="0">
                <a:solidFill>
                  <a:schemeClr val="tx1">
                    <a:lumMod val="65000"/>
                    <a:lumOff val="35000"/>
                  </a:schemeClr>
                </a:solidFill>
                <a:latin typeface="Lato" panose="020F0502020204030203" pitchFamily="34" charset="0"/>
                <a:ea typeface="Calibri" panose="020F0502020204030204" pitchFamily="34" charset="0"/>
                <a:cs typeface="Times New Roman" panose="02020603050405020304" pitchFamily="18" charset="0"/>
              </a:rPr>
              <a:t>However, Despite applying various measures, parents often fail to control their children’s tech usage. </a:t>
            </a:r>
          </a:p>
          <a:p>
            <a:pPr indent="457200" algn="just">
              <a:lnSpc>
                <a:spcPct val="107000"/>
              </a:lnSpc>
              <a:spcAft>
                <a:spcPts val="800"/>
              </a:spcAft>
            </a:pPr>
            <a:r>
              <a:rPr lang="en-CA" sz="2000" b="1" dirty="0">
                <a:effectLst/>
                <a:latin typeface="Calibri" panose="020F0502020204030204" pitchFamily="34" charset="0"/>
                <a:ea typeface="Calibri" panose="020F0502020204030204" pitchFamily="34" charset="0"/>
                <a:cs typeface="Times New Roman" panose="02020603050405020304" pitchFamily="18" charset="0"/>
              </a:rPr>
              <a:t>Studies were conducted to understand children’s attitudes towards these parental mediations. </a:t>
            </a:r>
          </a:p>
          <a:p>
            <a:pPr indent="457200" algn="just">
              <a:lnSpc>
                <a:spcPct val="107000"/>
              </a:lnSpc>
              <a:spcAft>
                <a:spcPts val="800"/>
              </a:spcAft>
            </a:pPr>
            <a:r>
              <a:rPr lang="en-CA" sz="2000" b="1" dirty="0">
                <a:effectLst/>
                <a:latin typeface="Calibri" panose="020F0502020204030204" pitchFamily="34" charset="0"/>
                <a:ea typeface="Calibri" panose="020F0502020204030204" pitchFamily="34" charset="0"/>
                <a:cs typeface="Times New Roman" panose="02020603050405020304" pitchFamily="18" charset="0"/>
              </a:rPr>
              <a:t>And these studies report that children often find their ways to escape from the rules, which include hiding the devices, continue to play beyond the specified time, ignoring the surroundings to focus on the device, etc. [1,30]. </a:t>
            </a:r>
            <a:endParaRPr lang="en-US" sz="2400" b="1" dirty="0"/>
          </a:p>
        </p:txBody>
      </p:sp>
      <p:sp>
        <p:nvSpPr>
          <p:cNvPr id="4" name="Slide Number Placeholder 3"/>
          <p:cNvSpPr>
            <a:spLocks noGrp="1"/>
          </p:cNvSpPr>
          <p:nvPr>
            <p:ph type="sldNum" sz="quarter" idx="5"/>
          </p:nvPr>
        </p:nvSpPr>
        <p:spPr/>
        <p:txBody>
          <a:bodyPr/>
          <a:lstStyle/>
          <a:p>
            <a:fld id="{EB8C685C-631F-4279-ABD1-5DA314D41D23}" type="slidenum">
              <a:rPr lang="en-CA" smtClean="0"/>
              <a:t>27</a:t>
            </a:fld>
            <a:endParaRPr lang="en-CA"/>
          </a:p>
        </p:txBody>
      </p:sp>
    </p:spTree>
    <p:extLst>
      <p:ext uri="{BB962C8B-B14F-4D97-AF65-F5344CB8AC3E}">
        <p14:creationId xmlns:p14="http://schemas.microsoft.com/office/powerpoint/2010/main" val="2626669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According to research, some parents find that tech-mediated transition is more effective than a parent-mediated transition to disengage children from technology. </a:t>
            </a:r>
          </a:p>
          <a:p>
            <a:pPr marL="0" indent="0" algn="just">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On the other hand, many parents report that these interventions are not useful, since children can easily navigate around these tools. </a:t>
            </a:r>
          </a:p>
          <a:p>
            <a:pPr marL="0" indent="0" algn="just">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Moreover, a prior research reported that most of these tools are focused on the parents and children feel that these tools </a:t>
            </a:r>
            <a:r>
              <a:rPr lang="en-CA" sz="2000" dirty="0">
                <a:solidFill>
                  <a:schemeClr val="tx1">
                    <a:lumMod val="65000"/>
                    <a:lumOff val="35000"/>
                  </a:schemeClr>
                </a:solidFill>
                <a:latin typeface="Calibri" panose="020F0502020204030204" pitchFamily="34" charset="0"/>
                <a:cs typeface="Times New Roman" panose="02020603050405020304" pitchFamily="18" charset="0"/>
              </a:rPr>
              <a:t>overlook their needs and expectations. It can </a:t>
            </a:r>
            <a:r>
              <a:rPr lang="en-CA" sz="2000" b="1" dirty="0">
                <a:solidFill>
                  <a:schemeClr val="tx1">
                    <a:lumMod val="65000"/>
                    <a:lumOff val="35000"/>
                  </a:schemeClr>
                </a:solidFill>
                <a:effectLst/>
                <a:latin typeface="Calibri" panose="020F0502020204030204" pitchFamily="34" charset="0"/>
                <a:cs typeface="Times New Roman" panose="02020603050405020304" pitchFamily="18" charset="0"/>
              </a:rPr>
              <a:t>often lead to</a:t>
            </a:r>
            <a:r>
              <a:rPr lang="en-CA" sz="2000" b="1" dirty="0">
                <a:effectLst/>
                <a:latin typeface="Calibri" panose="020F0502020204030204" pitchFamily="34" charset="0"/>
                <a:ea typeface="Calibri" panose="020F0502020204030204" pitchFamily="34" charset="0"/>
                <a:cs typeface="Times New Roman" panose="02020603050405020304" pitchFamily="18" charset="0"/>
              </a:rPr>
              <a:t> conflict between the children and their parents about children’s media use. </a:t>
            </a:r>
            <a:endParaRPr lang="en-CA" sz="2000" dirty="0">
              <a:solidFill>
                <a:schemeClr val="tx1">
                  <a:lumMod val="65000"/>
                  <a:lumOff val="35000"/>
                </a:schemeClr>
              </a:solidFill>
              <a:latin typeface="Calibri" panose="020F0502020204030204" pitchFamily="34" charset="0"/>
              <a:cs typeface="Times New Roman" panose="02020603050405020304" pitchFamily="18" charset="0"/>
            </a:endParaRPr>
          </a:p>
          <a:p>
            <a:pPr marL="0" indent="0" algn="just">
              <a:buNone/>
            </a:pPr>
            <a:endParaRPr lang="en-CA" sz="2000" dirty="0">
              <a:solidFill>
                <a:schemeClr val="tx1">
                  <a:lumMod val="65000"/>
                  <a:lumOff val="35000"/>
                </a:schemeClr>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p:txBody>
      </p:sp>
      <p:sp>
        <p:nvSpPr>
          <p:cNvPr id="4" name="Slide Number Placeholder 3"/>
          <p:cNvSpPr>
            <a:spLocks noGrp="1"/>
          </p:cNvSpPr>
          <p:nvPr>
            <p:ph type="sldNum" sz="quarter" idx="5"/>
          </p:nvPr>
        </p:nvSpPr>
        <p:spPr/>
        <p:txBody>
          <a:bodyPr/>
          <a:lstStyle/>
          <a:p>
            <a:fld id="{EB8C685C-631F-4279-ABD1-5DA314D41D23}" type="slidenum">
              <a:rPr lang="en-CA" smtClean="0"/>
              <a:t>28</a:t>
            </a:fld>
            <a:endParaRPr lang="en-CA"/>
          </a:p>
        </p:txBody>
      </p:sp>
    </p:spTree>
    <p:extLst>
      <p:ext uri="{BB962C8B-B14F-4D97-AF65-F5344CB8AC3E}">
        <p14:creationId xmlns:p14="http://schemas.microsoft.com/office/powerpoint/2010/main" val="2309793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Since the restrictive interventions are not always effective, To help children follow the rules and disengage from technology comfortably, many HCI researchers focused on developing different child-oriented technologies. </a:t>
            </a: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For example, they attempted to limit children’s tech usage by involving them in joint activities with their family [24,25], helping them plan their device-based playtime [20], using augmented reality [16] to influence behavioral change, etc. </a:t>
            </a: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However, to our knowledge, no prior work has involved children in the design process of these interventions. </a:t>
            </a:r>
            <a:r>
              <a:rPr lang="en-CA" sz="1800" b="1" dirty="0">
                <a:solidFill>
                  <a:schemeClr val="tx1">
                    <a:lumMod val="65000"/>
                    <a:lumOff val="35000"/>
                  </a:schemeClr>
                </a:solidFill>
                <a:latin typeface="Lato" panose="020F0502020204030203" pitchFamily="34" charset="0"/>
                <a:ea typeface="Calibri" panose="020F0502020204030204" pitchFamily="34" charset="0"/>
                <a:cs typeface="Times New Roman" panose="02020603050405020304" pitchFamily="18" charset="0"/>
              </a:rPr>
              <a:t>We know that to design appropriate child-oriented technology, it is important to understand children’s needs and perceptions and according to prior work co-designing with children is a great way to achieve that. </a:t>
            </a: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2000" b="1" dirty="0">
                <a:solidFill>
                  <a:schemeClr val="tx1">
                    <a:lumMod val="65000"/>
                    <a:lumOff val="35000"/>
                  </a:schemeClr>
                </a:solidFill>
                <a:latin typeface="Lato" panose="020F0502020204030203" pitchFamily="34" charset="0"/>
                <a:ea typeface="Calibri" panose="020F0502020204030204" pitchFamily="34" charset="0"/>
                <a:cs typeface="Times New Roman" panose="02020603050405020304" pitchFamily="18" charset="0"/>
              </a:rPr>
              <a:t>Therefore, in this research, we want to include children as design partners, and through this process, I believe, we will be able to gain interesting insights into children’s perceptions about self-disengagement from technology</a:t>
            </a:r>
          </a:p>
          <a:p>
            <a:pPr marL="0" marR="0" lvl="0" indent="457200" algn="just" defTabSz="914400" rtl="0" eaLnBrk="1" fontAlgn="auto" latinLnBrk="0" hangingPunct="1">
              <a:lnSpc>
                <a:spcPct val="107000"/>
              </a:lnSpc>
              <a:spcBef>
                <a:spcPts val="0"/>
              </a:spcBef>
              <a:spcAft>
                <a:spcPts val="800"/>
              </a:spcAft>
              <a:buClrTx/>
              <a:buSzTx/>
              <a:buFontTx/>
              <a:buNone/>
              <a:tabLst/>
              <a:defRPr/>
            </a:pPr>
            <a:endParaRPr lang="en-CA" sz="2000" b="1" dirty="0">
              <a:solidFill>
                <a:schemeClr val="tx1">
                  <a:lumMod val="65000"/>
                  <a:lumOff val="35000"/>
                </a:schemeClr>
              </a:solidFill>
              <a:latin typeface="Lato" panose="020F050202020403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p:txBody>
      </p:sp>
      <p:sp>
        <p:nvSpPr>
          <p:cNvPr id="4" name="Slide Number Placeholder 3"/>
          <p:cNvSpPr>
            <a:spLocks noGrp="1"/>
          </p:cNvSpPr>
          <p:nvPr>
            <p:ph type="sldNum" sz="quarter" idx="5"/>
          </p:nvPr>
        </p:nvSpPr>
        <p:spPr/>
        <p:txBody>
          <a:bodyPr/>
          <a:lstStyle/>
          <a:p>
            <a:fld id="{EB8C685C-631F-4279-ABD1-5DA314D41D23}" type="slidenum">
              <a:rPr lang="en-CA" smtClean="0"/>
              <a:t>29</a:t>
            </a:fld>
            <a:endParaRPr lang="en-CA"/>
          </a:p>
        </p:txBody>
      </p:sp>
    </p:spTree>
    <p:extLst>
      <p:ext uri="{BB962C8B-B14F-4D97-AF65-F5344CB8AC3E}">
        <p14:creationId xmlns:p14="http://schemas.microsoft.com/office/powerpoint/2010/main" val="247901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74151"/>
                </a:solidFill>
                <a:effectLst/>
                <a:latin typeface="Söhne"/>
              </a:rPr>
              <a:t>excessive screen time can have negative effects on children's social and cognitive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74151"/>
                </a:solidFill>
                <a:effectLst/>
                <a:latin typeface="Söhne"/>
              </a:rPr>
              <a:t>it can also lead to health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74151"/>
                </a:solidFill>
                <a:effectLst/>
                <a:latin typeface="Söhne"/>
              </a:rPr>
              <a:t>And If not properly monitored and controlled, overuse of technology can become an addiction</a:t>
            </a:r>
            <a:r>
              <a:rPr lang="en-US" sz="1200" b="1" i="0" dirty="0">
                <a:solidFill>
                  <a:srgbClr val="374151"/>
                </a:solidFill>
                <a:effectLst/>
                <a:latin typeface="Söhne"/>
                <a:ea typeface="+mj-ea"/>
                <a:cs typeface="+mj-cs"/>
                <a:sym typeface="Times New Roman"/>
              </a:rPr>
              <a:t>.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So, the question is how to help children disengage from tech overuse?</a:t>
            </a:r>
            <a:endParaRPr lang="en-US" b="1" i="0" dirty="0">
              <a:solidFill>
                <a:srgbClr val="374151"/>
              </a:solidFill>
              <a:effectLst/>
              <a:latin typeface="Söhne"/>
            </a:endParaRPr>
          </a:p>
        </p:txBody>
      </p:sp>
    </p:spTree>
    <p:extLst>
      <p:ext uri="{BB962C8B-B14F-4D97-AF65-F5344CB8AC3E}">
        <p14:creationId xmlns:p14="http://schemas.microsoft.com/office/powerpoint/2010/main" val="1465664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excessive screen time can have negative effects on children's social and cognitive development and can lead to health issues. If not properly monitored and controlled, overuse of technology can become an </a:t>
            </a:r>
            <a:r>
              <a:rPr lang="en-US" b="0" i="0" dirty="0" err="1">
                <a:solidFill>
                  <a:srgbClr val="374151"/>
                </a:solidFill>
                <a:effectLst/>
                <a:latin typeface="Söhne"/>
              </a:rPr>
              <a:t>addictio</a:t>
            </a:r>
            <a:endParaRPr lang="en-US" sz="1200" b="1" dirty="0">
              <a:latin typeface="+mj-lt"/>
              <a:ea typeface="+mj-ea"/>
              <a:cs typeface="+mj-cs"/>
              <a:sym typeface="Times New Roman"/>
            </a:endParaRPr>
          </a:p>
        </p:txBody>
      </p:sp>
    </p:spTree>
    <p:extLst>
      <p:ext uri="{BB962C8B-B14F-4D97-AF65-F5344CB8AC3E}">
        <p14:creationId xmlns:p14="http://schemas.microsoft.com/office/powerpoint/2010/main" val="208923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just" defTabSz="914400" rtl="0" eaLnBrk="1" fontAlgn="auto" latinLnBrk="0" hangingPunct="1">
              <a:lnSpc>
                <a:spcPct val="107000"/>
              </a:lnSpc>
              <a:spcBef>
                <a:spcPts val="0"/>
              </a:spcBef>
              <a:spcAft>
                <a:spcPts val="80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To tackle this issue, many HCI researchers designed different child-oriented technologies, which </a:t>
            </a:r>
            <a:r>
              <a:rPr lang="en-US" sz="2800" b="1" i="0" dirty="0">
                <a:solidFill>
                  <a:srgbClr val="374151"/>
                </a:solidFill>
                <a:effectLst/>
                <a:latin typeface="Söhne"/>
              </a:rPr>
              <a:t>include </a:t>
            </a: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US" sz="2800" b="1" i="0" dirty="0">
                <a:solidFill>
                  <a:srgbClr val="374151"/>
                </a:solidFill>
                <a:effectLst/>
                <a:latin typeface="Söhne"/>
              </a:rPr>
              <a:t>joint activities with family members, </a:t>
            </a: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US" sz="2800" b="1" i="0" dirty="0">
                <a:solidFill>
                  <a:srgbClr val="374151"/>
                </a:solidFill>
                <a:effectLst/>
                <a:latin typeface="Söhne"/>
              </a:rPr>
              <a:t>planning children’s device-based playtime.</a:t>
            </a:r>
            <a:endParaRPr lang="en-US" sz="4000" b="1" i="0" dirty="0">
              <a:solidFill>
                <a:srgbClr val="374151"/>
              </a:solidFill>
              <a:effectLst/>
              <a:latin typeface="Söhne"/>
            </a:endParaRP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US" sz="4000" b="1" i="0" dirty="0">
                <a:solidFill>
                  <a:srgbClr val="374151"/>
                </a:solidFill>
                <a:effectLst/>
                <a:latin typeface="Söhne"/>
              </a:rPr>
              <a:t>and using augmented reality</a:t>
            </a:r>
            <a:r>
              <a:rPr lang="en-CA" sz="2800" b="1" i="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rPr>
              <a:t> to </a:t>
            </a:r>
            <a:r>
              <a:rPr lang="en-CA" sz="2800" b="1" dirty="0">
                <a:effectLst/>
                <a:latin typeface="Calibri" panose="020F0502020204030204" pitchFamily="34" charset="0"/>
                <a:ea typeface="Calibri" panose="020F0502020204030204" pitchFamily="34" charset="0"/>
                <a:cs typeface="Times New Roman" panose="02020603050405020304" pitchFamily="18" charset="0"/>
              </a:rPr>
              <a:t>influence behavioural change. </a:t>
            </a:r>
            <a:endParaRPr lang="en-US" sz="2800" b="1" i="0" dirty="0">
              <a:solidFill>
                <a:srgbClr val="374151"/>
              </a:solidFill>
              <a:effectLst/>
              <a:latin typeface="Söhne"/>
            </a:endParaRPr>
          </a:p>
          <a:p>
            <a:pPr marL="0" marR="0" lvl="0" indent="457200" algn="just" defTabSz="914400" rtl="0" eaLnBrk="1" fontAlgn="auto" latinLnBrk="0" hangingPunct="1">
              <a:lnSpc>
                <a:spcPct val="107000"/>
              </a:lnSpc>
              <a:spcBef>
                <a:spcPts val="0"/>
              </a:spcBef>
              <a:spcAft>
                <a:spcPts val="800"/>
              </a:spcAft>
              <a:buClrTx/>
              <a:buSzTx/>
              <a:buFontTx/>
              <a:buNone/>
              <a:tabLst/>
              <a:defRPr/>
            </a:pPr>
            <a:r>
              <a:rPr lang="en-US" sz="2800" b="1" dirty="0"/>
              <a:t>While there are many research works that aimed to help children limit their tech use, we were interested to see what happens</a:t>
            </a:r>
          </a:p>
          <a:p>
            <a:pPr marL="0" marR="0" lvl="0" indent="457200" algn="just" defTabSz="914400" rtl="0" eaLnBrk="1" fontAlgn="auto" latinLnBrk="0" hangingPunct="1">
              <a:lnSpc>
                <a:spcPct val="107000"/>
              </a:lnSpc>
              <a:spcBef>
                <a:spcPts val="0"/>
              </a:spcBef>
              <a:spcAft>
                <a:spcPts val="800"/>
              </a:spcAft>
              <a:buClrTx/>
              <a:buSzTx/>
              <a:buFontTx/>
              <a:buNone/>
              <a:tabLst/>
              <a:defRPr/>
            </a:pPr>
            <a:endParaRPr lang="en-US" sz="2800" b="1" i="0" dirty="0">
              <a:solidFill>
                <a:srgbClr val="374151"/>
              </a:solidFill>
              <a:effectLst/>
              <a:latin typeface="Söhne"/>
            </a:endParaRPr>
          </a:p>
          <a:p>
            <a:pPr marL="0" marR="0" lvl="0" indent="457200" algn="just" defTabSz="914400" rtl="0" eaLnBrk="1" fontAlgn="auto" latinLnBrk="0" hangingPunct="1">
              <a:lnSpc>
                <a:spcPct val="107000"/>
              </a:lnSpc>
              <a:spcBef>
                <a:spcPts val="0"/>
              </a:spcBef>
              <a:spcAft>
                <a:spcPts val="800"/>
              </a:spcAft>
              <a:buClrTx/>
              <a:buSzTx/>
              <a:buFontTx/>
              <a:buNone/>
              <a:tabLst/>
              <a:defRPr/>
            </a:pPr>
            <a:endParaRPr lang="en-US" sz="2800" b="1"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4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if we could give children the ability to design their own solution? What could we learn about how they conceptualize this problem? and what types of solutions do they see as useful to solve this issue?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595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None/>
            </a:pPr>
            <a:r>
              <a:rPr lang="en-US" sz="1200" b="1" kern="1200" dirty="0">
                <a:solidFill>
                  <a:schemeClr val="tx1"/>
                </a:solidFill>
                <a:effectLst/>
                <a:latin typeface="+mn-lt"/>
                <a:ea typeface="+mn-ea"/>
                <a:cs typeface="+mn-cs"/>
              </a:rPr>
              <a:t>To investigate these questions, we involved 21 children in the co-design of tech-based interventions. </a:t>
            </a:r>
          </a:p>
          <a:p>
            <a:pPr marL="0" indent="0" algn="just">
              <a:buNone/>
            </a:pPr>
            <a:endParaRPr lang="en-US" sz="1200" b="1" kern="1200" dirty="0">
              <a:solidFill>
                <a:schemeClr val="tx1"/>
              </a:solidFill>
              <a:effectLst/>
              <a:latin typeface="+mn-lt"/>
              <a:ea typeface="+mn-ea"/>
              <a:cs typeface="+mn-cs"/>
            </a:endParaRPr>
          </a:p>
          <a:p>
            <a:pPr marL="0" indent="0" algn="just">
              <a:buNone/>
            </a:pPr>
            <a:r>
              <a:rPr lang="en-US" sz="1200" b="1" kern="1200" dirty="0">
                <a:solidFill>
                  <a:schemeClr val="tx1"/>
                </a:solidFill>
                <a:effectLst/>
                <a:latin typeface="+mn-lt"/>
                <a:ea typeface="+mn-ea"/>
                <a:cs typeface="+mn-cs"/>
              </a:rPr>
              <a:t>And in our paper, we present </a:t>
            </a:r>
            <a:r>
              <a:rPr lang="en-US" sz="1200" b="1" dirty="0"/>
              <a:t>Insights into children’s perceptions regarding the issue of tech overuse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t>And How they envision appropriate tech-mediated solutions to promote healthy tech use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Now let’s look at our study method</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97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b="1" dirty="0"/>
              <a:t>We conducted</a:t>
            </a:r>
            <a:r>
              <a:rPr lang="en-US" b="1" i="0" dirty="0">
                <a:solidFill>
                  <a:srgbClr val="374151"/>
                </a:solidFill>
                <a:effectLst/>
                <a:latin typeface="Söhne"/>
              </a:rPr>
              <a:t> a multi-session co-design study. </a:t>
            </a:r>
            <a:r>
              <a:rPr lang="en-US" b="1" i="0">
                <a:solidFill>
                  <a:srgbClr val="374151"/>
                </a:solidFill>
                <a:effectLst/>
                <a:latin typeface="Söhne"/>
              </a:rPr>
              <a:t>We </a:t>
            </a:r>
            <a:r>
              <a:rPr lang="en-US" b="1" i="0" dirty="0">
                <a:solidFill>
                  <a:srgbClr val="374151"/>
                </a:solidFill>
                <a:effectLst/>
                <a:latin typeface="Söhne"/>
              </a:rPr>
              <a:t>ran the study at a point of time when people were still getting used to being back in person, we decided to hold the sessions online.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1" i="0" dirty="0">
              <a:solidFill>
                <a:srgbClr val="374151"/>
              </a:solidFill>
              <a:effectLst/>
              <a:latin typeface="Söhne"/>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dirty="0">
                <a:effectLst/>
                <a:latin typeface="Calibri" panose="020F0502020204030204" pitchFamily="34" charset="0"/>
                <a:ea typeface="Calibri" panose="020F0502020204030204" pitchFamily="34" charset="0"/>
                <a:cs typeface="Times New Roman" panose="02020603050405020304" pitchFamily="18" charset="0"/>
              </a:rPr>
              <a:t>We focused our investigation on early adolescents. Because according to prior literature, </a:t>
            </a:r>
            <a:r>
              <a:rPr lang="en-CA" sz="1200" b="1" dirty="0">
                <a:solidFill>
                  <a:schemeClr val="tx1">
                    <a:lumMod val="65000"/>
                    <a:lumOff val="35000"/>
                  </a:schemeClr>
                </a:solidFill>
                <a:latin typeface="Calibri" panose="020F0502020204030204" pitchFamily="34" charset="0"/>
                <a:cs typeface="Times New Roman" panose="02020603050405020304" pitchFamily="18" charset="0"/>
              </a:rPr>
              <a:t>they </a:t>
            </a:r>
            <a:r>
              <a:rPr lang="en-US" sz="1200" b="1" dirty="0">
                <a:solidFill>
                  <a:schemeClr val="tx1">
                    <a:lumMod val="65000"/>
                    <a:lumOff val="35000"/>
                  </a:schemeClr>
                </a:solidFill>
                <a:latin typeface="Calibri" panose="020F0502020204030204" pitchFamily="34" charset="0"/>
                <a:cs typeface="Times New Roman" panose="02020603050405020304" pitchFamily="18" charset="0"/>
              </a:rPr>
              <a:t>spend more time with technology than the other age groups.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And they develop a sense of autonomy which often leads to parent-child conflicts regarding tech use.</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p>
        </p:txBody>
      </p:sp>
    </p:spTree>
    <p:extLst>
      <p:ext uri="{BB962C8B-B14F-4D97-AF65-F5344CB8AC3E}">
        <p14:creationId xmlns:p14="http://schemas.microsoft.com/office/powerpoint/2010/main" val="60078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b="1" dirty="0"/>
              <a:t>We conducted the sessions in groups of 3, so we had 7 groups in total. And each group attended 3 online sessions.</a:t>
            </a:r>
            <a:endParaRPr lang="en-US" sz="2800" b="1" i="0" dirty="0">
              <a:solidFill>
                <a:srgbClr val="374151"/>
              </a:solidFill>
              <a:effectLst/>
              <a:latin typeface="Söhne"/>
            </a:endParaRPr>
          </a:p>
          <a:p>
            <a:pPr marL="0" indent="0" fontAlgn="base">
              <a:lnSpc>
                <a:spcPct val="100000"/>
              </a:lnSpc>
              <a:spcBef>
                <a:spcPts val="0"/>
              </a:spcBef>
              <a:buNone/>
            </a:pPr>
            <a:r>
              <a:rPr lang="en-US" sz="2800" b="1" i="0" dirty="0">
                <a:solidFill>
                  <a:srgbClr val="374151"/>
                </a:solidFill>
                <a:effectLst/>
                <a:latin typeface="Söhne"/>
              </a:rPr>
              <a:t>In the first session, we asked participants to collaboratively create a story</a:t>
            </a:r>
            <a:r>
              <a:rPr lang="en-US" sz="2800" b="1" dirty="0">
                <a:latin typeface="Work Sans"/>
                <a:ea typeface="Work Sans"/>
                <a:cs typeface="Work Sans"/>
                <a:sym typeface="Work Sans"/>
              </a:rPr>
              <a:t> </a:t>
            </a:r>
            <a:r>
              <a:rPr lang="en-US" sz="2800" b="1" dirty="0">
                <a:solidFill>
                  <a:srgbClr val="595959"/>
                </a:solidFill>
                <a:latin typeface="Lato" panose="020F0502020204030203" pitchFamily="34" charset="0"/>
              </a:rPr>
              <a:t>illustrating the problem of tech overuse. </a:t>
            </a:r>
            <a:endParaRPr lang="en-US" sz="2800" b="1" i="0" dirty="0">
              <a:solidFill>
                <a:srgbClr val="374151"/>
              </a:solidFill>
              <a:effectLst/>
              <a:latin typeface="Söhne"/>
            </a:endParaRPr>
          </a:p>
          <a:p>
            <a:r>
              <a:rPr lang="en-US" sz="1200" b="1" dirty="0">
                <a:latin typeface="Work Sans"/>
                <a:ea typeface="Work Sans"/>
                <a:cs typeface="Work Sans"/>
                <a:sym typeface="Work Sans"/>
              </a:rPr>
              <a:t>In the 2</a:t>
            </a:r>
            <a:r>
              <a:rPr lang="en-US" sz="1200" b="1" baseline="30000" dirty="0">
                <a:latin typeface="Work Sans"/>
                <a:ea typeface="Work Sans"/>
                <a:cs typeface="Work Sans"/>
                <a:sym typeface="Work Sans"/>
              </a:rPr>
              <a:t>nd</a:t>
            </a:r>
            <a:r>
              <a:rPr lang="en-US" sz="1200" b="1" dirty="0">
                <a:latin typeface="Work Sans"/>
                <a:ea typeface="Work Sans"/>
                <a:cs typeface="Work Sans"/>
                <a:sym typeface="Work Sans"/>
              </a:rPr>
              <a:t> session, we asked the participants to brainstorm ideas to solve this problem and map similar ideas together. </a:t>
            </a:r>
          </a:p>
          <a:p>
            <a:r>
              <a:rPr lang="en-US" sz="1200" b="1" dirty="0">
                <a:latin typeface="Work Sans"/>
                <a:ea typeface="Work Sans"/>
                <a:cs typeface="Work Sans"/>
                <a:sym typeface="Work Sans"/>
              </a:rPr>
              <a:t>In between sessions 2 and 3 we asked them to sketch out their own solutions individually.</a:t>
            </a:r>
          </a:p>
          <a:p>
            <a:r>
              <a:rPr lang="en-US" sz="1200" b="1" dirty="0">
                <a:latin typeface="Work Sans"/>
                <a:ea typeface="Work Sans"/>
                <a:cs typeface="Work Sans"/>
                <a:sym typeface="Work Sans"/>
              </a:rPr>
              <a:t>And Finally in the 3</a:t>
            </a:r>
            <a:r>
              <a:rPr lang="en-US" sz="1200" b="1" baseline="30000" dirty="0">
                <a:latin typeface="Work Sans"/>
                <a:ea typeface="Work Sans"/>
                <a:cs typeface="Work Sans"/>
                <a:sym typeface="Work Sans"/>
              </a:rPr>
              <a:t>rd</a:t>
            </a:r>
            <a:r>
              <a:rPr lang="en-US" sz="1200" b="1" dirty="0">
                <a:latin typeface="Work Sans"/>
                <a:ea typeface="Work Sans"/>
                <a:cs typeface="Work Sans"/>
                <a:sym typeface="Work Sans"/>
              </a:rPr>
              <a:t> session, participants shared their solutions, and the groups worked together to sketch a final solution.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 acted as the facilitator in each session, and conducted focus group discussions to better understand participants’ design choices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Now I will briefly discuss findings from each of the sessions</a:t>
            </a:r>
            <a:endParaRPr lang="en-CA" sz="1200" b="1" dirty="0">
              <a:effectLst/>
              <a:latin typeface="Linux Libertine O" panose="02000503000000000000" pitchFamily="50" charset="0"/>
              <a:ea typeface="Cambria" panose="02040503050406030204" pitchFamily="18" charset="0"/>
            </a:endParaRPr>
          </a:p>
          <a:p>
            <a:endParaRPr lang="en-US" sz="1200" b="1" dirty="0">
              <a:latin typeface="Work Sans"/>
              <a:ea typeface="Work Sans"/>
              <a:cs typeface="Work Sans"/>
              <a:sym typeface="Work Sans"/>
            </a:endParaRPr>
          </a:p>
          <a:p>
            <a:endParaRPr lang="en-US" sz="1200" b="1" dirty="0">
              <a:latin typeface="Work Sans"/>
              <a:ea typeface="Work Sans"/>
              <a:cs typeface="Work Sans"/>
              <a:sym typeface="Work Sans"/>
            </a:endParaRPr>
          </a:p>
          <a:p>
            <a:endParaRPr lang="en-US" sz="1200" b="1" dirty="0">
              <a:latin typeface="Work Sans"/>
              <a:ea typeface="Work Sans"/>
              <a:cs typeface="Work Sans"/>
              <a:sym typeface="Work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91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From the stories generated in the 1</a:t>
            </a:r>
            <a:r>
              <a:rPr lang="en-US" sz="1800" b="1" baseline="30000" dirty="0"/>
              <a:t>st</a:t>
            </a:r>
            <a:r>
              <a:rPr lang="en-US" sz="1800" b="1" dirty="0"/>
              <a:t> session, we learned how participants conceptualized the problem of tech overuse</a:t>
            </a:r>
          </a:p>
          <a:p>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Through the stories, they </a:t>
            </a:r>
            <a:r>
              <a:rPr lang="en-CA" sz="1800" b="1" dirty="0">
                <a:effectLst/>
                <a:latin typeface="Linux Libertine O" panose="02000503000000000000" pitchFamily="50" charset="0"/>
                <a:ea typeface="Cambria" panose="02040503050406030204" pitchFamily="18" charset="0"/>
              </a:rPr>
              <a:t>tried to demonstrate different emotions related to tech use and parental rules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Let’s see an example. Here, a friend is asking the main character of the story to stop using technology so that they can have a conversation. But the main character is not interested to engage in any conversation. He says, “my real life is ruined, and I don’t like to talk to others because I have no life.”.</a:t>
            </a:r>
          </a:p>
          <a:p>
            <a:r>
              <a:rPr lang="en-US" sz="1800" b="1" kern="1200" dirty="0">
                <a:solidFill>
                  <a:schemeClr val="tx1"/>
                </a:solidFill>
                <a:effectLst/>
                <a:latin typeface="+mn-lt"/>
                <a:ea typeface="+mn-ea"/>
                <a:cs typeface="+mn-cs"/>
              </a:rPr>
              <a:t>After this story creation session, </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C685C-631F-4279-ABD1-5DA314D41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259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4055-99F2-909A-68E2-655CCF37CF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E9D81AA-CD2F-6431-6257-0FB514B2B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8B14936-AE4F-3418-F355-8066AFAE196A}"/>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5" name="Footer Placeholder 4">
            <a:extLst>
              <a:ext uri="{FF2B5EF4-FFF2-40B4-BE49-F238E27FC236}">
                <a16:creationId xmlns:a16="http://schemas.microsoft.com/office/drawing/2014/main" id="{2BB065C7-C94E-597C-EC62-C84C882EE22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8D83B2-62F4-B6C0-286C-E2A13F955F91}"/>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315805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DF0B-9ECE-2780-0BD0-779A9035F16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19B86FC-5078-4D68-7186-50F404661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1EEADD-267B-3D44-8A70-38EB6451FCDE}"/>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5" name="Footer Placeholder 4">
            <a:extLst>
              <a:ext uri="{FF2B5EF4-FFF2-40B4-BE49-F238E27FC236}">
                <a16:creationId xmlns:a16="http://schemas.microsoft.com/office/drawing/2014/main" id="{FA5B57A4-D42B-E6C2-A5FE-BAD0306A78B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78B47D-0781-BA62-42C6-E77851F758C7}"/>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361134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09380-8D90-1B60-2B51-7CFB6011DA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B5A446E-B243-3540-F655-38288EDFC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4ABC6F6-6EF8-FA8F-4453-12674B166F99}"/>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5" name="Footer Placeholder 4">
            <a:extLst>
              <a:ext uri="{FF2B5EF4-FFF2-40B4-BE49-F238E27FC236}">
                <a16:creationId xmlns:a16="http://schemas.microsoft.com/office/drawing/2014/main" id="{C6549DF2-E0D3-27E9-5CDE-E8CB9D1D4A5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AB097D-8142-443F-804C-D40EE85B2205}"/>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9377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689F-9A82-4B2E-904F-6EFBDC12D7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486ED3E-4829-4259-8A49-63FBCEFE36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1085F72-7F76-4F87-B66E-460B6FFBEBEB}"/>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DA000EAD-8842-410A-9C79-1D1480593BF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9F480F-319B-42FB-A412-2B6118B677F5}"/>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4034430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9261-506C-4E22-B83B-DD3654A65F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61F12E-FD9D-475D-AD1E-59D87C31BF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D77F8CE-DDC9-4053-B220-0AA25345CC6C}"/>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0F8F3FD5-77F3-4F92-BE5D-425BBC303E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9FCC5C-1AAE-4B24-BE2E-553BA289A5F7}"/>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4156942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79BD-BACA-4BD2-A0E8-B92030D0FB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3FEB07B-A8F1-4DDD-82DF-A9FB18386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221AEA-C6EE-446B-A621-1340B334209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14C6EC94-5493-4F28-85F5-8F052185CAC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C420D4-8C3E-45FD-99A6-23310F3A58B6}"/>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1010662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2832-E825-4277-BCA0-233A8D843D4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8A38118-55B6-42F8-B8FF-F9D25DF056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A509B84-8B2C-4C9B-A869-E5D6BC112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666A00B-995B-468D-ACB9-D0EBB97E5C31}"/>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4E4B5297-AD0F-4AAA-9A4A-96B85D2A118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BC8FBFF-CA06-4C17-B78E-5382AFC57833}"/>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1341781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BE9E-C45B-4874-A684-226F59C0890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FCED56-B8AB-46D6-A11C-E1BD6C33A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BE217-93D4-4816-BBE8-C41DF81AEE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6F8BD73-017C-4487-9981-BC7CCE9A1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C115C2-D787-44F0-B205-20FB885DE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2BB3952-CD77-40DE-B6FF-442E570B8BF4}"/>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94C8CE40-4F5A-4013-8D21-084A70475E0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2BAB93D-7705-44BB-90E1-740B35822C78}"/>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21673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3487-CBB9-473A-A5DB-EF1F6203C28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437F0FF-DBFD-4C7D-89D7-27F4C7240592}"/>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B4EBD36E-28B3-4EFE-AC57-5586D858F42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BD2D22F-9D64-4869-89E6-35DF5340616C}"/>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1293290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C265E-B7DF-4BE1-A218-638BBC7A58B2}"/>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8D5CE7BF-E70C-4681-BF78-7C58EED02B4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D84F766-D0FF-4F85-B43A-72983F7B2BC1}"/>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96833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B4C8-99E4-40FA-A3AD-77F1750B1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ADB27A1-6DBF-4369-AF14-6553E6286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EA80CDD-C002-4DAB-901C-E6010DD81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72561-A3E5-478E-BE5A-4009E3CC0E02}"/>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FADE91D3-86CC-48C1-9D45-449B0675BBC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8F866BA-1E58-4635-93A6-65A8D632C669}"/>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182826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DCF6-5D4A-4C14-4FCD-3D41F1D7993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AFF1AB0-C76D-B2D1-65F4-9E98AD8A4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474B2B-0D85-6AF9-4CCC-047CC1E95410}"/>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5" name="Footer Placeholder 4">
            <a:extLst>
              <a:ext uri="{FF2B5EF4-FFF2-40B4-BE49-F238E27FC236}">
                <a16:creationId xmlns:a16="http://schemas.microsoft.com/office/drawing/2014/main" id="{0551D290-665F-A16C-13D2-43B8A1AD2F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9FFDDB-09DC-C76E-0DB3-0B8AFB1F6488}"/>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284400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7105-81AA-45AE-9E92-8B2F557B9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649B744-E499-4520-9ED2-E5B17CA913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867FA79-03B8-4377-A124-20240D289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D3650-B4A2-44F3-9C53-CF4287366CAD}"/>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7CDC5710-5843-4F15-9BFE-AFC28AF11E8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02BE66D-16BE-42D1-A157-0D45C5D90A0B}"/>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1964278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62C8-DCF9-4982-9C77-F14F2758649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52224AC-DE7B-4A90-8994-A1BC08243E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6448A65-D1D0-4077-A358-C51C85D5E835}"/>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90928B93-B31C-4190-93D0-A960012EA9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0A1F81D-1B42-4FDA-8484-C2E52E4F170D}"/>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3457168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3078D-4162-4378-A561-B836E4A117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22C5E15-A509-4558-A2A7-7316E22E07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6E1CAB-E1E5-4CE0-966A-CC223541EC29}"/>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0108F510-A73F-4326-8427-B2426689DE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C8CB616-D61C-4591-AADB-61E8FFA77848}"/>
              </a:ext>
            </a:extLst>
          </p:cNvPr>
          <p:cNvSpPr>
            <a:spLocks noGrp="1"/>
          </p:cNvSpPr>
          <p:nvPr>
            <p:ph type="sldNum" sz="quarter" idx="12"/>
          </p:nvPr>
        </p:nvSpPr>
        <p:spPr/>
        <p:txBody>
          <a:bodyPr/>
          <a:lstStyle/>
          <a:p>
            <a:fld id="{DCBFA158-45E3-48D7-BC94-DA657BD9EC01}" type="slidenum">
              <a:rPr lang="en-CA" smtClean="0"/>
              <a:t>‹#›</a:t>
            </a:fld>
            <a:endParaRPr lang="en-CA"/>
          </a:p>
        </p:txBody>
      </p:sp>
    </p:spTree>
    <p:extLst>
      <p:ext uri="{BB962C8B-B14F-4D97-AF65-F5344CB8AC3E}">
        <p14:creationId xmlns:p14="http://schemas.microsoft.com/office/powerpoint/2010/main" val="367674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9A2A-AB77-8BE4-8C20-D5E9414E8D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9AC4A4D-DEB9-E92E-D499-A4B22D1E7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A4837-3799-837C-CCA7-EFF3276D50AF}"/>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5" name="Footer Placeholder 4">
            <a:extLst>
              <a:ext uri="{FF2B5EF4-FFF2-40B4-BE49-F238E27FC236}">
                <a16:creationId xmlns:a16="http://schemas.microsoft.com/office/drawing/2014/main" id="{B94B66BB-D587-0786-B5BD-62054341B00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A0D4BD-DC57-3C1F-A0EB-3B5D060954DA}"/>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402664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B97E-4570-F05C-8799-361328ACECD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1E931C1-5777-AAC9-83BB-2A683D528A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9FD0376-D6C0-D1DF-9461-F6937CA697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A652D89-5AD3-D736-470E-A826C8CD2921}"/>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6" name="Footer Placeholder 5">
            <a:extLst>
              <a:ext uri="{FF2B5EF4-FFF2-40B4-BE49-F238E27FC236}">
                <a16:creationId xmlns:a16="http://schemas.microsoft.com/office/drawing/2014/main" id="{F680A817-43A5-93F7-FA5E-C3D836E10C2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365EF89-8404-755D-8B18-D4B3F1B4A3C6}"/>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91996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92AD-F209-B6B0-0D25-8C77849A6C2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502A824-4B40-1DF0-A80D-18C59A11D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8AC55D-3D7D-1020-B71F-03CA5E94F6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3EBFF7-8373-AF3A-137F-757E525068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17F69-303E-88B0-1C85-C34E67927F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E32266C-F43C-80B4-5FB7-6F8B0E96F1C2}"/>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8" name="Footer Placeholder 7">
            <a:extLst>
              <a:ext uri="{FF2B5EF4-FFF2-40B4-BE49-F238E27FC236}">
                <a16:creationId xmlns:a16="http://schemas.microsoft.com/office/drawing/2014/main" id="{55F1079B-DD24-E965-8980-E39700C8C32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356694B-3625-E740-2F51-983B5BD7C7A5}"/>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310421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0F29-C9ED-5F23-4EDF-4C528B8542D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F62E837-53CE-D621-863F-B6CA0A7D2424}"/>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4" name="Footer Placeholder 3">
            <a:extLst>
              <a:ext uri="{FF2B5EF4-FFF2-40B4-BE49-F238E27FC236}">
                <a16:creationId xmlns:a16="http://schemas.microsoft.com/office/drawing/2014/main" id="{1645DD4A-FA1A-9BFC-D8C0-7543354812A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060B879-ADA4-5E81-D536-EC696F9F5544}"/>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73438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497099-2D25-290C-0823-67E2457EA10D}"/>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3" name="Footer Placeholder 2">
            <a:extLst>
              <a:ext uri="{FF2B5EF4-FFF2-40B4-BE49-F238E27FC236}">
                <a16:creationId xmlns:a16="http://schemas.microsoft.com/office/drawing/2014/main" id="{996DB73D-6678-DF0D-6AA8-86BFAABC6D1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ABCC9B4-48F8-BE93-74AA-868FB1869B17}"/>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60659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4720-76F8-8341-5310-1865479B8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00C1ABD-E5B2-4F3C-BAD0-7166FE444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3A8775B-B831-9877-5BDE-AC0C6CE45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85B26-ACF9-A129-7863-26F61C78B1BE}"/>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6" name="Footer Placeholder 5">
            <a:extLst>
              <a:ext uri="{FF2B5EF4-FFF2-40B4-BE49-F238E27FC236}">
                <a16:creationId xmlns:a16="http://schemas.microsoft.com/office/drawing/2014/main" id="{BBE1C9D7-BFD0-8E91-26A1-FF5A79A1DC6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1E12DBA-949C-5D9C-3218-1AAF1F90250E}"/>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331482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D63F-7B0B-741D-2BF2-68237979F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F6797DF-6B07-467E-2F03-DC1F23538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E7466EA-0768-0AFC-4CF9-FCB915747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4A73A-FD0C-9FFF-EAF5-F247FABFCEBA}"/>
              </a:ext>
            </a:extLst>
          </p:cNvPr>
          <p:cNvSpPr>
            <a:spLocks noGrp="1"/>
          </p:cNvSpPr>
          <p:nvPr>
            <p:ph type="dt" sz="half" idx="10"/>
          </p:nvPr>
        </p:nvSpPr>
        <p:spPr/>
        <p:txBody>
          <a:bodyPr/>
          <a:lstStyle/>
          <a:p>
            <a:fld id="{1202B1FC-92EC-4235-90D3-0B914129BE56}" type="datetimeFigureOut">
              <a:rPr lang="en-CA" smtClean="0"/>
              <a:t>2023-04-24</a:t>
            </a:fld>
            <a:endParaRPr lang="en-CA"/>
          </a:p>
        </p:txBody>
      </p:sp>
      <p:sp>
        <p:nvSpPr>
          <p:cNvPr id="6" name="Footer Placeholder 5">
            <a:extLst>
              <a:ext uri="{FF2B5EF4-FFF2-40B4-BE49-F238E27FC236}">
                <a16:creationId xmlns:a16="http://schemas.microsoft.com/office/drawing/2014/main" id="{1DA6763A-5149-5392-31D8-42BB18E5B2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AFAD62C-4643-BC48-E462-7390808189C8}"/>
              </a:ext>
            </a:extLst>
          </p:cNvPr>
          <p:cNvSpPr>
            <a:spLocks noGrp="1"/>
          </p:cNvSpPr>
          <p:nvPr>
            <p:ph type="sldNum" sz="quarter" idx="12"/>
          </p:nvPr>
        </p:nvSpPr>
        <p:spPr/>
        <p:txBody>
          <a:bodyPr/>
          <a:lstStyle/>
          <a:p>
            <a:fld id="{C48E13D1-9486-4E6E-9BEF-5B1DD25E0BEE}" type="slidenum">
              <a:rPr lang="en-CA" smtClean="0"/>
              <a:t>‹#›</a:t>
            </a:fld>
            <a:endParaRPr lang="en-CA"/>
          </a:p>
        </p:txBody>
      </p:sp>
    </p:spTree>
    <p:extLst>
      <p:ext uri="{BB962C8B-B14F-4D97-AF65-F5344CB8AC3E}">
        <p14:creationId xmlns:p14="http://schemas.microsoft.com/office/powerpoint/2010/main" val="199434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FAADB-93DE-F7A5-9A0A-B2F5FC157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2B29D31-FC1F-2A1A-67E4-64A10A551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14044E-2370-4672-D472-AC2E8EC8E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2B1FC-92EC-4235-90D3-0B914129BE56}" type="datetimeFigureOut">
              <a:rPr lang="en-CA" smtClean="0"/>
              <a:t>2023-04-24</a:t>
            </a:fld>
            <a:endParaRPr lang="en-CA"/>
          </a:p>
        </p:txBody>
      </p:sp>
      <p:sp>
        <p:nvSpPr>
          <p:cNvPr id="5" name="Footer Placeholder 4">
            <a:extLst>
              <a:ext uri="{FF2B5EF4-FFF2-40B4-BE49-F238E27FC236}">
                <a16:creationId xmlns:a16="http://schemas.microsoft.com/office/drawing/2014/main" id="{6A31A96F-E0EE-9699-4F79-581F5C0CE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AFF3405-EE54-B762-73DD-32CD1C06D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E13D1-9486-4E6E-9BEF-5B1DD25E0BEE}" type="slidenum">
              <a:rPr lang="en-CA" smtClean="0"/>
              <a:t>‹#›</a:t>
            </a:fld>
            <a:endParaRPr lang="en-CA"/>
          </a:p>
        </p:txBody>
      </p:sp>
    </p:spTree>
    <p:extLst>
      <p:ext uri="{BB962C8B-B14F-4D97-AF65-F5344CB8AC3E}">
        <p14:creationId xmlns:p14="http://schemas.microsoft.com/office/powerpoint/2010/main" val="319271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9A31F4-2BC1-40AD-AA84-7D0DC0FBF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F682D3-0AD3-47FF-84A7-6D6512D9A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F6ADAFC-F7D8-454F-AB27-18A5E5867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1B330E76-0702-4F9A-BE5F-485E87786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BC80DAA-1C54-422C-B558-7B8162051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FA158-45E3-48D7-BC94-DA657BD9EC01}" type="slidenum">
              <a:rPr lang="en-CA" smtClean="0"/>
              <a:t>‹#›</a:t>
            </a:fld>
            <a:endParaRPr lang="en-CA"/>
          </a:p>
        </p:txBody>
      </p:sp>
    </p:spTree>
    <p:extLst>
      <p:ext uri="{BB962C8B-B14F-4D97-AF65-F5344CB8AC3E}">
        <p14:creationId xmlns:p14="http://schemas.microsoft.com/office/powerpoint/2010/main" val="616067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698C-7383-ECC5-CEA8-181FF27FF3C3}"/>
              </a:ext>
            </a:extLst>
          </p:cNvPr>
          <p:cNvSpPr>
            <a:spLocks noGrp="1"/>
          </p:cNvSpPr>
          <p:nvPr>
            <p:ph type="title"/>
          </p:nvPr>
        </p:nvSpPr>
        <p:spPr>
          <a:xfrm>
            <a:off x="838200" y="1003181"/>
            <a:ext cx="10515600" cy="2448231"/>
          </a:xfrm>
        </p:spPr>
        <p:txBody>
          <a:bodyPr>
            <a:normAutofit/>
          </a:bodyPr>
          <a:lstStyle/>
          <a:p>
            <a:pPr algn="ctr"/>
            <a:r>
              <a:rPr lang="en-US" sz="3200" b="1" i="0" dirty="0">
                <a:solidFill>
                  <a:schemeClr val="accent1">
                    <a:lumMod val="75000"/>
                  </a:schemeClr>
                </a:solidFill>
                <a:effectLst/>
                <a:latin typeface="Maiandra GD" panose="020E0502030308020204" pitchFamily="34" charset="0"/>
              </a:rPr>
              <a:t>Co-Designing with Early Adolescents: Understanding Perceptions of and Design Considerations for Tech-Based Mediation Strategies that Promote Technology Disengagement</a:t>
            </a:r>
            <a:endParaRPr lang="en-CA" sz="3600" b="1" dirty="0">
              <a:solidFill>
                <a:schemeClr val="accent1">
                  <a:lumMod val="75000"/>
                </a:schemeClr>
              </a:solidFill>
              <a:latin typeface="Maiandra GD" panose="020E0502030308020204" pitchFamily="34" charset="0"/>
            </a:endParaRPr>
          </a:p>
        </p:txBody>
      </p:sp>
      <p:pic>
        <p:nvPicPr>
          <p:cNvPr id="4" name="Google Shape;143;p23" descr="Logo, company name&#10;&#10;Description automatically generated">
            <a:extLst>
              <a:ext uri="{FF2B5EF4-FFF2-40B4-BE49-F238E27FC236}">
                <a16:creationId xmlns:a16="http://schemas.microsoft.com/office/drawing/2014/main" id="{684AAF66-77EA-0135-2C6E-711F23499818}"/>
              </a:ext>
            </a:extLst>
          </p:cNvPr>
          <p:cNvPicPr preferRelativeResize="0"/>
          <p:nvPr/>
        </p:nvPicPr>
        <p:blipFill rotWithShape="1">
          <a:blip r:embed="rId3">
            <a:alphaModFix/>
          </a:blip>
          <a:srcRect l="8427" t="15972" r="8127" b="27167"/>
          <a:stretch/>
        </p:blipFill>
        <p:spPr>
          <a:xfrm>
            <a:off x="2283221" y="5043754"/>
            <a:ext cx="1989801" cy="884325"/>
          </a:xfrm>
          <a:prstGeom prst="rect">
            <a:avLst/>
          </a:prstGeom>
          <a:noFill/>
          <a:ln>
            <a:noFill/>
          </a:ln>
        </p:spPr>
      </p:pic>
      <p:pic>
        <p:nvPicPr>
          <p:cNvPr id="5" name="Google Shape;144;p23" descr="A picture containing logo&#10;&#10;Description automatically generated">
            <a:extLst>
              <a:ext uri="{FF2B5EF4-FFF2-40B4-BE49-F238E27FC236}">
                <a16:creationId xmlns:a16="http://schemas.microsoft.com/office/drawing/2014/main" id="{1585E627-21FD-3AF5-07C4-F0B7CD37A11C}"/>
              </a:ext>
            </a:extLst>
          </p:cNvPr>
          <p:cNvPicPr preferRelativeResize="0"/>
          <p:nvPr/>
        </p:nvPicPr>
        <p:blipFill rotWithShape="1">
          <a:blip r:embed="rId4">
            <a:alphaModFix/>
          </a:blip>
          <a:srcRect/>
          <a:stretch/>
        </p:blipFill>
        <p:spPr>
          <a:xfrm>
            <a:off x="7958313" y="5207155"/>
            <a:ext cx="1890525" cy="557525"/>
          </a:xfrm>
          <a:prstGeom prst="rect">
            <a:avLst/>
          </a:prstGeom>
          <a:noFill/>
          <a:ln>
            <a:noFill/>
          </a:ln>
        </p:spPr>
      </p:pic>
      <p:sp>
        <p:nvSpPr>
          <p:cNvPr id="6" name="TextBox 5">
            <a:extLst>
              <a:ext uri="{FF2B5EF4-FFF2-40B4-BE49-F238E27FC236}">
                <a16:creationId xmlns:a16="http://schemas.microsoft.com/office/drawing/2014/main" id="{5537508D-80C6-189A-AADC-136DDD2B700F}"/>
              </a:ext>
            </a:extLst>
          </p:cNvPr>
          <p:cNvSpPr txBox="1"/>
          <p:nvPr/>
        </p:nvSpPr>
        <p:spPr>
          <a:xfrm flipH="1">
            <a:off x="1948939" y="3603576"/>
            <a:ext cx="83334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rPr>
              <a:t>Ananta Chowdhury, Andrea Bunt</a:t>
            </a:r>
            <a:br>
              <a:rPr kumimoji="0" lang="en-US" sz="20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rPr>
            </a:br>
            <a:r>
              <a:rPr kumimoji="0" lang="en-US" sz="20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rPr>
              <a:t>University of Manitoba, Winnipeg, Manitoba, Canada </a:t>
            </a:r>
            <a:endParaRPr kumimoji="0" lang="en-CA" sz="20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247D5CC6-2BBA-276C-679F-3E5E17131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840" y="4966264"/>
            <a:ext cx="2653655" cy="1390686"/>
          </a:xfrm>
          <a:prstGeom prst="rect">
            <a:avLst/>
          </a:prstGeom>
        </p:spPr>
      </p:pic>
      <p:grpSp>
        <p:nvGrpSpPr>
          <p:cNvPr id="3" name="Google Shape;805;p75">
            <a:extLst>
              <a:ext uri="{FF2B5EF4-FFF2-40B4-BE49-F238E27FC236}">
                <a16:creationId xmlns:a16="http://schemas.microsoft.com/office/drawing/2014/main" id="{B6101E2D-5E04-44A7-2034-FF169C7B6196}"/>
              </a:ext>
            </a:extLst>
          </p:cNvPr>
          <p:cNvGrpSpPr/>
          <p:nvPr/>
        </p:nvGrpSpPr>
        <p:grpSpPr>
          <a:xfrm>
            <a:off x="9394807" y="4526280"/>
            <a:ext cx="2803790" cy="2413966"/>
            <a:chOff x="6107750" y="2592850"/>
            <a:chExt cx="3036275" cy="2550659"/>
          </a:xfrm>
        </p:grpSpPr>
        <p:sp>
          <p:nvSpPr>
            <p:cNvPr id="7" name="Google Shape;806;p75">
              <a:extLst>
                <a:ext uri="{FF2B5EF4-FFF2-40B4-BE49-F238E27FC236}">
                  <a16:creationId xmlns:a16="http://schemas.microsoft.com/office/drawing/2014/main" id="{1C288AC4-4D6A-D87C-0D86-352A01AC6C73}"/>
                </a:ext>
              </a:extLst>
            </p:cNvPr>
            <p:cNvSpPr/>
            <p:nvPr/>
          </p:nvSpPr>
          <p:spPr>
            <a:xfrm rot="10800000">
              <a:off x="6453144" y="3381415"/>
              <a:ext cx="2690881" cy="1762080"/>
            </a:xfrm>
            <a:custGeom>
              <a:avLst/>
              <a:gdLst/>
              <a:ahLst/>
              <a:cxnLst/>
              <a:rect l="l" t="t" r="r" b="b"/>
              <a:pathLst>
                <a:path w="51636" h="33813" extrusionOk="0">
                  <a:moveTo>
                    <a:pt x="1" y="1"/>
                  </a:moveTo>
                  <a:lnTo>
                    <a:pt x="1" y="32093"/>
                  </a:lnTo>
                  <a:cubicBezTo>
                    <a:pt x="1296" y="32093"/>
                    <a:pt x="2590" y="32185"/>
                    <a:pt x="3876" y="32370"/>
                  </a:cubicBezTo>
                  <a:cubicBezTo>
                    <a:pt x="7622" y="32860"/>
                    <a:pt x="11330" y="33813"/>
                    <a:pt x="15104" y="33674"/>
                  </a:cubicBezTo>
                  <a:cubicBezTo>
                    <a:pt x="20662" y="33480"/>
                    <a:pt x="26091" y="30807"/>
                    <a:pt x="29624" y="26525"/>
                  </a:cubicBezTo>
                  <a:cubicBezTo>
                    <a:pt x="32278" y="23307"/>
                    <a:pt x="33832" y="19358"/>
                    <a:pt x="35635" y="15594"/>
                  </a:cubicBezTo>
                  <a:cubicBezTo>
                    <a:pt x="37429" y="11829"/>
                    <a:pt x="39640" y="8065"/>
                    <a:pt x="43127" y="5762"/>
                  </a:cubicBezTo>
                  <a:cubicBezTo>
                    <a:pt x="46012" y="3857"/>
                    <a:pt x="49878" y="2812"/>
                    <a:pt x="516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807;p75">
              <a:extLst>
                <a:ext uri="{FF2B5EF4-FFF2-40B4-BE49-F238E27FC236}">
                  <a16:creationId xmlns:a16="http://schemas.microsoft.com/office/drawing/2014/main" id="{3A23B70B-0E23-7958-615F-20EDF627AF20}"/>
                </a:ext>
              </a:extLst>
            </p:cNvPr>
            <p:cNvSpPr/>
            <p:nvPr/>
          </p:nvSpPr>
          <p:spPr>
            <a:xfrm>
              <a:off x="6107750" y="2592850"/>
              <a:ext cx="3036271" cy="2550659"/>
            </a:xfrm>
            <a:custGeom>
              <a:avLst/>
              <a:gdLst/>
              <a:ahLst/>
              <a:cxnLst/>
              <a:rect l="l" t="t" r="r" b="b"/>
              <a:pathLst>
                <a:path w="59561" h="50035" extrusionOk="0">
                  <a:moveTo>
                    <a:pt x="59561" y="0"/>
                  </a:moveTo>
                  <a:cubicBezTo>
                    <a:pt x="58257" y="1554"/>
                    <a:pt x="57119" y="3237"/>
                    <a:pt x="56176" y="5031"/>
                  </a:cubicBezTo>
                  <a:cubicBezTo>
                    <a:pt x="53309" y="10451"/>
                    <a:pt x="52032" y="16546"/>
                    <a:pt x="49877" y="22280"/>
                  </a:cubicBezTo>
                  <a:cubicBezTo>
                    <a:pt x="47713" y="28004"/>
                    <a:pt x="44319" y="33711"/>
                    <a:pt x="38807" y="36384"/>
                  </a:cubicBezTo>
                  <a:cubicBezTo>
                    <a:pt x="34849" y="38307"/>
                    <a:pt x="30280" y="38437"/>
                    <a:pt x="25887" y="38178"/>
                  </a:cubicBezTo>
                  <a:cubicBezTo>
                    <a:pt x="21494" y="37910"/>
                    <a:pt x="17082" y="37281"/>
                    <a:pt x="12717" y="37826"/>
                  </a:cubicBezTo>
                  <a:cubicBezTo>
                    <a:pt x="8361" y="38372"/>
                    <a:pt x="3913" y="40305"/>
                    <a:pt x="1563" y="44023"/>
                  </a:cubicBezTo>
                  <a:cubicBezTo>
                    <a:pt x="454" y="45780"/>
                    <a:pt x="0" y="47972"/>
                    <a:pt x="213" y="50034"/>
                  </a:cubicBezTo>
                  <a:lnTo>
                    <a:pt x="59561" y="50034"/>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oogle Shape;794;p74">
            <a:extLst>
              <a:ext uri="{FF2B5EF4-FFF2-40B4-BE49-F238E27FC236}">
                <a16:creationId xmlns:a16="http://schemas.microsoft.com/office/drawing/2014/main" id="{874317A5-A1C9-7EB8-A079-3B20B4AB51F1}"/>
              </a:ext>
            </a:extLst>
          </p:cNvPr>
          <p:cNvGrpSpPr/>
          <p:nvPr/>
        </p:nvGrpSpPr>
        <p:grpSpPr>
          <a:xfrm>
            <a:off x="-77432" y="4409769"/>
            <a:ext cx="2709053" cy="2530527"/>
            <a:chOff x="-1" y="3282225"/>
            <a:chExt cx="2151441" cy="1861275"/>
          </a:xfrm>
        </p:grpSpPr>
        <p:sp>
          <p:nvSpPr>
            <p:cNvPr id="11" name="Google Shape;795;p74">
              <a:extLst>
                <a:ext uri="{FF2B5EF4-FFF2-40B4-BE49-F238E27FC236}">
                  <a16:creationId xmlns:a16="http://schemas.microsoft.com/office/drawing/2014/main" id="{7EFDC451-2ED1-1966-E92E-B0D79166B8E7}"/>
                </a:ext>
              </a:extLst>
            </p:cNvPr>
            <p:cNvSpPr/>
            <p:nvPr/>
          </p:nvSpPr>
          <p:spPr>
            <a:xfrm>
              <a:off x="-1" y="3473199"/>
              <a:ext cx="2151441" cy="1670264"/>
            </a:xfrm>
            <a:custGeom>
              <a:avLst/>
              <a:gdLst/>
              <a:ahLst/>
              <a:cxnLst/>
              <a:rect l="l" t="t" r="r" b="b"/>
              <a:pathLst>
                <a:path w="38749" h="30084" extrusionOk="0">
                  <a:moveTo>
                    <a:pt x="2838" y="0"/>
                  </a:moveTo>
                  <a:cubicBezTo>
                    <a:pt x="1899" y="0"/>
                    <a:pt x="951" y="58"/>
                    <a:pt x="0" y="177"/>
                  </a:cubicBezTo>
                  <a:lnTo>
                    <a:pt x="0" y="30084"/>
                  </a:lnTo>
                  <a:lnTo>
                    <a:pt x="38749" y="30084"/>
                  </a:lnTo>
                  <a:cubicBezTo>
                    <a:pt x="35863" y="27568"/>
                    <a:pt x="31246" y="26875"/>
                    <a:pt x="28441" y="24047"/>
                  </a:cubicBezTo>
                  <a:cubicBezTo>
                    <a:pt x="25971" y="21531"/>
                    <a:pt x="25348" y="17791"/>
                    <a:pt x="24067" y="14501"/>
                  </a:cubicBezTo>
                  <a:cubicBezTo>
                    <a:pt x="20608" y="5675"/>
                    <a:pt x="12122"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796;p74">
              <a:extLst>
                <a:ext uri="{FF2B5EF4-FFF2-40B4-BE49-F238E27FC236}">
                  <a16:creationId xmlns:a16="http://schemas.microsoft.com/office/drawing/2014/main" id="{979493F3-6D1F-9273-A1BF-10FC5099D60C}"/>
                </a:ext>
              </a:extLst>
            </p:cNvPr>
            <p:cNvSpPr/>
            <p:nvPr/>
          </p:nvSpPr>
          <p:spPr>
            <a:xfrm rot="-5400000">
              <a:off x="-84975" y="3367200"/>
              <a:ext cx="1861275" cy="1691325"/>
            </a:xfrm>
            <a:custGeom>
              <a:avLst/>
              <a:gdLst/>
              <a:ahLst/>
              <a:cxnLst/>
              <a:rect l="l" t="t" r="r" b="b"/>
              <a:pathLst>
                <a:path w="74451" h="67653" extrusionOk="0">
                  <a:moveTo>
                    <a:pt x="0" y="1"/>
                  </a:moveTo>
                  <a:lnTo>
                    <a:pt x="0" y="67652"/>
                  </a:lnTo>
                  <a:cubicBezTo>
                    <a:pt x="474" y="67167"/>
                    <a:pt x="970" y="66729"/>
                    <a:pt x="1489" y="66313"/>
                  </a:cubicBezTo>
                  <a:cubicBezTo>
                    <a:pt x="4541" y="63918"/>
                    <a:pt x="7398" y="63203"/>
                    <a:pt x="10293" y="63203"/>
                  </a:cubicBezTo>
                  <a:cubicBezTo>
                    <a:pt x="14587" y="63203"/>
                    <a:pt x="18967" y="64776"/>
                    <a:pt x="24200" y="64776"/>
                  </a:cubicBezTo>
                  <a:cubicBezTo>
                    <a:pt x="25354" y="64776"/>
                    <a:pt x="26550" y="64699"/>
                    <a:pt x="27795" y="64513"/>
                  </a:cubicBezTo>
                  <a:cubicBezTo>
                    <a:pt x="38483" y="62897"/>
                    <a:pt x="39188" y="56987"/>
                    <a:pt x="40861" y="42847"/>
                  </a:cubicBezTo>
                  <a:cubicBezTo>
                    <a:pt x="42523" y="28707"/>
                    <a:pt x="47579" y="24517"/>
                    <a:pt x="59122" y="19473"/>
                  </a:cubicBezTo>
                  <a:cubicBezTo>
                    <a:pt x="70664" y="14429"/>
                    <a:pt x="74450" y="7931"/>
                    <a:pt x="737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35774495"/>
      </p:ext>
    </p:extLst>
  </p:cSld>
  <p:clrMapOvr>
    <a:masterClrMapping/>
  </p:clrMapOvr>
  <mc:AlternateContent xmlns:mc="http://schemas.openxmlformats.org/markup-compatibility/2006" xmlns:p14="http://schemas.microsoft.com/office/powerpoint/2010/main">
    <mc:Choice Requires="p14">
      <p:transition spd="slow" p14:dur="2000" advTm="3325"/>
    </mc:Choice>
    <mc:Fallback xmlns="">
      <p:transition spd="slow" advTm="33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74099" y="6399452"/>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Google Shape;158;p24">
            <a:extLst>
              <a:ext uri="{FF2B5EF4-FFF2-40B4-BE49-F238E27FC236}">
                <a16:creationId xmlns:a16="http://schemas.microsoft.com/office/drawing/2014/main" id="{3AFD6980-B735-4ADE-855F-45019A218F69}"/>
              </a:ext>
            </a:extLst>
          </p:cNvPr>
          <p:cNvSpPr txBox="1">
            <a:spLocks/>
          </p:cNvSpPr>
          <p:nvPr/>
        </p:nvSpPr>
        <p:spPr>
          <a:xfrm>
            <a:off x="3186900" y="1960897"/>
            <a:ext cx="8273047" cy="85028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Encouraging offline activities</a:t>
            </a:r>
          </a:p>
        </p:txBody>
      </p:sp>
      <p:sp>
        <p:nvSpPr>
          <p:cNvPr id="13" name="Google Shape;158;p24">
            <a:extLst>
              <a:ext uri="{FF2B5EF4-FFF2-40B4-BE49-F238E27FC236}">
                <a16:creationId xmlns:a16="http://schemas.microsoft.com/office/drawing/2014/main" id="{867673AF-8C1B-4D02-A8FB-6A2ECC5F2DC2}"/>
              </a:ext>
            </a:extLst>
          </p:cNvPr>
          <p:cNvSpPr txBox="1">
            <a:spLocks/>
          </p:cNvSpPr>
          <p:nvPr/>
        </p:nvSpPr>
        <p:spPr>
          <a:xfrm>
            <a:off x="3186900" y="3405523"/>
            <a:ext cx="8648989" cy="110226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Education</a:t>
            </a:r>
          </a:p>
        </p:txBody>
      </p:sp>
      <p:sp>
        <p:nvSpPr>
          <p:cNvPr id="14" name="Google Shape;158;p24">
            <a:extLst>
              <a:ext uri="{FF2B5EF4-FFF2-40B4-BE49-F238E27FC236}">
                <a16:creationId xmlns:a16="http://schemas.microsoft.com/office/drawing/2014/main" id="{703614AB-3245-4DC3-AC37-5211EC738A11}"/>
              </a:ext>
            </a:extLst>
          </p:cNvPr>
          <p:cNvSpPr txBox="1">
            <a:spLocks/>
          </p:cNvSpPr>
          <p:nvPr/>
        </p:nvSpPr>
        <p:spPr>
          <a:xfrm>
            <a:off x="3186900" y="4703114"/>
            <a:ext cx="8648988" cy="110227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Awareness tools</a:t>
            </a:r>
          </a:p>
        </p:txBody>
      </p:sp>
      <p:pic>
        <p:nvPicPr>
          <p:cNvPr id="20" name="Picture 19" descr="Icon&#10;&#10;Description automatically generated">
            <a:extLst>
              <a:ext uri="{FF2B5EF4-FFF2-40B4-BE49-F238E27FC236}">
                <a16:creationId xmlns:a16="http://schemas.microsoft.com/office/drawing/2014/main" id="{653F604D-2708-00E3-B0A5-CC93BF2FEA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79841" y="4730721"/>
            <a:ext cx="1017015" cy="101701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Icon&#10;&#10;Description automatically generated">
            <a:extLst>
              <a:ext uri="{FF2B5EF4-FFF2-40B4-BE49-F238E27FC236}">
                <a16:creationId xmlns:a16="http://schemas.microsoft.com/office/drawing/2014/main" id="{9BB91B73-930E-6499-DEF1-B6A490522C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21319" y="1837106"/>
            <a:ext cx="1016067" cy="10160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5" name="Google Shape;256;p35">
            <a:extLst>
              <a:ext uri="{FF2B5EF4-FFF2-40B4-BE49-F238E27FC236}">
                <a16:creationId xmlns:a16="http://schemas.microsoft.com/office/drawing/2014/main" id="{AE6C37E9-C289-FEB0-B87A-541BBE6C19DD}"/>
              </a:ext>
            </a:extLst>
          </p:cNvPr>
          <p:cNvSpPr txBox="1"/>
          <p:nvPr/>
        </p:nvSpPr>
        <p:spPr>
          <a:xfrm>
            <a:off x="715435" y="490131"/>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sym typeface="Work Sans"/>
              </a:rPr>
              <a:t>Example Ideas Generated During Brainstorming</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4711" y="3280735"/>
            <a:ext cx="1042675" cy="102242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C6384FD6-D904-3C96-8740-857F71604EA2}"/>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Icons are from flaticon.com</a:t>
            </a:r>
          </a:p>
        </p:txBody>
      </p:sp>
      <p:pic>
        <p:nvPicPr>
          <p:cNvPr id="22" name="Picture 21">
            <a:extLst>
              <a:ext uri="{FF2B5EF4-FFF2-40B4-BE49-F238E27FC236}">
                <a16:creationId xmlns:a16="http://schemas.microsoft.com/office/drawing/2014/main" id="{57C99B49-DB03-92A9-9C86-DB0B271EB69D}"/>
              </a:ext>
            </a:extLst>
          </p:cNvPr>
          <p:cNvPicPr>
            <a:picLocks noChangeAspect="1"/>
          </p:cNvPicPr>
          <p:nvPr/>
        </p:nvPicPr>
        <p:blipFill rotWithShape="1">
          <a:blip r:embed="rId6"/>
          <a:srcRect t="10331" r="50435" b="43628"/>
          <a:stretch/>
        </p:blipFill>
        <p:spPr>
          <a:xfrm>
            <a:off x="7471705" y="1637433"/>
            <a:ext cx="1786707" cy="1401712"/>
          </a:xfrm>
          <a:prstGeom prst="rect">
            <a:avLst/>
          </a:prstGeom>
        </p:spPr>
      </p:pic>
      <p:pic>
        <p:nvPicPr>
          <p:cNvPr id="26" name="Picture 25">
            <a:extLst>
              <a:ext uri="{FF2B5EF4-FFF2-40B4-BE49-F238E27FC236}">
                <a16:creationId xmlns:a16="http://schemas.microsoft.com/office/drawing/2014/main" id="{38BE490F-0892-D7A1-5F98-A804C20DB25F}"/>
              </a:ext>
            </a:extLst>
          </p:cNvPr>
          <p:cNvPicPr>
            <a:picLocks noChangeAspect="1"/>
          </p:cNvPicPr>
          <p:nvPr/>
        </p:nvPicPr>
        <p:blipFill>
          <a:blip r:embed="rId7"/>
          <a:stretch>
            <a:fillRect/>
          </a:stretch>
        </p:blipFill>
        <p:spPr>
          <a:xfrm>
            <a:off x="7471706" y="3296075"/>
            <a:ext cx="1419887" cy="1049089"/>
          </a:xfrm>
          <a:prstGeom prst="rect">
            <a:avLst/>
          </a:prstGeom>
        </p:spPr>
      </p:pic>
      <p:pic>
        <p:nvPicPr>
          <p:cNvPr id="30" name="Picture 29">
            <a:extLst>
              <a:ext uri="{FF2B5EF4-FFF2-40B4-BE49-F238E27FC236}">
                <a16:creationId xmlns:a16="http://schemas.microsoft.com/office/drawing/2014/main" id="{FF2CBBB9-6B01-A2A8-717C-0D516C9E44A1}"/>
              </a:ext>
            </a:extLst>
          </p:cNvPr>
          <p:cNvPicPr>
            <a:picLocks noChangeAspect="1"/>
          </p:cNvPicPr>
          <p:nvPr/>
        </p:nvPicPr>
        <p:blipFill>
          <a:blip r:embed="rId8"/>
          <a:stretch>
            <a:fillRect/>
          </a:stretch>
        </p:blipFill>
        <p:spPr>
          <a:xfrm>
            <a:off x="7471705" y="4581378"/>
            <a:ext cx="1447924" cy="1406945"/>
          </a:xfrm>
          <a:prstGeom prst="rect">
            <a:avLst/>
          </a:prstGeom>
        </p:spPr>
      </p:pic>
    </p:spTree>
    <p:extLst>
      <p:ext uri="{BB962C8B-B14F-4D97-AF65-F5344CB8AC3E}">
        <p14:creationId xmlns:p14="http://schemas.microsoft.com/office/powerpoint/2010/main" val="505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6FBEE3-F354-13F7-490E-2B9321D12047}"/>
              </a:ext>
            </a:extLst>
          </p:cNvPr>
          <p:cNvSpPr txBox="1"/>
          <p:nvPr/>
        </p:nvSpPr>
        <p:spPr>
          <a:xfrm>
            <a:off x="640080" y="2074362"/>
            <a:ext cx="2752354" cy="2709275"/>
          </a:xfrm>
          <a:prstGeom prst="ellipse">
            <a:avLst/>
          </a:prstGeom>
          <a:solidFill>
            <a:schemeClr val="accent5">
              <a:lumMod val="50000"/>
            </a:schemeClr>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i="0" kern="1200" dirty="0">
                <a:solidFill>
                  <a:srgbClr val="FFFFFF"/>
                </a:solidFill>
                <a:effectLst/>
                <a:latin typeface="+mj-lt"/>
                <a:ea typeface="+mj-ea"/>
                <a:cs typeface="+mj-cs"/>
              </a:rPr>
              <a:t>Participant-Generated </a:t>
            </a:r>
            <a:r>
              <a:rPr lang="en-US" sz="2600" b="1" kern="1200" dirty="0">
                <a:solidFill>
                  <a:srgbClr val="FFFFFF"/>
                </a:solidFill>
                <a:latin typeface="+mj-lt"/>
                <a:ea typeface="+mj-ea"/>
                <a:cs typeface="+mj-cs"/>
              </a:rPr>
              <a:t>So</a:t>
            </a:r>
            <a:r>
              <a:rPr lang="en-US" sz="2600" b="1" i="0" kern="1200" dirty="0">
                <a:solidFill>
                  <a:srgbClr val="FFFFFF"/>
                </a:solidFill>
                <a:effectLst/>
                <a:latin typeface="+mj-lt"/>
                <a:ea typeface="+mj-ea"/>
                <a:cs typeface="+mj-cs"/>
              </a:rPr>
              <a:t>lution</a:t>
            </a:r>
            <a:endParaRPr lang="en-US" sz="2600" b="1" kern="1200" dirty="0">
              <a:solidFill>
                <a:srgbClr val="FFFFFF"/>
              </a:solidFill>
              <a:latin typeface="+mj-lt"/>
              <a:ea typeface="+mj-ea"/>
              <a:cs typeface="+mj-cs"/>
            </a:endParaRPr>
          </a:p>
        </p:txBody>
      </p:sp>
      <p:pic>
        <p:nvPicPr>
          <p:cNvPr id="5" name="Picture 4" descr="Diagram&#10;&#10;Description automatically generated">
            <a:extLst>
              <a:ext uri="{FF2B5EF4-FFF2-40B4-BE49-F238E27FC236}">
                <a16:creationId xmlns:a16="http://schemas.microsoft.com/office/drawing/2014/main" id="{1F295592-F2DB-87AA-D781-622BFC105E4A}"/>
              </a:ext>
            </a:extLst>
          </p:cNvPr>
          <p:cNvPicPr>
            <a:picLocks noChangeAspect="1"/>
          </p:cNvPicPr>
          <p:nvPr/>
        </p:nvPicPr>
        <p:blipFill rotWithShape="1">
          <a:blip r:embed="rId3">
            <a:extLst>
              <a:ext uri="{28A0092B-C50C-407E-A947-70E740481C1C}">
                <a14:useLocalDpi xmlns:a14="http://schemas.microsoft.com/office/drawing/2010/main" val="0"/>
              </a:ext>
            </a:extLst>
          </a:blip>
          <a:srcRect l="18091" t="30271" r="25685" b="-1893"/>
          <a:stretch/>
        </p:blipFill>
        <p:spPr>
          <a:xfrm>
            <a:off x="4032514" y="1327303"/>
            <a:ext cx="6913324" cy="4893733"/>
          </a:xfrm>
          <a:prstGeom prst="rect">
            <a:avLst/>
          </a:prstGeom>
        </p:spPr>
      </p:pic>
      <p:sp>
        <p:nvSpPr>
          <p:cNvPr id="7"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3487" y="6403916"/>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403752"/>
      </p:ext>
    </p:extLst>
  </p:cSld>
  <p:clrMapOvr>
    <a:masterClrMapping/>
  </p:clrMapOvr>
  <mc:AlternateContent xmlns:mc="http://schemas.openxmlformats.org/markup-compatibility/2006" xmlns:p14="http://schemas.microsoft.com/office/powerpoint/2010/main">
    <mc:Choice Requires="p14">
      <p:transition spd="slow" p14:dur="2000" advTm="4214"/>
    </mc:Choice>
    <mc:Fallback xmlns="">
      <p:transition spd="slow" advTm="4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BC18C-6ABA-1FE9-541C-4FED34125770}"/>
              </a:ext>
            </a:extLst>
          </p:cNvPr>
          <p:cNvSpPr txBox="1"/>
          <p:nvPr/>
        </p:nvSpPr>
        <p:spPr>
          <a:xfrm>
            <a:off x="640080" y="2074363"/>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i="0" kern="1200" dirty="0">
                <a:solidFill>
                  <a:srgbClr val="FFFFFF"/>
                </a:solidFill>
                <a:effectLst/>
                <a:latin typeface="+mj-lt"/>
                <a:ea typeface="+mj-ea"/>
                <a:cs typeface="+mj-cs"/>
              </a:rPr>
              <a:t>Participant-Generated </a:t>
            </a:r>
            <a:r>
              <a:rPr lang="en-US" sz="2600" b="1" kern="1200" dirty="0">
                <a:solidFill>
                  <a:srgbClr val="FFFFFF"/>
                </a:solidFill>
                <a:latin typeface="+mj-lt"/>
                <a:ea typeface="+mj-ea"/>
                <a:cs typeface="+mj-cs"/>
              </a:rPr>
              <a:t>So</a:t>
            </a:r>
            <a:r>
              <a:rPr lang="en-US" sz="2600" b="1" i="0" kern="1200" dirty="0">
                <a:solidFill>
                  <a:srgbClr val="FFFFFF"/>
                </a:solidFill>
                <a:effectLst/>
                <a:latin typeface="+mj-lt"/>
                <a:ea typeface="+mj-ea"/>
                <a:cs typeface="+mj-cs"/>
              </a:rPr>
              <a:t>lution</a:t>
            </a:r>
            <a:endParaRPr lang="en-US" sz="2600" b="1" kern="1200" dirty="0">
              <a:solidFill>
                <a:srgbClr val="FFFFFF"/>
              </a:solidFill>
              <a:latin typeface="+mj-lt"/>
              <a:ea typeface="+mj-ea"/>
              <a:cs typeface="+mj-cs"/>
            </a:endParaRPr>
          </a:p>
        </p:txBody>
      </p:sp>
      <p:pic>
        <p:nvPicPr>
          <p:cNvPr id="3" name="Picture 2" descr="Figure 5: This is a screenshot of the Final Design Sketch created by Group 7 (G7); There is a layout of a smartphone app design, and text annotations describing the features of the app. This is an app that enables children to find a new hobby. There are goals that they will accomplish collaboratively with their parents. Upon achieving a goal, they will be rewarded.">
            <a:extLst>
              <a:ext uri="{FF2B5EF4-FFF2-40B4-BE49-F238E27FC236}">
                <a16:creationId xmlns:a16="http://schemas.microsoft.com/office/drawing/2014/main" id="{07E7FB39-F003-BCC0-E730-987FC8F57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56" r="25593" b="21572"/>
          <a:stretch/>
        </p:blipFill>
        <p:spPr bwMode="auto">
          <a:xfrm>
            <a:off x="4032514" y="1463676"/>
            <a:ext cx="6652129" cy="3930648"/>
          </a:xfrm>
          <a:prstGeom prst="rect">
            <a:avLst/>
          </a:prstGeom>
        </p:spPr>
      </p:pic>
      <p:sp>
        <p:nvSpPr>
          <p:cNvPr id="6"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3487" y="6403916"/>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048396"/>
      </p:ext>
    </p:extLst>
  </p:cSld>
  <p:clrMapOvr>
    <a:masterClrMapping/>
  </p:clrMapOvr>
  <mc:AlternateContent xmlns:mc="http://schemas.openxmlformats.org/markup-compatibility/2006" xmlns:p14="http://schemas.microsoft.com/office/powerpoint/2010/main">
    <mc:Choice Requires="p14">
      <p:transition spd="slow" p14:dur="2000" advTm="13841"/>
    </mc:Choice>
    <mc:Fallback xmlns="">
      <p:transition spd="slow" advTm="1384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8567" y="6400938"/>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58;p24">
            <a:extLst>
              <a:ext uri="{FF2B5EF4-FFF2-40B4-BE49-F238E27FC236}">
                <a16:creationId xmlns:a16="http://schemas.microsoft.com/office/drawing/2014/main" id="{CEEE8906-0F8C-4145-B275-6382C989962B}"/>
              </a:ext>
            </a:extLst>
          </p:cNvPr>
          <p:cNvSpPr txBox="1">
            <a:spLocks/>
          </p:cNvSpPr>
          <p:nvPr/>
        </p:nvSpPr>
        <p:spPr>
          <a:xfrm>
            <a:off x="3284872" y="3344113"/>
            <a:ext cx="8414232" cy="328389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lang="en-US" sz="2600" dirty="0">
                <a:solidFill>
                  <a:prstClr val="black"/>
                </a:solidFill>
              </a:rPr>
              <a:t>Balancing Children’s Agency &amp; Parental Involvement</a:t>
            </a:r>
          </a:p>
          <a:p>
            <a:pPr marL="0" indent="0">
              <a:lnSpc>
                <a:spcPct val="150000"/>
              </a:lnSpc>
              <a:buNone/>
              <a:defRPr/>
            </a:pPr>
            <a:r>
              <a:rPr lang="en-US" sz="2600" dirty="0">
                <a:solidFill>
                  <a:prstClr val="black"/>
                </a:solidFill>
              </a:rPr>
              <a:t>Positive Reinforcement to Motivate Participation</a:t>
            </a:r>
          </a:p>
          <a:p>
            <a:pPr marL="0" lvl="0" indent="0">
              <a:lnSpc>
                <a:spcPct val="150000"/>
              </a:lnSpc>
              <a:buNone/>
              <a:defRPr/>
            </a:pPr>
            <a:r>
              <a:rPr lang="en-US" sz="2600" dirty="0">
                <a:solidFill>
                  <a:prstClr val="black"/>
                </a:solidFill>
              </a:rPr>
              <a:t>Considering Children’s Emotions</a:t>
            </a:r>
          </a:p>
          <a:p>
            <a:pPr marL="0" lvl="0" indent="0">
              <a:lnSpc>
                <a:spcPct val="150000"/>
              </a:lnSpc>
              <a:buNone/>
              <a:defRPr/>
            </a:pPr>
            <a:r>
              <a:rPr lang="en-US" sz="2600" dirty="0">
                <a:solidFill>
                  <a:prstClr val="black"/>
                </a:solidFill>
              </a:rPr>
              <a:t>Relatability and Novelty</a:t>
            </a:r>
            <a:endParaRPr kumimoji="0" lang="en-US" sz="26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endParaRPr>
          </a:p>
        </p:txBody>
      </p:sp>
      <p:sp>
        <p:nvSpPr>
          <p:cNvPr id="11" name="Google Shape;256;p35">
            <a:extLst>
              <a:ext uri="{FF2B5EF4-FFF2-40B4-BE49-F238E27FC236}">
                <a16:creationId xmlns:a16="http://schemas.microsoft.com/office/drawing/2014/main" id="{4CD78626-6D26-441F-A1FF-19376A44B6CF}"/>
              </a:ext>
            </a:extLst>
          </p:cNvPr>
          <p:cNvSpPr txBox="1"/>
          <p:nvPr/>
        </p:nvSpPr>
        <p:spPr>
          <a:xfrm>
            <a:off x="715435" y="490131"/>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Work Sans"/>
                <a:cs typeface="Work Sans"/>
                <a:sym typeface="Work Sans"/>
              </a:rPr>
              <a:t>Identifying Key Design Factors </a:t>
            </a:r>
            <a:endParaRPr kumimoji="0" lang="en-US" sz="2400" b="0" i="0" u="none" strike="noStrike" kern="120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31BB2AF5-6BAF-4C45-8ABA-E0BD33176C7F}"/>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Icons are from flaticon.com</a:t>
            </a:r>
          </a:p>
        </p:txBody>
      </p:sp>
      <p:pic>
        <p:nvPicPr>
          <p:cNvPr id="9" name="Picture 8" descr="Icon&#10;&#10;Description automatically generated">
            <a:extLst>
              <a:ext uri="{FF2B5EF4-FFF2-40B4-BE49-F238E27FC236}">
                <a16:creationId xmlns:a16="http://schemas.microsoft.com/office/drawing/2014/main" id="{DDD7C3E1-609D-1544-409E-88F35A874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74" y="3916739"/>
            <a:ext cx="1781022" cy="1781022"/>
          </a:xfrm>
          <a:prstGeom prst="rect">
            <a:avLst/>
          </a:prstGeom>
        </p:spPr>
      </p:pic>
      <p:pic>
        <p:nvPicPr>
          <p:cNvPr id="4" name="Picture 3">
            <a:extLst>
              <a:ext uri="{FF2B5EF4-FFF2-40B4-BE49-F238E27FC236}">
                <a16:creationId xmlns:a16="http://schemas.microsoft.com/office/drawing/2014/main" id="{06830EFF-D8F0-1F08-CBB1-FF0567A5CBF8}"/>
              </a:ext>
            </a:extLst>
          </p:cNvPr>
          <p:cNvPicPr>
            <a:picLocks noChangeAspect="1"/>
          </p:cNvPicPr>
          <p:nvPr/>
        </p:nvPicPr>
        <p:blipFill>
          <a:blip r:embed="rId4"/>
          <a:stretch>
            <a:fillRect/>
          </a:stretch>
        </p:blipFill>
        <p:spPr>
          <a:xfrm>
            <a:off x="3974672" y="1429301"/>
            <a:ext cx="1168143" cy="1111462"/>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FAD67F1-8C23-89E6-391E-1A26924D9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187" y="1423163"/>
            <a:ext cx="1117600" cy="1117600"/>
          </a:xfrm>
          <a:prstGeom prst="rect">
            <a:avLst/>
          </a:prstGeom>
        </p:spPr>
      </p:pic>
      <p:sp>
        <p:nvSpPr>
          <p:cNvPr id="14" name="Google Shape;158;p24">
            <a:extLst>
              <a:ext uri="{FF2B5EF4-FFF2-40B4-BE49-F238E27FC236}">
                <a16:creationId xmlns:a16="http://schemas.microsoft.com/office/drawing/2014/main" id="{B9BB4B77-95F3-F42C-29D3-9E44E6B015F7}"/>
              </a:ext>
            </a:extLst>
          </p:cNvPr>
          <p:cNvSpPr txBox="1">
            <a:spLocks/>
          </p:cNvSpPr>
          <p:nvPr/>
        </p:nvSpPr>
        <p:spPr>
          <a:xfrm>
            <a:off x="2986077" y="2518876"/>
            <a:ext cx="2875492" cy="73054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200" dirty="0">
                <a:solidFill>
                  <a:prstClr val="black"/>
                </a:solidFill>
                <a:latin typeface="Lato" panose="020F0502020204030203" pitchFamily="34" charset="0"/>
                <a:ea typeface="Work Sans"/>
                <a:cs typeface="Work Sans"/>
                <a:sym typeface="Work Sans"/>
              </a:rPr>
              <a:t>Final Design Solutions</a:t>
            </a:r>
            <a:endParaRPr lang="en-CA" sz="2200" dirty="0">
              <a:solidFill>
                <a:prstClr val="black"/>
              </a:solidFill>
              <a:latin typeface="Lato" panose="020F0502020204030203" pitchFamily="34" charset="0"/>
            </a:endParaRPr>
          </a:p>
        </p:txBody>
      </p:sp>
      <p:sp>
        <p:nvSpPr>
          <p:cNvPr id="15" name="Google Shape;158;p24">
            <a:extLst>
              <a:ext uri="{FF2B5EF4-FFF2-40B4-BE49-F238E27FC236}">
                <a16:creationId xmlns:a16="http://schemas.microsoft.com/office/drawing/2014/main" id="{0BE8B728-6207-054A-B153-C9213DA4E6C4}"/>
              </a:ext>
            </a:extLst>
          </p:cNvPr>
          <p:cNvSpPr txBox="1">
            <a:spLocks/>
          </p:cNvSpPr>
          <p:nvPr/>
        </p:nvSpPr>
        <p:spPr>
          <a:xfrm>
            <a:off x="6010049" y="2509710"/>
            <a:ext cx="3278518" cy="73054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200" dirty="0">
                <a:solidFill>
                  <a:prstClr val="black"/>
                </a:solidFill>
                <a:latin typeface="Lato" panose="020F0502020204030203" pitchFamily="34" charset="0"/>
                <a:ea typeface="Work Sans"/>
                <a:cs typeface="Work Sans"/>
                <a:sym typeface="Work Sans"/>
              </a:rPr>
              <a:t>Focus Group Discussions</a:t>
            </a:r>
            <a:endParaRPr lang="en-CA" sz="2200" dirty="0">
              <a:solidFill>
                <a:prstClr val="black"/>
              </a:solidFill>
              <a:latin typeface="Lato" panose="020F0502020204030203" pitchFamily="34" charset="0"/>
            </a:endParaRPr>
          </a:p>
        </p:txBody>
      </p:sp>
      <p:sp>
        <p:nvSpPr>
          <p:cNvPr id="19" name="Rectangle: Rounded Corners 18">
            <a:extLst>
              <a:ext uri="{FF2B5EF4-FFF2-40B4-BE49-F238E27FC236}">
                <a16:creationId xmlns:a16="http://schemas.microsoft.com/office/drawing/2014/main" id="{796564A7-2DFA-702A-F4C7-7DEAC328FC37}"/>
              </a:ext>
            </a:extLst>
          </p:cNvPr>
          <p:cNvSpPr/>
          <p:nvPr/>
        </p:nvSpPr>
        <p:spPr>
          <a:xfrm>
            <a:off x="3284872" y="3504600"/>
            <a:ext cx="7132343" cy="1506408"/>
          </a:xfrm>
          <a:prstGeom prst="roundRect">
            <a:avLst/>
          </a:prstGeom>
          <a:noFill/>
          <a:ln w="12700"/>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892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B46DBEA1-3441-4144-8184-61E26712F623}"/>
              </a:ext>
            </a:extLst>
          </p:cNvPr>
          <p:cNvSpPr txBox="1"/>
          <p:nvPr/>
        </p:nvSpPr>
        <p:spPr>
          <a:xfrm>
            <a:off x="672792" y="465642"/>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Work Sans"/>
                <a:cs typeface="Work Sans"/>
                <a:sym typeface="Work Sans"/>
              </a:rPr>
              <a:t>Balancing Children’s</a:t>
            </a:r>
            <a:r>
              <a:rPr kumimoji="0" lang="en-US" sz="3200" b="1" i="0" u="none" strike="noStrike" kern="1200" cap="none" spc="0" normalizeH="0" noProof="0" dirty="0">
                <a:ln>
                  <a:noFill/>
                </a:ln>
                <a:solidFill>
                  <a:prstClr val="black"/>
                </a:solidFill>
                <a:effectLst/>
                <a:uLnTx/>
                <a:uFillTx/>
                <a:latin typeface="Calibri" panose="020F0502020204030204"/>
                <a:ea typeface="Work Sans"/>
                <a:cs typeface="Work Sans"/>
                <a:sym typeface="Work San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Work Sans"/>
                <a:cs typeface="Work Sans"/>
                <a:sym typeface="Work Sans"/>
              </a:rPr>
              <a:t>Agency &amp; Parental Involvement</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A8616AF-519F-4BC2-861E-FFC994C56E51}"/>
              </a:ext>
            </a:extLst>
          </p:cNvPr>
          <p:cNvSpPr>
            <a:spLocks noGrp="1"/>
          </p:cNvSpPr>
          <p:nvPr>
            <p:ph type="sldNum" sz="quarter" idx="12"/>
          </p:nvPr>
        </p:nvSpPr>
        <p:spPr>
          <a:xfrm>
            <a:off x="9258434" y="64115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Google Shape;158;p24">
            <a:extLst>
              <a:ext uri="{FF2B5EF4-FFF2-40B4-BE49-F238E27FC236}">
                <a16:creationId xmlns:a16="http://schemas.microsoft.com/office/drawing/2014/main" id="{975F45E7-DA33-4DFB-ACBE-13FC5D3D07DC}"/>
              </a:ext>
            </a:extLst>
          </p:cNvPr>
          <p:cNvSpPr txBox="1">
            <a:spLocks/>
          </p:cNvSpPr>
          <p:nvPr/>
        </p:nvSpPr>
        <p:spPr>
          <a:xfrm>
            <a:off x="4179432" y="2235947"/>
            <a:ext cx="7137925" cy="263469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sz="2600" dirty="0"/>
              <a:t>P9: I was thinking about planning their own time and tracking their own time. - 13-yr boy</a:t>
            </a:r>
          </a:p>
          <a:p>
            <a:pPr marL="0" indent="0" fontAlgn="base">
              <a:lnSpc>
                <a:spcPct val="100000"/>
              </a:lnSpc>
              <a:spcBef>
                <a:spcPts val="0"/>
              </a:spcBef>
              <a:buNone/>
            </a:pPr>
            <a:endParaRPr lang="en-US" sz="2600" dirty="0"/>
          </a:p>
          <a:p>
            <a:pPr marL="0" indent="0" fontAlgn="base">
              <a:lnSpc>
                <a:spcPct val="100000"/>
              </a:lnSpc>
              <a:spcBef>
                <a:spcPts val="0"/>
              </a:spcBef>
              <a:buNone/>
            </a:pPr>
            <a:r>
              <a:rPr lang="en-US" sz="2600" dirty="0"/>
              <a:t>P13: The parent will have to approve the activity so the child can’t just put an activity that they didn’t do to get more points. - 12-yr boy</a:t>
            </a:r>
          </a:p>
        </p:txBody>
      </p:sp>
      <p:pic>
        <p:nvPicPr>
          <p:cNvPr id="3" name="Picture 2" descr="Icon&#10;&#10;Description automatically generated">
            <a:extLst>
              <a:ext uri="{FF2B5EF4-FFF2-40B4-BE49-F238E27FC236}">
                <a16:creationId xmlns:a16="http://schemas.microsoft.com/office/drawing/2014/main" id="{5E6B775D-A406-6396-9203-30567C108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10" y="2314852"/>
            <a:ext cx="2372586" cy="2372586"/>
          </a:xfrm>
          <a:prstGeom prst="rect">
            <a:avLst/>
          </a:prstGeom>
        </p:spPr>
      </p:pic>
      <p:sp>
        <p:nvSpPr>
          <p:cNvPr id="5" name="TextBox 4">
            <a:extLst>
              <a:ext uri="{FF2B5EF4-FFF2-40B4-BE49-F238E27FC236}">
                <a16:creationId xmlns:a16="http://schemas.microsoft.com/office/drawing/2014/main" id="{78A5956F-844C-1C53-9289-D56E83A850B9}"/>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spTree>
    <p:extLst>
      <p:ext uri="{BB962C8B-B14F-4D97-AF65-F5344CB8AC3E}">
        <p14:creationId xmlns:p14="http://schemas.microsoft.com/office/powerpoint/2010/main" val="107479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B46DBEA1-3441-4144-8184-61E26712F623}"/>
              </a:ext>
            </a:extLst>
          </p:cNvPr>
          <p:cNvSpPr txBox="1"/>
          <p:nvPr/>
        </p:nvSpPr>
        <p:spPr>
          <a:xfrm>
            <a:off x="672792" y="465642"/>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Work Sans"/>
                <a:cs typeface="Work Sans"/>
                <a:sym typeface="Work Sans"/>
              </a:rPr>
              <a:t>Positive Reinforcement to Motivate Participation</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A8616AF-519F-4BC2-861E-FFC994C56E51}"/>
              </a:ext>
            </a:extLst>
          </p:cNvPr>
          <p:cNvSpPr>
            <a:spLocks noGrp="1"/>
          </p:cNvSpPr>
          <p:nvPr>
            <p:ph type="sldNum" sz="quarter" idx="12"/>
          </p:nvPr>
        </p:nvSpPr>
        <p:spPr>
          <a:xfrm>
            <a:off x="9258434" y="64115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Google Shape;158;p24">
            <a:extLst>
              <a:ext uri="{FF2B5EF4-FFF2-40B4-BE49-F238E27FC236}">
                <a16:creationId xmlns:a16="http://schemas.microsoft.com/office/drawing/2014/main" id="{975F45E7-DA33-4DFB-ACBE-13FC5D3D07DC}"/>
              </a:ext>
            </a:extLst>
          </p:cNvPr>
          <p:cNvSpPr txBox="1">
            <a:spLocks/>
          </p:cNvSpPr>
          <p:nvPr/>
        </p:nvSpPr>
        <p:spPr>
          <a:xfrm>
            <a:off x="4374508" y="2213725"/>
            <a:ext cx="7075369" cy="314900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600" dirty="0">
                <a:latin typeface="Calibri" panose="020F0502020204030204"/>
              </a:rPr>
              <a:t>P3: </a:t>
            </a:r>
            <a:r>
              <a:rPr kumimoji="0" lang="en-US" sz="2600" b="0" i="0" u="none" strike="noStrike" kern="1200" cap="none" spc="0" normalizeH="0" baseline="0" noProof="0" dirty="0">
                <a:ln>
                  <a:noFill/>
                </a:ln>
                <a:effectLst/>
                <a:uLnTx/>
                <a:uFillTx/>
                <a:latin typeface="Calibri" panose="020F0502020204030204"/>
              </a:rPr>
              <a:t>Give them creative tasks! Give reward points and say good things to encourage.</a:t>
            </a:r>
            <a:r>
              <a:rPr lang="en-US" sz="2600" dirty="0">
                <a:latin typeface="Calibri" panose="020F0502020204030204"/>
              </a:rPr>
              <a:t> </a:t>
            </a:r>
            <a:r>
              <a:rPr kumimoji="0" lang="en-US" sz="2600" b="0" i="0" u="none" strike="noStrike" kern="1200" cap="none" spc="0" normalizeH="0" baseline="0" noProof="0" dirty="0">
                <a:ln>
                  <a:noFill/>
                </a:ln>
                <a:effectLst/>
                <a:uLnTx/>
                <a:uFillTx/>
                <a:latin typeface="Calibri" panose="020F0502020204030204"/>
              </a:rPr>
              <a:t>12-yr girl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Calibri" panose="020F0502020204030204"/>
            </a:endParaRPr>
          </a:p>
          <a:p>
            <a:pPr marL="0" indent="0" fontAlgn="base">
              <a:lnSpc>
                <a:spcPct val="100000"/>
              </a:lnSpc>
              <a:spcBef>
                <a:spcPts val="0"/>
              </a:spcBef>
              <a:buNone/>
              <a:defRPr/>
            </a:pPr>
            <a:r>
              <a:rPr lang="en-US" sz="2600" dirty="0"/>
              <a:t>P18: Maybe we make whatever they have to do, [part of] a game. So, make life into a game. Like do these things and get points. - 13-yr boy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2600" dirty="0">
              <a:latin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Calibri" panose="020F0502020204030204"/>
            </a:endParaRPr>
          </a:p>
        </p:txBody>
      </p:sp>
      <p:pic>
        <p:nvPicPr>
          <p:cNvPr id="3" name="Picture 2" descr="Icon&#10;&#10;Description automatically generated">
            <a:extLst>
              <a:ext uri="{FF2B5EF4-FFF2-40B4-BE49-F238E27FC236}">
                <a16:creationId xmlns:a16="http://schemas.microsoft.com/office/drawing/2014/main" id="{60A909C3-90D5-88AF-5458-6801841B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105" y="2089302"/>
            <a:ext cx="2679395" cy="2679395"/>
          </a:xfrm>
          <a:prstGeom prst="rect">
            <a:avLst/>
          </a:prstGeom>
        </p:spPr>
      </p:pic>
      <p:sp>
        <p:nvSpPr>
          <p:cNvPr id="5" name="TextBox 4">
            <a:extLst>
              <a:ext uri="{FF2B5EF4-FFF2-40B4-BE49-F238E27FC236}">
                <a16:creationId xmlns:a16="http://schemas.microsoft.com/office/drawing/2014/main" id="{3E73AFCE-9306-3159-3F6C-B9BDFF0301F4}"/>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spTree>
    <p:extLst>
      <p:ext uri="{BB962C8B-B14F-4D97-AF65-F5344CB8AC3E}">
        <p14:creationId xmlns:p14="http://schemas.microsoft.com/office/powerpoint/2010/main" val="11852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DC10F845-DF1A-4F59-AAAD-3DB0E0E4FFB4}"/>
              </a:ext>
            </a:extLst>
          </p:cNvPr>
          <p:cNvSpPr txBox="1"/>
          <p:nvPr/>
        </p:nvSpPr>
        <p:spPr>
          <a:xfrm>
            <a:off x="864619" y="454599"/>
            <a:ext cx="10041600" cy="11176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ea typeface="Work Sans"/>
                <a:cs typeface="Work Sans"/>
                <a:sym typeface="Work Sans"/>
              </a:rPr>
              <a:t>Summary</a:t>
            </a:r>
            <a:endParaRPr kumimoji="0" sz="2400" b="0" i="0" u="none" strike="noStrike" kern="1200" cap="none" spc="0" normalizeH="0" baseline="0" noProof="0" dirty="0">
              <a:ln>
                <a:noFill/>
              </a:ln>
              <a:solidFill>
                <a:prstClr val="black"/>
              </a:solidFill>
              <a:effectLst/>
              <a:uLnTx/>
              <a:uFillTx/>
            </a:endParaRPr>
          </a:p>
        </p:txBody>
      </p:sp>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4259" y="6418092"/>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Google Shape;158;p24">
            <a:extLst>
              <a:ext uri="{FF2B5EF4-FFF2-40B4-BE49-F238E27FC236}">
                <a16:creationId xmlns:a16="http://schemas.microsoft.com/office/drawing/2014/main" id="{A6143F5A-331C-48FA-89B8-B9EAA35AC1BA}"/>
              </a:ext>
            </a:extLst>
          </p:cNvPr>
          <p:cNvSpPr txBox="1">
            <a:spLocks/>
          </p:cNvSpPr>
          <p:nvPr/>
        </p:nvSpPr>
        <p:spPr>
          <a:xfrm>
            <a:off x="994795" y="1572199"/>
            <a:ext cx="7547950" cy="331597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defRPr/>
            </a:pPr>
            <a:endParaRPr lang="en-US" sz="2600" dirty="0">
              <a:solidFill>
                <a:prstClr val="black"/>
              </a:solidFill>
            </a:endParaRPr>
          </a:p>
          <a:p>
            <a:pPr marL="0" lvl="0" indent="0" algn="just">
              <a:buNone/>
              <a:defRPr/>
            </a:pPr>
            <a:r>
              <a:rPr lang="en-US" sz="2600" dirty="0">
                <a:solidFill>
                  <a:prstClr val="black"/>
                </a:solidFill>
              </a:rPr>
              <a:t>Early adolescents’ views on tech disengagement</a:t>
            </a:r>
          </a:p>
          <a:p>
            <a:pPr marL="0" lvl="0" indent="0" algn="just">
              <a:buNone/>
              <a:defRPr/>
            </a:pPr>
            <a:endParaRPr lang="en-US" sz="2600" dirty="0">
              <a:solidFill>
                <a:prstClr val="black"/>
              </a:solidFill>
            </a:endParaRPr>
          </a:p>
          <a:p>
            <a:pPr marL="0" lvl="0" indent="0" algn="just">
              <a:buNone/>
              <a:defRPr/>
            </a:pPr>
            <a:r>
              <a:rPr lang="en-US" sz="2600" dirty="0">
                <a:solidFill>
                  <a:prstClr val="black"/>
                </a:solidFill>
              </a:rPr>
              <a:t>Key design factors for tech-based interventions</a:t>
            </a:r>
          </a:p>
        </p:txBody>
      </p:sp>
      <p:pic>
        <p:nvPicPr>
          <p:cNvPr id="11" name="Picture 10" descr="Icon&#10;&#10;Description automatically generated">
            <a:extLst>
              <a:ext uri="{FF2B5EF4-FFF2-40B4-BE49-F238E27FC236}">
                <a16:creationId xmlns:a16="http://schemas.microsoft.com/office/drawing/2014/main" id="{B0DFF788-9F5B-3076-9BF6-41C3AC652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6919" y="2073111"/>
            <a:ext cx="1997879" cy="1997879"/>
          </a:xfrm>
          <a:prstGeom prst="rect">
            <a:avLst/>
          </a:prstGeom>
        </p:spPr>
      </p:pic>
      <p:sp>
        <p:nvSpPr>
          <p:cNvPr id="15" name="TextBox 14">
            <a:extLst>
              <a:ext uri="{FF2B5EF4-FFF2-40B4-BE49-F238E27FC236}">
                <a16:creationId xmlns:a16="http://schemas.microsoft.com/office/drawing/2014/main" id="{8EF7B287-141A-E92A-BA9F-7AA18AC55A4C}"/>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spTree>
    <p:extLst>
      <p:ext uri="{BB962C8B-B14F-4D97-AF65-F5344CB8AC3E}">
        <p14:creationId xmlns:p14="http://schemas.microsoft.com/office/powerpoint/2010/main" val="378042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DC10F845-DF1A-4F59-AAAD-3DB0E0E4FFB4}"/>
              </a:ext>
            </a:extLst>
          </p:cNvPr>
          <p:cNvSpPr txBox="1"/>
          <p:nvPr/>
        </p:nvSpPr>
        <p:spPr>
          <a:xfrm>
            <a:off x="663571" y="531943"/>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ea typeface="Work Sans"/>
                <a:cs typeface="Work Sans"/>
                <a:sym typeface="Work Sans"/>
              </a:rPr>
              <a:t>Discussion &amp; Future Work</a:t>
            </a:r>
            <a:endParaRPr kumimoji="0" sz="2400" b="0" i="0" u="none" strike="noStrike" kern="1200" cap="none" spc="0" normalizeH="0" baseline="0" noProof="0" dirty="0">
              <a:ln>
                <a:noFill/>
              </a:ln>
              <a:solidFill>
                <a:prstClr val="black"/>
              </a:solidFill>
              <a:effectLst/>
              <a:uLnTx/>
              <a:uFillTx/>
            </a:endParaRPr>
          </a:p>
        </p:txBody>
      </p:sp>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74099" y="6393756"/>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Google Shape;158;p24">
            <a:extLst>
              <a:ext uri="{FF2B5EF4-FFF2-40B4-BE49-F238E27FC236}">
                <a16:creationId xmlns:a16="http://schemas.microsoft.com/office/drawing/2014/main" id="{3AFD6980-B735-4ADE-855F-45019A218F69}"/>
              </a:ext>
            </a:extLst>
          </p:cNvPr>
          <p:cNvSpPr txBox="1">
            <a:spLocks/>
          </p:cNvSpPr>
          <p:nvPr/>
        </p:nvSpPr>
        <p:spPr>
          <a:xfrm>
            <a:off x="4148802" y="1955916"/>
            <a:ext cx="8670959" cy="361554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2600" dirty="0">
                <a:solidFill>
                  <a:prstClr val="black"/>
                </a:solidFill>
              </a:rPr>
              <a:t>Exploring the design space</a:t>
            </a:r>
          </a:p>
          <a:p>
            <a:pPr marL="0" lvl="0" indent="0">
              <a:buNone/>
              <a:defRPr/>
            </a:pPr>
            <a:endParaRPr kumimoji="0" lang="en-US" sz="26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rPr>
              <a:t>Personalizing</a:t>
            </a:r>
            <a:r>
              <a:rPr kumimoji="0" lang="en-US" sz="2600" b="0" i="0" u="none" strike="noStrike" kern="1200" cap="none" spc="0" normalizeH="0" noProof="0" dirty="0">
                <a:ln>
                  <a:noFill/>
                </a:ln>
                <a:solidFill>
                  <a:prstClr val="black"/>
                </a:solidFill>
                <a:effectLst/>
                <a:uLnTx/>
                <a:uFillTx/>
                <a:latin typeface="Calibri" panose="020F0502020204030204"/>
              </a:rPr>
              <a:t> tech-based interventions</a:t>
            </a:r>
          </a:p>
          <a:p>
            <a:pPr marL="0" lvl="0" indent="0">
              <a:buNone/>
              <a:defRPr/>
            </a:pPr>
            <a:endParaRPr lang="en-US" sz="2600" dirty="0">
              <a:solidFill>
                <a:prstClr val="black"/>
              </a:solidFill>
            </a:endParaRPr>
          </a:p>
          <a:p>
            <a:pPr marL="0" lvl="0" indent="0">
              <a:buNone/>
              <a:defRPr/>
            </a:pPr>
            <a:r>
              <a:rPr lang="en-US" sz="2600" dirty="0">
                <a:solidFill>
                  <a:prstClr val="black"/>
                </a:solidFill>
              </a:rPr>
              <a:t>Parents’ reactions towards the solutions</a:t>
            </a:r>
            <a:endParaRPr kumimoji="0" lang="en-US" sz="26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rPr>
              <a:t>Deployments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A3624F59-6296-4868-AD8F-67155C8BC06E}"/>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pic>
        <p:nvPicPr>
          <p:cNvPr id="3" name="Picture 2" descr="Icon&#10;&#10;Description automatically generated">
            <a:extLst>
              <a:ext uri="{FF2B5EF4-FFF2-40B4-BE49-F238E27FC236}">
                <a16:creationId xmlns:a16="http://schemas.microsoft.com/office/drawing/2014/main" id="{9C1E8DD0-4706-9905-EA9D-5C8F3F94B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486" y="2616372"/>
            <a:ext cx="2294634" cy="2294634"/>
          </a:xfrm>
          <a:prstGeom prst="rect">
            <a:avLst/>
          </a:prstGeom>
        </p:spPr>
      </p:pic>
    </p:spTree>
    <p:extLst>
      <p:ext uri="{BB962C8B-B14F-4D97-AF65-F5344CB8AC3E}">
        <p14:creationId xmlns:p14="http://schemas.microsoft.com/office/powerpoint/2010/main" val="13748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698C-7383-ECC5-CEA8-181FF27FF3C3}"/>
              </a:ext>
            </a:extLst>
          </p:cNvPr>
          <p:cNvSpPr>
            <a:spLocks noGrp="1"/>
          </p:cNvSpPr>
          <p:nvPr>
            <p:ph type="title"/>
          </p:nvPr>
        </p:nvSpPr>
        <p:spPr>
          <a:xfrm>
            <a:off x="857868" y="1420183"/>
            <a:ext cx="10515600" cy="2448231"/>
          </a:xfrm>
        </p:spPr>
        <p:txBody>
          <a:bodyPr>
            <a:normAutofit/>
          </a:bodyPr>
          <a:lstStyle/>
          <a:p>
            <a:pPr algn="ctr"/>
            <a:r>
              <a:rPr lang="en-US" sz="3200" b="1" i="0" dirty="0">
                <a:solidFill>
                  <a:schemeClr val="accent1">
                    <a:lumMod val="75000"/>
                  </a:schemeClr>
                </a:solidFill>
                <a:effectLst/>
                <a:latin typeface="Maiandra GD" panose="020E0502030308020204" pitchFamily="34" charset="0"/>
              </a:rPr>
              <a:t>Co-Designing with Early Adolescents: Understanding Perceptions of and Design Considerations for Tech-Based Mediation Strategies that Promote Technology Disengagement</a:t>
            </a:r>
            <a:endParaRPr lang="en-CA" sz="3600" b="1" dirty="0">
              <a:solidFill>
                <a:schemeClr val="accent1">
                  <a:lumMod val="75000"/>
                </a:schemeClr>
              </a:solidFill>
              <a:latin typeface="Maiandra GD" panose="020E0502030308020204" pitchFamily="34" charset="0"/>
            </a:endParaRPr>
          </a:p>
        </p:txBody>
      </p:sp>
      <p:pic>
        <p:nvPicPr>
          <p:cNvPr id="4" name="Google Shape;143;p23" descr="Logo, company name&#10;&#10;Description automatically generated">
            <a:extLst>
              <a:ext uri="{FF2B5EF4-FFF2-40B4-BE49-F238E27FC236}">
                <a16:creationId xmlns:a16="http://schemas.microsoft.com/office/drawing/2014/main" id="{684AAF66-77EA-0135-2C6E-711F23499818}"/>
              </a:ext>
            </a:extLst>
          </p:cNvPr>
          <p:cNvPicPr preferRelativeResize="0"/>
          <p:nvPr/>
        </p:nvPicPr>
        <p:blipFill rotWithShape="1">
          <a:blip r:embed="rId3">
            <a:alphaModFix/>
          </a:blip>
          <a:srcRect l="8427" t="15972" r="8127" b="27167"/>
          <a:stretch/>
        </p:blipFill>
        <p:spPr>
          <a:xfrm>
            <a:off x="818532" y="387922"/>
            <a:ext cx="1989801" cy="884325"/>
          </a:xfrm>
          <a:prstGeom prst="rect">
            <a:avLst/>
          </a:prstGeom>
          <a:noFill/>
          <a:ln>
            <a:noFill/>
          </a:ln>
        </p:spPr>
      </p:pic>
      <p:pic>
        <p:nvPicPr>
          <p:cNvPr id="5" name="Google Shape;144;p23" descr="A picture containing logo&#10;&#10;Description automatically generated">
            <a:extLst>
              <a:ext uri="{FF2B5EF4-FFF2-40B4-BE49-F238E27FC236}">
                <a16:creationId xmlns:a16="http://schemas.microsoft.com/office/drawing/2014/main" id="{1585E627-21FD-3AF5-07C4-F0B7CD37A11C}"/>
              </a:ext>
            </a:extLst>
          </p:cNvPr>
          <p:cNvPicPr preferRelativeResize="0"/>
          <p:nvPr/>
        </p:nvPicPr>
        <p:blipFill rotWithShape="1">
          <a:blip r:embed="rId4">
            <a:alphaModFix/>
          </a:blip>
          <a:srcRect/>
          <a:stretch/>
        </p:blipFill>
        <p:spPr>
          <a:xfrm>
            <a:off x="9482943" y="417419"/>
            <a:ext cx="1890525" cy="557525"/>
          </a:xfrm>
          <a:prstGeom prst="rect">
            <a:avLst/>
          </a:prstGeom>
          <a:noFill/>
          <a:ln>
            <a:noFill/>
          </a:ln>
        </p:spPr>
      </p:pic>
      <p:sp>
        <p:nvSpPr>
          <p:cNvPr id="6" name="TextBox 5">
            <a:extLst>
              <a:ext uri="{FF2B5EF4-FFF2-40B4-BE49-F238E27FC236}">
                <a16:creationId xmlns:a16="http://schemas.microsoft.com/office/drawing/2014/main" id="{5537508D-80C6-189A-AADC-136DDD2B700F}"/>
              </a:ext>
            </a:extLst>
          </p:cNvPr>
          <p:cNvSpPr txBox="1"/>
          <p:nvPr/>
        </p:nvSpPr>
        <p:spPr>
          <a:xfrm flipH="1">
            <a:off x="1948939" y="3923069"/>
            <a:ext cx="8333458" cy="769441"/>
          </a:xfrm>
          <a:prstGeom prst="rect">
            <a:avLst/>
          </a:prstGeom>
          <a:noFill/>
        </p:spPr>
        <p:txBody>
          <a:bodyPr wrap="square" rtlCol="0">
            <a:spAutoFit/>
          </a:bodyPr>
          <a:lstStyle/>
          <a:p>
            <a:pPr algn="ctr"/>
            <a:r>
              <a:rPr lang="en-US" sz="2400" i="0" dirty="0">
                <a:solidFill>
                  <a:schemeClr val="accent2">
                    <a:lumMod val="75000"/>
                  </a:schemeClr>
                </a:solidFill>
                <a:effectLst/>
                <a:latin typeface="Maiandra GD" panose="020E0502030308020204" pitchFamily="34" charset="0"/>
              </a:rPr>
              <a:t>Ananta Chowdhury</a:t>
            </a:r>
            <a:r>
              <a:rPr lang="en-US" sz="2400" b="0" i="0" dirty="0">
                <a:solidFill>
                  <a:schemeClr val="accent2">
                    <a:lumMod val="75000"/>
                  </a:schemeClr>
                </a:solidFill>
                <a:effectLst/>
                <a:latin typeface="Maiandra GD" panose="020E0502030308020204" pitchFamily="34" charset="0"/>
              </a:rPr>
              <a:t>, Andrea Bunt</a:t>
            </a:r>
            <a:br>
              <a:rPr lang="en-US" sz="2000" b="0" i="0" dirty="0">
                <a:solidFill>
                  <a:schemeClr val="accent2">
                    <a:lumMod val="75000"/>
                  </a:schemeClr>
                </a:solidFill>
                <a:effectLst/>
                <a:latin typeface="Maiandra GD" panose="020E0502030308020204" pitchFamily="34" charset="0"/>
              </a:rPr>
            </a:br>
            <a:r>
              <a:rPr lang="en-US" sz="2000" b="0" i="0" dirty="0">
                <a:solidFill>
                  <a:schemeClr val="accent2">
                    <a:lumMod val="75000"/>
                  </a:schemeClr>
                </a:solidFill>
                <a:effectLst/>
                <a:latin typeface="Maiandra GD" panose="020E0502030308020204" pitchFamily="34" charset="0"/>
              </a:rPr>
              <a:t>University of Manitoba, Winnipeg, Manitoba, Canada </a:t>
            </a:r>
            <a:endParaRPr lang="en-CA" sz="2000" dirty="0">
              <a:solidFill>
                <a:schemeClr val="accent2">
                  <a:lumMod val="75000"/>
                </a:schemeClr>
              </a:solidFill>
              <a:latin typeface="Maiandra GD" panose="020E0502030308020204" pitchFamily="34" charset="0"/>
            </a:endParaRPr>
          </a:p>
        </p:txBody>
      </p:sp>
      <p:pic>
        <p:nvPicPr>
          <p:cNvPr id="8" name="Picture 7" descr="Logo, company name&#10;&#10;Description automatically generated">
            <a:extLst>
              <a:ext uri="{FF2B5EF4-FFF2-40B4-BE49-F238E27FC236}">
                <a16:creationId xmlns:a16="http://schemas.microsoft.com/office/drawing/2014/main" id="{247D5CC6-2BBA-276C-679F-3E5E17131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172" y="5079881"/>
            <a:ext cx="2653655" cy="1390686"/>
          </a:xfrm>
          <a:prstGeom prst="rect">
            <a:avLst/>
          </a:prstGeom>
        </p:spPr>
      </p:pic>
      <p:grpSp>
        <p:nvGrpSpPr>
          <p:cNvPr id="3" name="Google Shape;805;p75">
            <a:extLst>
              <a:ext uri="{FF2B5EF4-FFF2-40B4-BE49-F238E27FC236}">
                <a16:creationId xmlns:a16="http://schemas.microsoft.com/office/drawing/2014/main" id="{B6101E2D-5E04-44A7-2034-FF169C7B6196}"/>
              </a:ext>
            </a:extLst>
          </p:cNvPr>
          <p:cNvGrpSpPr/>
          <p:nvPr/>
        </p:nvGrpSpPr>
        <p:grpSpPr>
          <a:xfrm>
            <a:off x="9482943" y="4526280"/>
            <a:ext cx="2803790" cy="2413966"/>
            <a:chOff x="6107750" y="2592850"/>
            <a:chExt cx="3036275" cy="2550659"/>
          </a:xfrm>
        </p:grpSpPr>
        <p:sp>
          <p:nvSpPr>
            <p:cNvPr id="7" name="Google Shape;806;p75">
              <a:extLst>
                <a:ext uri="{FF2B5EF4-FFF2-40B4-BE49-F238E27FC236}">
                  <a16:creationId xmlns:a16="http://schemas.microsoft.com/office/drawing/2014/main" id="{1C288AC4-4D6A-D87C-0D86-352A01AC6C73}"/>
                </a:ext>
              </a:extLst>
            </p:cNvPr>
            <p:cNvSpPr/>
            <p:nvPr/>
          </p:nvSpPr>
          <p:spPr>
            <a:xfrm rot="10800000">
              <a:off x="6453144" y="3381415"/>
              <a:ext cx="2690881" cy="1762080"/>
            </a:xfrm>
            <a:custGeom>
              <a:avLst/>
              <a:gdLst/>
              <a:ahLst/>
              <a:cxnLst/>
              <a:rect l="l" t="t" r="r" b="b"/>
              <a:pathLst>
                <a:path w="51636" h="33813" extrusionOk="0">
                  <a:moveTo>
                    <a:pt x="1" y="1"/>
                  </a:moveTo>
                  <a:lnTo>
                    <a:pt x="1" y="32093"/>
                  </a:lnTo>
                  <a:cubicBezTo>
                    <a:pt x="1296" y="32093"/>
                    <a:pt x="2590" y="32185"/>
                    <a:pt x="3876" y="32370"/>
                  </a:cubicBezTo>
                  <a:cubicBezTo>
                    <a:pt x="7622" y="32860"/>
                    <a:pt x="11330" y="33813"/>
                    <a:pt x="15104" y="33674"/>
                  </a:cubicBezTo>
                  <a:cubicBezTo>
                    <a:pt x="20662" y="33480"/>
                    <a:pt x="26091" y="30807"/>
                    <a:pt x="29624" y="26525"/>
                  </a:cubicBezTo>
                  <a:cubicBezTo>
                    <a:pt x="32278" y="23307"/>
                    <a:pt x="33832" y="19358"/>
                    <a:pt x="35635" y="15594"/>
                  </a:cubicBezTo>
                  <a:cubicBezTo>
                    <a:pt x="37429" y="11829"/>
                    <a:pt x="39640" y="8065"/>
                    <a:pt x="43127" y="5762"/>
                  </a:cubicBezTo>
                  <a:cubicBezTo>
                    <a:pt x="46012" y="3857"/>
                    <a:pt x="49878" y="2812"/>
                    <a:pt x="5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07;p75">
              <a:extLst>
                <a:ext uri="{FF2B5EF4-FFF2-40B4-BE49-F238E27FC236}">
                  <a16:creationId xmlns:a16="http://schemas.microsoft.com/office/drawing/2014/main" id="{3A23B70B-0E23-7958-615F-20EDF627AF20}"/>
                </a:ext>
              </a:extLst>
            </p:cNvPr>
            <p:cNvSpPr/>
            <p:nvPr/>
          </p:nvSpPr>
          <p:spPr>
            <a:xfrm>
              <a:off x="6107750" y="2592850"/>
              <a:ext cx="3036271" cy="2550659"/>
            </a:xfrm>
            <a:custGeom>
              <a:avLst/>
              <a:gdLst/>
              <a:ahLst/>
              <a:cxnLst/>
              <a:rect l="l" t="t" r="r" b="b"/>
              <a:pathLst>
                <a:path w="59561" h="50035" extrusionOk="0">
                  <a:moveTo>
                    <a:pt x="59561" y="0"/>
                  </a:moveTo>
                  <a:cubicBezTo>
                    <a:pt x="58257" y="1554"/>
                    <a:pt x="57119" y="3237"/>
                    <a:pt x="56176" y="5031"/>
                  </a:cubicBezTo>
                  <a:cubicBezTo>
                    <a:pt x="53309" y="10451"/>
                    <a:pt x="52032" y="16546"/>
                    <a:pt x="49877" y="22280"/>
                  </a:cubicBezTo>
                  <a:cubicBezTo>
                    <a:pt x="47713" y="28004"/>
                    <a:pt x="44319" y="33711"/>
                    <a:pt x="38807" y="36384"/>
                  </a:cubicBezTo>
                  <a:cubicBezTo>
                    <a:pt x="34849" y="38307"/>
                    <a:pt x="30280" y="38437"/>
                    <a:pt x="25887" y="38178"/>
                  </a:cubicBezTo>
                  <a:cubicBezTo>
                    <a:pt x="21494" y="37910"/>
                    <a:pt x="17082" y="37281"/>
                    <a:pt x="12717" y="37826"/>
                  </a:cubicBezTo>
                  <a:cubicBezTo>
                    <a:pt x="8361" y="38372"/>
                    <a:pt x="3913" y="40305"/>
                    <a:pt x="1563" y="44023"/>
                  </a:cubicBezTo>
                  <a:cubicBezTo>
                    <a:pt x="454" y="45780"/>
                    <a:pt x="0" y="47972"/>
                    <a:pt x="213" y="50034"/>
                  </a:cubicBezTo>
                  <a:lnTo>
                    <a:pt x="59561" y="5003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794;p74">
            <a:extLst>
              <a:ext uri="{FF2B5EF4-FFF2-40B4-BE49-F238E27FC236}">
                <a16:creationId xmlns:a16="http://schemas.microsoft.com/office/drawing/2014/main" id="{874317A5-A1C9-7EB8-A079-3B20B4AB51F1}"/>
              </a:ext>
            </a:extLst>
          </p:cNvPr>
          <p:cNvGrpSpPr/>
          <p:nvPr/>
        </p:nvGrpSpPr>
        <p:grpSpPr>
          <a:xfrm>
            <a:off x="-55398" y="4409769"/>
            <a:ext cx="2709053" cy="2530527"/>
            <a:chOff x="-1" y="3282225"/>
            <a:chExt cx="2151441" cy="1861275"/>
          </a:xfrm>
        </p:grpSpPr>
        <p:sp>
          <p:nvSpPr>
            <p:cNvPr id="11" name="Google Shape;795;p74">
              <a:extLst>
                <a:ext uri="{FF2B5EF4-FFF2-40B4-BE49-F238E27FC236}">
                  <a16:creationId xmlns:a16="http://schemas.microsoft.com/office/drawing/2014/main" id="{7EFDC451-2ED1-1966-E92E-B0D79166B8E7}"/>
                </a:ext>
              </a:extLst>
            </p:cNvPr>
            <p:cNvSpPr/>
            <p:nvPr/>
          </p:nvSpPr>
          <p:spPr>
            <a:xfrm>
              <a:off x="-1" y="3473199"/>
              <a:ext cx="2151441" cy="1670264"/>
            </a:xfrm>
            <a:custGeom>
              <a:avLst/>
              <a:gdLst/>
              <a:ahLst/>
              <a:cxnLst/>
              <a:rect l="l" t="t" r="r" b="b"/>
              <a:pathLst>
                <a:path w="38749" h="30084" extrusionOk="0">
                  <a:moveTo>
                    <a:pt x="2838" y="0"/>
                  </a:moveTo>
                  <a:cubicBezTo>
                    <a:pt x="1899" y="0"/>
                    <a:pt x="951" y="58"/>
                    <a:pt x="0" y="177"/>
                  </a:cubicBezTo>
                  <a:lnTo>
                    <a:pt x="0" y="30084"/>
                  </a:lnTo>
                  <a:lnTo>
                    <a:pt x="38749" y="30084"/>
                  </a:lnTo>
                  <a:cubicBezTo>
                    <a:pt x="35863" y="27568"/>
                    <a:pt x="31246" y="26875"/>
                    <a:pt x="28441" y="24047"/>
                  </a:cubicBezTo>
                  <a:cubicBezTo>
                    <a:pt x="25971" y="21531"/>
                    <a:pt x="25348" y="17791"/>
                    <a:pt x="24067" y="14501"/>
                  </a:cubicBezTo>
                  <a:cubicBezTo>
                    <a:pt x="20608" y="5675"/>
                    <a:pt x="12122"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6;p74">
              <a:extLst>
                <a:ext uri="{FF2B5EF4-FFF2-40B4-BE49-F238E27FC236}">
                  <a16:creationId xmlns:a16="http://schemas.microsoft.com/office/drawing/2014/main" id="{979493F3-6D1F-9273-A1BF-10FC5099D60C}"/>
                </a:ext>
              </a:extLst>
            </p:cNvPr>
            <p:cNvSpPr/>
            <p:nvPr/>
          </p:nvSpPr>
          <p:spPr>
            <a:xfrm rot="-5400000">
              <a:off x="-84975" y="3367200"/>
              <a:ext cx="1861275" cy="1691325"/>
            </a:xfrm>
            <a:custGeom>
              <a:avLst/>
              <a:gdLst/>
              <a:ahLst/>
              <a:cxnLst/>
              <a:rect l="l" t="t" r="r" b="b"/>
              <a:pathLst>
                <a:path w="74451" h="67653" extrusionOk="0">
                  <a:moveTo>
                    <a:pt x="0" y="1"/>
                  </a:moveTo>
                  <a:lnTo>
                    <a:pt x="0" y="67652"/>
                  </a:lnTo>
                  <a:cubicBezTo>
                    <a:pt x="474" y="67167"/>
                    <a:pt x="970" y="66729"/>
                    <a:pt x="1489" y="66313"/>
                  </a:cubicBezTo>
                  <a:cubicBezTo>
                    <a:pt x="4541" y="63918"/>
                    <a:pt x="7398" y="63203"/>
                    <a:pt x="10293" y="63203"/>
                  </a:cubicBezTo>
                  <a:cubicBezTo>
                    <a:pt x="14587" y="63203"/>
                    <a:pt x="18967" y="64776"/>
                    <a:pt x="24200" y="64776"/>
                  </a:cubicBezTo>
                  <a:cubicBezTo>
                    <a:pt x="25354" y="64776"/>
                    <a:pt x="26550" y="64699"/>
                    <a:pt x="27795" y="64513"/>
                  </a:cubicBezTo>
                  <a:cubicBezTo>
                    <a:pt x="38483" y="62897"/>
                    <a:pt x="39188" y="56987"/>
                    <a:pt x="40861" y="42847"/>
                  </a:cubicBezTo>
                  <a:cubicBezTo>
                    <a:pt x="42523" y="28707"/>
                    <a:pt x="47579" y="24517"/>
                    <a:pt x="59122" y="19473"/>
                  </a:cubicBezTo>
                  <a:cubicBezTo>
                    <a:pt x="70664" y="14429"/>
                    <a:pt x="74450" y="7931"/>
                    <a:pt x="73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559889"/>
      </p:ext>
    </p:extLst>
  </p:cSld>
  <p:clrMapOvr>
    <a:masterClrMapping/>
  </p:clrMapOvr>
  <mc:AlternateContent xmlns:mc="http://schemas.openxmlformats.org/markup-compatibility/2006" xmlns:p14="http://schemas.microsoft.com/office/powerpoint/2010/main">
    <mc:Choice Requires="p14">
      <p:transition spd="slow" p14:dur="2000" advTm="3325"/>
    </mc:Choice>
    <mc:Fallback xmlns="">
      <p:transition spd="slow" advTm="33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698C-7383-ECC5-CEA8-181FF27FF3C3}"/>
              </a:ext>
            </a:extLst>
          </p:cNvPr>
          <p:cNvSpPr>
            <a:spLocks noGrp="1"/>
          </p:cNvSpPr>
          <p:nvPr>
            <p:ph type="title"/>
          </p:nvPr>
        </p:nvSpPr>
        <p:spPr>
          <a:xfrm>
            <a:off x="838200" y="1003181"/>
            <a:ext cx="10515600" cy="2448231"/>
          </a:xfrm>
        </p:spPr>
        <p:txBody>
          <a:bodyPr>
            <a:normAutofit/>
          </a:bodyPr>
          <a:lstStyle/>
          <a:p>
            <a:pPr algn="ctr"/>
            <a:r>
              <a:rPr lang="en-US" sz="3200" b="1" i="0" dirty="0">
                <a:solidFill>
                  <a:schemeClr val="accent1">
                    <a:lumMod val="75000"/>
                  </a:schemeClr>
                </a:solidFill>
                <a:effectLst/>
                <a:latin typeface="Maiandra GD" panose="020E0502030308020204" pitchFamily="34" charset="0"/>
              </a:rPr>
              <a:t>Co-Designing with Early Adolescents: Understanding Perceptions of and Design Considerations for Tech-Based Mediation Strategies that Promote Technology Disengagement</a:t>
            </a:r>
            <a:endParaRPr lang="en-CA" sz="3600" b="1" dirty="0">
              <a:solidFill>
                <a:schemeClr val="accent1">
                  <a:lumMod val="75000"/>
                </a:schemeClr>
              </a:solidFill>
              <a:latin typeface="Maiandra GD" panose="020E0502030308020204" pitchFamily="34" charset="0"/>
            </a:endParaRPr>
          </a:p>
        </p:txBody>
      </p:sp>
      <p:pic>
        <p:nvPicPr>
          <p:cNvPr id="4" name="Google Shape;143;p23" descr="Logo, company name&#10;&#10;Description automatically generated">
            <a:extLst>
              <a:ext uri="{FF2B5EF4-FFF2-40B4-BE49-F238E27FC236}">
                <a16:creationId xmlns:a16="http://schemas.microsoft.com/office/drawing/2014/main" id="{684AAF66-77EA-0135-2C6E-711F23499818}"/>
              </a:ext>
            </a:extLst>
          </p:cNvPr>
          <p:cNvPicPr preferRelativeResize="0"/>
          <p:nvPr/>
        </p:nvPicPr>
        <p:blipFill rotWithShape="1">
          <a:blip r:embed="rId3">
            <a:alphaModFix/>
          </a:blip>
          <a:srcRect l="8427" t="15972" r="8127" b="27167"/>
          <a:stretch/>
        </p:blipFill>
        <p:spPr>
          <a:xfrm>
            <a:off x="2283221" y="5043754"/>
            <a:ext cx="1989801" cy="884325"/>
          </a:xfrm>
          <a:prstGeom prst="rect">
            <a:avLst/>
          </a:prstGeom>
          <a:noFill/>
          <a:ln>
            <a:noFill/>
          </a:ln>
        </p:spPr>
      </p:pic>
      <p:pic>
        <p:nvPicPr>
          <p:cNvPr id="5" name="Google Shape;144;p23" descr="A picture containing logo&#10;&#10;Description automatically generated">
            <a:extLst>
              <a:ext uri="{FF2B5EF4-FFF2-40B4-BE49-F238E27FC236}">
                <a16:creationId xmlns:a16="http://schemas.microsoft.com/office/drawing/2014/main" id="{1585E627-21FD-3AF5-07C4-F0B7CD37A11C}"/>
              </a:ext>
            </a:extLst>
          </p:cNvPr>
          <p:cNvPicPr preferRelativeResize="0"/>
          <p:nvPr/>
        </p:nvPicPr>
        <p:blipFill rotWithShape="1">
          <a:blip r:embed="rId4">
            <a:alphaModFix/>
          </a:blip>
          <a:srcRect/>
          <a:stretch/>
        </p:blipFill>
        <p:spPr>
          <a:xfrm>
            <a:off x="7958313" y="5207155"/>
            <a:ext cx="1890525" cy="557525"/>
          </a:xfrm>
          <a:prstGeom prst="rect">
            <a:avLst/>
          </a:prstGeom>
          <a:noFill/>
          <a:ln>
            <a:noFill/>
          </a:ln>
        </p:spPr>
      </p:pic>
      <p:sp>
        <p:nvSpPr>
          <p:cNvPr id="6" name="TextBox 5">
            <a:extLst>
              <a:ext uri="{FF2B5EF4-FFF2-40B4-BE49-F238E27FC236}">
                <a16:creationId xmlns:a16="http://schemas.microsoft.com/office/drawing/2014/main" id="{5537508D-80C6-189A-AADC-136DDD2B700F}"/>
              </a:ext>
            </a:extLst>
          </p:cNvPr>
          <p:cNvSpPr txBox="1"/>
          <p:nvPr/>
        </p:nvSpPr>
        <p:spPr>
          <a:xfrm flipH="1">
            <a:off x="1948939" y="3603576"/>
            <a:ext cx="83334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rPr>
              <a:t>Ananta Chowdhury, Andrea Bunt</a:t>
            </a:r>
            <a:br>
              <a:rPr kumimoji="0" lang="en-US" sz="20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rPr>
            </a:br>
            <a:r>
              <a:rPr kumimoji="0" lang="en-US" sz="20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rPr>
              <a:t>University of Manitoba, Winnipeg, Manitoba, Canada </a:t>
            </a:r>
            <a:endParaRPr kumimoji="0" lang="en-CA" sz="2000" b="0" i="0" u="none" strike="noStrike" kern="1200" cap="none" spc="0" normalizeH="0" baseline="0" noProof="0" dirty="0">
              <a:ln>
                <a:noFill/>
              </a:ln>
              <a:solidFill>
                <a:srgbClr val="009DD9">
                  <a:lumMod val="75000"/>
                </a:srgbClr>
              </a:solidFill>
              <a:effectLst/>
              <a:uLnTx/>
              <a:uFillTx/>
              <a:latin typeface="Maiandra GD" panose="020E0502030308020204" pitchFamily="34" charset="0"/>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247D5CC6-2BBA-276C-679F-3E5E17131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840" y="4966264"/>
            <a:ext cx="2653655" cy="1390686"/>
          </a:xfrm>
          <a:prstGeom prst="rect">
            <a:avLst/>
          </a:prstGeom>
        </p:spPr>
      </p:pic>
      <p:grpSp>
        <p:nvGrpSpPr>
          <p:cNvPr id="3" name="Google Shape;805;p75">
            <a:extLst>
              <a:ext uri="{FF2B5EF4-FFF2-40B4-BE49-F238E27FC236}">
                <a16:creationId xmlns:a16="http://schemas.microsoft.com/office/drawing/2014/main" id="{B6101E2D-5E04-44A7-2034-FF169C7B6196}"/>
              </a:ext>
            </a:extLst>
          </p:cNvPr>
          <p:cNvGrpSpPr/>
          <p:nvPr/>
        </p:nvGrpSpPr>
        <p:grpSpPr>
          <a:xfrm>
            <a:off x="9394807" y="4526280"/>
            <a:ext cx="2803790" cy="2413966"/>
            <a:chOff x="6107750" y="2592850"/>
            <a:chExt cx="3036275" cy="2550659"/>
          </a:xfrm>
        </p:grpSpPr>
        <p:sp>
          <p:nvSpPr>
            <p:cNvPr id="7" name="Google Shape;806;p75">
              <a:extLst>
                <a:ext uri="{FF2B5EF4-FFF2-40B4-BE49-F238E27FC236}">
                  <a16:creationId xmlns:a16="http://schemas.microsoft.com/office/drawing/2014/main" id="{1C288AC4-4D6A-D87C-0D86-352A01AC6C73}"/>
                </a:ext>
              </a:extLst>
            </p:cNvPr>
            <p:cNvSpPr/>
            <p:nvPr/>
          </p:nvSpPr>
          <p:spPr>
            <a:xfrm rot="10800000">
              <a:off x="6453144" y="3381415"/>
              <a:ext cx="2690881" cy="1762080"/>
            </a:xfrm>
            <a:custGeom>
              <a:avLst/>
              <a:gdLst/>
              <a:ahLst/>
              <a:cxnLst/>
              <a:rect l="l" t="t" r="r" b="b"/>
              <a:pathLst>
                <a:path w="51636" h="33813" extrusionOk="0">
                  <a:moveTo>
                    <a:pt x="1" y="1"/>
                  </a:moveTo>
                  <a:lnTo>
                    <a:pt x="1" y="32093"/>
                  </a:lnTo>
                  <a:cubicBezTo>
                    <a:pt x="1296" y="32093"/>
                    <a:pt x="2590" y="32185"/>
                    <a:pt x="3876" y="32370"/>
                  </a:cubicBezTo>
                  <a:cubicBezTo>
                    <a:pt x="7622" y="32860"/>
                    <a:pt x="11330" y="33813"/>
                    <a:pt x="15104" y="33674"/>
                  </a:cubicBezTo>
                  <a:cubicBezTo>
                    <a:pt x="20662" y="33480"/>
                    <a:pt x="26091" y="30807"/>
                    <a:pt x="29624" y="26525"/>
                  </a:cubicBezTo>
                  <a:cubicBezTo>
                    <a:pt x="32278" y="23307"/>
                    <a:pt x="33832" y="19358"/>
                    <a:pt x="35635" y="15594"/>
                  </a:cubicBezTo>
                  <a:cubicBezTo>
                    <a:pt x="37429" y="11829"/>
                    <a:pt x="39640" y="8065"/>
                    <a:pt x="43127" y="5762"/>
                  </a:cubicBezTo>
                  <a:cubicBezTo>
                    <a:pt x="46012" y="3857"/>
                    <a:pt x="49878" y="2812"/>
                    <a:pt x="516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807;p75">
              <a:extLst>
                <a:ext uri="{FF2B5EF4-FFF2-40B4-BE49-F238E27FC236}">
                  <a16:creationId xmlns:a16="http://schemas.microsoft.com/office/drawing/2014/main" id="{3A23B70B-0E23-7958-615F-20EDF627AF20}"/>
                </a:ext>
              </a:extLst>
            </p:cNvPr>
            <p:cNvSpPr/>
            <p:nvPr/>
          </p:nvSpPr>
          <p:spPr>
            <a:xfrm>
              <a:off x="6107750" y="2592850"/>
              <a:ext cx="3036271" cy="2550659"/>
            </a:xfrm>
            <a:custGeom>
              <a:avLst/>
              <a:gdLst/>
              <a:ahLst/>
              <a:cxnLst/>
              <a:rect l="l" t="t" r="r" b="b"/>
              <a:pathLst>
                <a:path w="59561" h="50035" extrusionOk="0">
                  <a:moveTo>
                    <a:pt x="59561" y="0"/>
                  </a:moveTo>
                  <a:cubicBezTo>
                    <a:pt x="58257" y="1554"/>
                    <a:pt x="57119" y="3237"/>
                    <a:pt x="56176" y="5031"/>
                  </a:cubicBezTo>
                  <a:cubicBezTo>
                    <a:pt x="53309" y="10451"/>
                    <a:pt x="52032" y="16546"/>
                    <a:pt x="49877" y="22280"/>
                  </a:cubicBezTo>
                  <a:cubicBezTo>
                    <a:pt x="47713" y="28004"/>
                    <a:pt x="44319" y="33711"/>
                    <a:pt x="38807" y="36384"/>
                  </a:cubicBezTo>
                  <a:cubicBezTo>
                    <a:pt x="34849" y="38307"/>
                    <a:pt x="30280" y="38437"/>
                    <a:pt x="25887" y="38178"/>
                  </a:cubicBezTo>
                  <a:cubicBezTo>
                    <a:pt x="21494" y="37910"/>
                    <a:pt x="17082" y="37281"/>
                    <a:pt x="12717" y="37826"/>
                  </a:cubicBezTo>
                  <a:cubicBezTo>
                    <a:pt x="8361" y="38372"/>
                    <a:pt x="3913" y="40305"/>
                    <a:pt x="1563" y="44023"/>
                  </a:cubicBezTo>
                  <a:cubicBezTo>
                    <a:pt x="454" y="45780"/>
                    <a:pt x="0" y="47972"/>
                    <a:pt x="213" y="50034"/>
                  </a:cubicBezTo>
                  <a:lnTo>
                    <a:pt x="59561" y="50034"/>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oogle Shape;794;p74">
            <a:extLst>
              <a:ext uri="{FF2B5EF4-FFF2-40B4-BE49-F238E27FC236}">
                <a16:creationId xmlns:a16="http://schemas.microsoft.com/office/drawing/2014/main" id="{874317A5-A1C9-7EB8-A079-3B20B4AB51F1}"/>
              </a:ext>
            </a:extLst>
          </p:cNvPr>
          <p:cNvGrpSpPr/>
          <p:nvPr/>
        </p:nvGrpSpPr>
        <p:grpSpPr>
          <a:xfrm>
            <a:off x="-77432" y="4409769"/>
            <a:ext cx="2709053" cy="2530527"/>
            <a:chOff x="-1" y="3282225"/>
            <a:chExt cx="2151441" cy="1861275"/>
          </a:xfrm>
        </p:grpSpPr>
        <p:sp>
          <p:nvSpPr>
            <p:cNvPr id="11" name="Google Shape;795;p74">
              <a:extLst>
                <a:ext uri="{FF2B5EF4-FFF2-40B4-BE49-F238E27FC236}">
                  <a16:creationId xmlns:a16="http://schemas.microsoft.com/office/drawing/2014/main" id="{7EFDC451-2ED1-1966-E92E-B0D79166B8E7}"/>
                </a:ext>
              </a:extLst>
            </p:cNvPr>
            <p:cNvSpPr/>
            <p:nvPr/>
          </p:nvSpPr>
          <p:spPr>
            <a:xfrm>
              <a:off x="-1" y="3473199"/>
              <a:ext cx="2151441" cy="1670264"/>
            </a:xfrm>
            <a:custGeom>
              <a:avLst/>
              <a:gdLst/>
              <a:ahLst/>
              <a:cxnLst/>
              <a:rect l="l" t="t" r="r" b="b"/>
              <a:pathLst>
                <a:path w="38749" h="30084" extrusionOk="0">
                  <a:moveTo>
                    <a:pt x="2838" y="0"/>
                  </a:moveTo>
                  <a:cubicBezTo>
                    <a:pt x="1899" y="0"/>
                    <a:pt x="951" y="58"/>
                    <a:pt x="0" y="177"/>
                  </a:cubicBezTo>
                  <a:lnTo>
                    <a:pt x="0" y="30084"/>
                  </a:lnTo>
                  <a:lnTo>
                    <a:pt x="38749" y="30084"/>
                  </a:lnTo>
                  <a:cubicBezTo>
                    <a:pt x="35863" y="27568"/>
                    <a:pt x="31246" y="26875"/>
                    <a:pt x="28441" y="24047"/>
                  </a:cubicBezTo>
                  <a:cubicBezTo>
                    <a:pt x="25971" y="21531"/>
                    <a:pt x="25348" y="17791"/>
                    <a:pt x="24067" y="14501"/>
                  </a:cubicBezTo>
                  <a:cubicBezTo>
                    <a:pt x="20608" y="5675"/>
                    <a:pt x="12122"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796;p74">
              <a:extLst>
                <a:ext uri="{FF2B5EF4-FFF2-40B4-BE49-F238E27FC236}">
                  <a16:creationId xmlns:a16="http://schemas.microsoft.com/office/drawing/2014/main" id="{979493F3-6D1F-9273-A1BF-10FC5099D60C}"/>
                </a:ext>
              </a:extLst>
            </p:cNvPr>
            <p:cNvSpPr/>
            <p:nvPr/>
          </p:nvSpPr>
          <p:spPr>
            <a:xfrm rot="-5400000">
              <a:off x="-84975" y="3367200"/>
              <a:ext cx="1861275" cy="1691325"/>
            </a:xfrm>
            <a:custGeom>
              <a:avLst/>
              <a:gdLst/>
              <a:ahLst/>
              <a:cxnLst/>
              <a:rect l="l" t="t" r="r" b="b"/>
              <a:pathLst>
                <a:path w="74451" h="67653" extrusionOk="0">
                  <a:moveTo>
                    <a:pt x="0" y="1"/>
                  </a:moveTo>
                  <a:lnTo>
                    <a:pt x="0" y="67652"/>
                  </a:lnTo>
                  <a:cubicBezTo>
                    <a:pt x="474" y="67167"/>
                    <a:pt x="970" y="66729"/>
                    <a:pt x="1489" y="66313"/>
                  </a:cubicBezTo>
                  <a:cubicBezTo>
                    <a:pt x="4541" y="63918"/>
                    <a:pt x="7398" y="63203"/>
                    <a:pt x="10293" y="63203"/>
                  </a:cubicBezTo>
                  <a:cubicBezTo>
                    <a:pt x="14587" y="63203"/>
                    <a:pt x="18967" y="64776"/>
                    <a:pt x="24200" y="64776"/>
                  </a:cubicBezTo>
                  <a:cubicBezTo>
                    <a:pt x="25354" y="64776"/>
                    <a:pt x="26550" y="64699"/>
                    <a:pt x="27795" y="64513"/>
                  </a:cubicBezTo>
                  <a:cubicBezTo>
                    <a:pt x="38483" y="62897"/>
                    <a:pt x="39188" y="56987"/>
                    <a:pt x="40861" y="42847"/>
                  </a:cubicBezTo>
                  <a:cubicBezTo>
                    <a:pt x="42523" y="28707"/>
                    <a:pt x="47579" y="24517"/>
                    <a:pt x="59122" y="19473"/>
                  </a:cubicBezTo>
                  <a:cubicBezTo>
                    <a:pt x="70664" y="14429"/>
                    <a:pt x="74450" y="7931"/>
                    <a:pt x="737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62662000"/>
      </p:ext>
    </p:extLst>
  </p:cSld>
  <p:clrMapOvr>
    <a:masterClrMapping/>
  </p:clrMapOvr>
  <mc:AlternateContent xmlns:mc="http://schemas.openxmlformats.org/markup-compatibility/2006" xmlns:p14="http://schemas.microsoft.com/office/powerpoint/2010/main">
    <mc:Choice Requires="p14">
      <p:transition spd="slow" p14:dur="2000" advTm="3325"/>
    </mc:Choice>
    <mc:Fallback xmlns="">
      <p:transition spd="slow" advTm="332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89962A7-1F39-6446-FDFD-7F14FE80405B}"/>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78D5C53-6BDA-0E6F-FDF0-18545698A4DD}"/>
              </a:ext>
            </a:extLst>
          </p:cNvPr>
          <p:cNvSpPr/>
          <p:nvPr/>
        </p:nvSpPr>
        <p:spPr>
          <a:xfrm>
            <a:off x="477981" y="1122363"/>
            <a:ext cx="4023360" cy="3204134"/>
          </a:xfrm>
          <a:prstGeom prst="rect">
            <a:avLst/>
          </a:prstGeom>
        </p:spPr>
        <p:txBody>
          <a:bodyPr vert="horz" lIns="91440" tIns="45720" rIns="91440" bIns="45720" rtlCol="0" anchor="b">
            <a:normAutofit/>
          </a:bodyPr>
          <a:lstStyle/>
          <a:p>
            <a:pPr lvl="0">
              <a:lnSpc>
                <a:spcPct val="90000"/>
              </a:lnSpc>
              <a:spcBef>
                <a:spcPct val="0"/>
              </a:spcBef>
              <a:spcAft>
                <a:spcPts val="600"/>
              </a:spcAft>
              <a:defRPr/>
            </a:pPr>
            <a:r>
              <a:rPr lang="en-US" sz="4100" b="1" dirty="0">
                <a:latin typeface="+mj-lt"/>
                <a:ea typeface="+mj-ea"/>
                <a:cs typeface="+mj-cs"/>
                <a:sym typeface="Times New Roman"/>
              </a:rPr>
              <a:t>Excessive use of technology among children has become a growing concern</a:t>
            </a:r>
          </a:p>
        </p:txBody>
      </p:sp>
      <p:sp>
        <p:nvSpPr>
          <p:cNvPr id="18"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3487" y="6403916"/>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939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73"/>
    </mc:Choice>
    <mc:Fallback xmlns="">
      <p:transition spd="slow" advTm="32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698C-7383-ECC5-CEA8-181FF27FF3C3}"/>
              </a:ext>
            </a:extLst>
          </p:cNvPr>
          <p:cNvSpPr>
            <a:spLocks noGrp="1"/>
          </p:cNvSpPr>
          <p:nvPr>
            <p:ph type="title"/>
          </p:nvPr>
        </p:nvSpPr>
        <p:spPr>
          <a:xfrm>
            <a:off x="857868" y="1420183"/>
            <a:ext cx="10515600" cy="2448231"/>
          </a:xfrm>
        </p:spPr>
        <p:txBody>
          <a:bodyPr>
            <a:normAutofit/>
          </a:bodyPr>
          <a:lstStyle/>
          <a:p>
            <a:pPr algn="ctr"/>
            <a:r>
              <a:rPr lang="en-US" sz="3200" b="1" i="0" dirty="0">
                <a:solidFill>
                  <a:schemeClr val="accent1">
                    <a:lumMod val="75000"/>
                  </a:schemeClr>
                </a:solidFill>
                <a:effectLst/>
                <a:latin typeface="Maiandra GD" panose="020E0502030308020204" pitchFamily="34" charset="0"/>
              </a:rPr>
              <a:t>Co-Designing with Early Adolescents: Understanding Perceptions of and Design Considerations for Tech-Based Mediation Strategies that Promote Technology Disengagement</a:t>
            </a:r>
            <a:endParaRPr lang="en-CA" sz="3600" b="1" dirty="0">
              <a:solidFill>
                <a:schemeClr val="accent1">
                  <a:lumMod val="75000"/>
                </a:schemeClr>
              </a:solidFill>
              <a:latin typeface="Maiandra GD" panose="020E0502030308020204" pitchFamily="34" charset="0"/>
            </a:endParaRPr>
          </a:p>
        </p:txBody>
      </p:sp>
      <p:pic>
        <p:nvPicPr>
          <p:cNvPr id="4" name="Google Shape;143;p23" descr="Logo, company name&#10;&#10;Description automatically generated">
            <a:extLst>
              <a:ext uri="{FF2B5EF4-FFF2-40B4-BE49-F238E27FC236}">
                <a16:creationId xmlns:a16="http://schemas.microsoft.com/office/drawing/2014/main" id="{684AAF66-77EA-0135-2C6E-711F23499818}"/>
              </a:ext>
            </a:extLst>
          </p:cNvPr>
          <p:cNvPicPr preferRelativeResize="0"/>
          <p:nvPr/>
        </p:nvPicPr>
        <p:blipFill rotWithShape="1">
          <a:blip r:embed="rId3">
            <a:alphaModFix/>
          </a:blip>
          <a:srcRect l="8427" t="15972" r="8127" b="27167"/>
          <a:stretch/>
        </p:blipFill>
        <p:spPr>
          <a:xfrm>
            <a:off x="818532" y="387922"/>
            <a:ext cx="1989801" cy="884325"/>
          </a:xfrm>
          <a:prstGeom prst="rect">
            <a:avLst/>
          </a:prstGeom>
          <a:noFill/>
          <a:ln>
            <a:noFill/>
          </a:ln>
        </p:spPr>
      </p:pic>
      <p:pic>
        <p:nvPicPr>
          <p:cNvPr id="5" name="Google Shape;144;p23" descr="A picture containing logo&#10;&#10;Description automatically generated">
            <a:extLst>
              <a:ext uri="{FF2B5EF4-FFF2-40B4-BE49-F238E27FC236}">
                <a16:creationId xmlns:a16="http://schemas.microsoft.com/office/drawing/2014/main" id="{1585E627-21FD-3AF5-07C4-F0B7CD37A11C}"/>
              </a:ext>
            </a:extLst>
          </p:cNvPr>
          <p:cNvPicPr preferRelativeResize="0"/>
          <p:nvPr/>
        </p:nvPicPr>
        <p:blipFill rotWithShape="1">
          <a:blip r:embed="rId4">
            <a:alphaModFix/>
          </a:blip>
          <a:srcRect/>
          <a:stretch/>
        </p:blipFill>
        <p:spPr>
          <a:xfrm>
            <a:off x="9482943" y="417419"/>
            <a:ext cx="1890525" cy="557525"/>
          </a:xfrm>
          <a:prstGeom prst="rect">
            <a:avLst/>
          </a:prstGeom>
          <a:noFill/>
          <a:ln>
            <a:noFill/>
          </a:ln>
        </p:spPr>
      </p:pic>
      <p:sp>
        <p:nvSpPr>
          <p:cNvPr id="6" name="TextBox 5">
            <a:extLst>
              <a:ext uri="{FF2B5EF4-FFF2-40B4-BE49-F238E27FC236}">
                <a16:creationId xmlns:a16="http://schemas.microsoft.com/office/drawing/2014/main" id="{5537508D-80C6-189A-AADC-136DDD2B700F}"/>
              </a:ext>
            </a:extLst>
          </p:cNvPr>
          <p:cNvSpPr txBox="1"/>
          <p:nvPr/>
        </p:nvSpPr>
        <p:spPr>
          <a:xfrm flipH="1">
            <a:off x="1948939" y="3923069"/>
            <a:ext cx="8333458" cy="769441"/>
          </a:xfrm>
          <a:prstGeom prst="rect">
            <a:avLst/>
          </a:prstGeom>
          <a:noFill/>
        </p:spPr>
        <p:txBody>
          <a:bodyPr wrap="square" rtlCol="0">
            <a:spAutoFit/>
          </a:bodyPr>
          <a:lstStyle/>
          <a:p>
            <a:pPr algn="ctr"/>
            <a:r>
              <a:rPr lang="en-US" sz="2400" i="0" dirty="0">
                <a:solidFill>
                  <a:schemeClr val="accent2">
                    <a:lumMod val="75000"/>
                  </a:schemeClr>
                </a:solidFill>
                <a:effectLst/>
                <a:latin typeface="Maiandra GD" panose="020E0502030308020204" pitchFamily="34" charset="0"/>
              </a:rPr>
              <a:t>Ananta Chowdhury</a:t>
            </a:r>
            <a:r>
              <a:rPr lang="en-US" sz="2400" b="0" i="0" dirty="0">
                <a:solidFill>
                  <a:schemeClr val="accent2">
                    <a:lumMod val="75000"/>
                  </a:schemeClr>
                </a:solidFill>
                <a:effectLst/>
                <a:latin typeface="Maiandra GD" panose="020E0502030308020204" pitchFamily="34" charset="0"/>
              </a:rPr>
              <a:t>, Andrea Bunt</a:t>
            </a:r>
            <a:br>
              <a:rPr lang="en-US" sz="2000" b="0" i="0" dirty="0">
                <a:solidFill>
                  <a:schemeClr val="accent2">
                    <a:lumMod val="75000"/>
                  </a:schemeClr>
                </a:solidFill>
                <a:effectLst/>
                <a:latin typeface="Maiandra GD" panose="020E0502030308020204" pitchFamily="34" charset="0"/>
              </a:rPr>
            </a:br>
            <a:r>
              <a:rPr lang="en-US" sz="2000" b="0" i="0" dirty="0">
                <a:solidFill>
                  <a:schemeClr val="accent2">
                    <a:lumMod val="75000"/>
                  </a:schemeClr>
                </a:solidFill>
                <a:effectLst/>
                <a:latin typeface="Maiandra GD" panose="020E0502030308020204" pitchFamily="34" charset="0"/>
              </a:rPr>
              <a:t>University of Manitoba, Winnipeg, Manitoba, Canada </a:t>
            </a:r>
            <a:endParaRPr lang="en-CA" sz="2000" dirty="0">
              <a:solidFill>
                <a:schemeClr val="accent2">
                  <a:lumMod val="75000"/>
                </a:schemeClr>
              </a:solidFill>
              <a:latin typeface="Maiandra GD" panose="020E0502030308020204" pitchFamily="34" charset="0"/>
            </a:endParaRPr>
          </a:p>
        </p:txBody>
      </p:sp>
      <p:pic>
        <p:nvPicPr>
          <p:cNvPr id="8" name="Picture 7" descr="Logo, company name&#10;&#10;Description automatically generated">
            <a:extLst>
              <a:ext uri="{FF2B5EF4-FFF2-40B4-BE49-F238E27FC236}">
                <a16:creationId xmlns:a16="http://schemas.microsoft.com/office/drawing/2014/main" id="{247D5CC6-2BBA-276C-679F-3E5E17131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172" y="5079881"/>
            <a:ext cx="2653655" cy="1390686"/>
          </a:xfrm>
          <a:prstGeom prst="rect">
            <a:avLst/>
          </a:prstGeom>
        </p:spPr>
      </p:pic>
      <p:grpSp>
        <p:nvGrpSpPr>
          <p:cNvPr id="3" name="Google Shape;805;p75">
            <a:extLst>
              <a:ext uri="{FF2B5EF4-FFF2-40B4-BE49-F238E27FC236}">
                <a16:creationId xmlns:a16="http://schemas.microsoft.com/office/drawing/2014/main" id="{B6101E2D-5E04-44A7-2034-FF169C7B6196}"/>
              </a:ext>
            </a:extLst>
          </p:cNvPr>
          <p:cNvGrpSpPr/>
          <p:nvPr/>
        </p:nvGrpSpPr>
        <p:grpSpPr>
          <a:xfrm>
            <a:off x="9482943" y="4526280"/>
            <a:ext cx="2803790" cy="2413966"/>
            <a:chOff x="6107750" y="2592850"/>
            <a:chExt cx="3036275" cy="2550659"/>
          </a:xfrm>
        </p:grpSpPr>
        <p:sp>
          <p:nvSpPr>
            <p:cNvPr id="7" name="Google Shape;806;p75">
              <a:extLst>
                <a:ext uri="{FF2B5EF4-FFF2-40B4-BE49-F238E27FC236}">
                  <a16:creationId xmlns:a16="http://schemas.microsoft.com/office/drawing/2014/main" id="{1C288AC4-4D6A-D87C-0D86-352A01AC6C73}"/>
                </a:ext>
              </a:extLst>
            </p:cNvPr>
            <p:cNvSpPr/>
            <p:nvPr/>
          </p:nvSpPr>
          <p:spPr>
            <a:xfrm rot="10800000">
              <a:off x="6453144" y="3381415"/>
              <a:ext cx="2690881" cy="1762080"/>
            </a:xfrm>
            <a:custGeom>
              <a:avLst/>
              <a:gdLst/>
              <a:ahLst/>
              <a:cxnLst/>
              <a:rect l="l" t="t" r="r" b="b"/>
              <a:pathLst>
                <a:path w="51636" h="33813" extrusionOk="0">
                  <a:moveTo>
                    <a:pt x="1" y="1"/>
                  </a:moveTo>
                  <a:lnTo>
                    <a:pt x="1" y="32093"/>
                  </a:lnTo>
                  <a:cubicBezTo>
                    <a:pt x="1296" y="32093"/>
                    <a:pt x="2590" y="32185"/>
                    <a:pt x="3876" y="32370"/>
                  </a:cubicBezTo>
                  <a:cubicBezTo>
                    <a:pt x="7622" y="32860"/>
                    <a:pt x="11330" y="33813"/>
                    <a:pt x="15104" y="33674"/>
                  </a:cubicBezTo>
                  <a:cubicBezTo>
                    <a:pt x="20662" y="33480"/>
                    <a:pt x="26091" y="30807"/>
                    <a:pt x="29624" y="26525"/>
                  </a:cubicBezTo>
                  <a:cubicBezTo>
                    <a:pt x="32278" y="23307"/>
                    <a:pt x="33832" y="19358"/>
                    <a:pt x="35635" y="15594"/>
                  </a:cubicBezTo>
                  <a:cubicBezTo>
                    <a:pt x="37429" y="11829"/>
                    <a:pt x="39640" y="8065"/>
                    <a:pt x="43127" y="5762"/>
                  </a:cubicBezTo>
                  <a:cubicBezTo>
                    <a:pt x="46012" y="3857"/>
                    <a:pt x="49878" y="2812"/>
                    <a:pt x="5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07;p75">
              <a:extLst>
                <a:ext uri="{FF2B5EF4-FFF2-40B4-BE49-F238E27FC236}">
                  <a16:creationId xmlns:a16="http://schemas.microsoft.com/office/drawing/2014/main" id="{3A23B70B-0E23-7958-615F-20EDF627AF20}"/>
                </a:ext>
              </a:extLst>
            </p:cNvPr>
            <p:cNvSpPr/>
            <p:nvPr/>
          </p:nvSpPr>
          <p:spPr>
            <a:xfrm>
              <a:off x="6107750" y="2592850"/>
              <a:ext cx="3036271" cy="2550659"/>
            </a:xfrm>
            <a:custGeom>
              <a:avLst/>
              <a:gdLst/>
              <a:ahLst/>
              <a:cxnLst/>
              <a:rect l="l" t="t" r="r" b="b"/>
              <a:pathLst>
                <a:path w="59561" h="50035" extrusionOk="0">
                  <a:moveTo>
                    <a:pt x="59561" y="0"/>
                  </a:moveTo>
                  <a:cubicBezTo>
                    <a:pt x="58257" y="1554"/>
                    <a:pt x="57119" y="3237"/>
                    <a:pt x="56176" y="5031"/>
                  </a:cubicBezTo>
                  <a:cubicBezTo>
                    <a:pt x="53309" y="10451"/>
                    <a:pt x="52032" y="16546"/>
                    <a:pt x="49877" y="22280"/>
                  </a:cubicBezTo>
                  <a:cubicBezTo>
                    <a:pt x="47713" y="28004"/>
                    <a:pt x="44319" y="33711"/>
                    <a:pt x="38807" y="36384"/>
                  </a:cubicBezTo>
                  <a:cubicBezTo>
                    <a:pt x="34849" y="38307"/>
                    <a:pt x="30280" y="38437"/>
                    <a:pt x="25887" y="38178"/>
                  </a:cubicBezTo>
                  <a:cubicBezTo>
                    <a:pt x="21494" y="37910"/>
                    <a:pt x="17082" y="37281"/>
                    <a:pt x="12717" y="37826"/>
                  </a:cubicBezTo>
                  <a:cubicBezTo>
                    <a:pt x="8361" y="38372"/>
                    <a:pt x="3913" y="40305"/>
                    <a:pt x="1563" y="44023"/>
                  </a:cubicBezTo>
                  <a:cubicBezTo>
                    <a:pt x="454" y="45780"/>
                    <a:pt x="0" y="47972"/>
                    <a:pt x="213" y="50034"/>
                  </a:cubicBezTo>
                  <a:lnTo>
                    <a:pt x="59561" y="5003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794;p74">
            <a:extLst>
              <a:ext uri="{FF2B5EF4-FFF2-40B4-BE49-F238E27FC236}">
                <a16:creationId xmlns:a16="http://schemas.microsoft.com/office/drawing/2014/main" id="{874317A5-A1C9-7EB8-A079-3B20B4AB51F1}"/>
              </a:ext>
            </a:extLst>
          </p:cNvPr>
          <p:cNvGrpSpPr/>
          <p:nvPr/>
        </p:nvGrpSpPr>
        <p:grpSpPr>
          <a:xfrm>
            <a:off x="-55398" y="4409769"/>
            <a:ext cx="2709053" cy="2530527"/>
            <a:chOff x="-1" y="3282225"/>
            <a:chExt cx="2151441" cy="1861275"/>
          </a:xfrm>
        </p:grpSpPr>
        <p:sp>
          <p:nvSpPr>
            <p:cNvPr id="11" name="Google Shape;795;p74">
              <a:extLst>
                <a:ext uri="{FF2B5EF4-FFF2-40B4-BE49-F238E27FC236}">
                  <a16:creationId xmlns:a16="http://schemas.microsoft.com/office/drawing/2014/main" id="{7EFDC451-2ED1-1966-E92E-B0D79166B8E7}"/>
                </a:ext>
              </a:extLst>
            </p:cNvPr>
            <p:cNvSpPr/>
            <p:nvPr/>
          </p:nvSpPr>
          <p:spPr>
            <a:xfrm>
              <a:off x="-1" y="3473199"/>
              <a:ext cx="2151441" cy="1670264"/>
            </a:xfrm>
            <a:custGeom>
              <a:avLst/>
              <a:gdLst/>
              <a:ahLst/>
              <a:cxnLst/>
              <a:rect l="l" t="t" r="r" b="b"/>
              <a:pathLst>
                <a:path w="38749" h="30084" extrusionOk="0">
                  <a:moveTo>
                    <a:pt x="2838" y="0"/>
                  </a:moveTo>
                  <a:cubicBezTo>
                    <a:pt x="1899" y="0"/>
                    <a:pt x="951" y="58"/>
                    <a:pt x="0" y="177"/>
                  </a:cubicBezTo>
                  <a:lnTo>
                    <a:pt x="0" y="30084"/>
                  </a:lnTo>
                  <a:lnTo>
                    <a:pt x="38749" y="30084"/>
                  </a:lnTo>
                  <a:cubicBezTo>
                    <a:pt x="35863" y="27568"/>
                    <a:pt x="31246" y="26875"/>
                    <a:pt x="28441" y="24047"/>
                  </a:cubicBezTo>
                  <a:cubicBezTo>
                    <a:pt x="25971" y="21531"/>
                    <a:pt x="25348" y="17791"/>
                    <a:pt x="24067" y="14501"/>
                  </a:cubicBezTo>
                  <a:cubicBezTo>
                    <a:pt x="20608" y="5675"/>
                    <a:pt x="12122"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6;p74">
              <a:extLst>
                <a:ext uri="{FF2B5EF4-FFF2-40B4-BE49-F238E27FC236}">
                  <a16:creationId xmlns:a16="http://schemas.microsoft.com/office/drawing/2014/main" id="{979493F3-6D1F-9273-A1BF-10FC5099D60C}"/>
                </a:ext>
              </a:extLst>
            </p:cNvPr>
            <p:cNvSpPr/>
            <p:nvPr/>
          </p:nvSpPr>
          <p:spPr>
            <a:xfrm rot="-5400000">
              <a:off x="-84975" y="3367200"/>
              <a:ext cx="1861275" cy="1691325"/>
            </a:xfrm>
            <a:custGeom>
              <a:avLst/>
              <a:gdLst/>
              <a:ahLst/>
              <a:cxnLst/>
              <a:rect l="l" t="t" r="r" b="b"/>
              <a:pathLst>
                <a:path w="74451" h="67653" extrusionOk="0">
                  <a:moveTo>
                    <a:pt x="0" y="1"/>
                  </a:moveTo>
                  <a:lnTo>
                    <a:pt x="0" y="67652"/>
                  </a:lnTo>
                  <a:cubicBezTo>
                    <a:pt x="474" y="67167"/>
                    <a:pt x="970" y="66729"/>
                    <a:pt x="1489" y="66313"/>
                  </a:cubicBezTo>
                  <a:cubicBezTo>
                    <a:pt x="4541" y="63918"/>
                    <a:pt x="7398" y="63203"/>
                    <a:pt x="10293" y="63203"/>
                  </a:cubicBezTo>
                  <a:cubicBezTo>
                    <a:pt x="14587" y="63203"/>
                    <a:pt x="18967" y="64776"/>
                    <a:pt x="24200" y="64776"/>
                  </a:cubicBezTo>
                  <a:cubicBezTo>
                    <a:pt x="25354" y="64776"/>
                    <a:pt x="26550" y="64699"/>
                    <a:pt x="27795" y="64513"/>
                  </a:cubicBezTo>
                  <a:cubicBezTo>
                    <a:pt x="38483" y="62897"/>
                    <a:pt x="39188" y="56987"/>
                    <a:pt x="40861" y="42847"/>
                  </a:cubicBezTo>
                  <a:cubicBezTo>
                    <a:pt x="42523" y="28707"/>
                    <a:pt x="47579" y="24517"/>
                    <a:pt x="59122" y="19473"/>
                  </a:cubicBezTo>
                  <a:cubicBezTo>
                    <a:pt x="70664" y="14429"/>
                    <a:pt x="74450" y="7931"/>
                    <a:pt x="73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500126"/>
      </p:ext>
    </p:extLst>
  </p:cSld>
  <p:clrMapOvr>
    <a:masterClrMapping/>
  </p:clrMapOvr>
  <mc:AlternateContent xmlns:mc="http://schemas.openxmlformats.org/markup-compatibility/2006" xmlns:p14="http://schemas.microsoft.com/office/powerpoint/2010/main">
    <mc:Choice Requires="p14">
      <p:transition spd="slow" p14:dur="2000" advTm="3325"/>
    </mc:Choice>
    <mc:Fallback xmlns="">
      <p:transition spd="slow" advTm="332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DC10F845-DF1A-4F59-AAAD-3DB0E0E4FFB4}"/>
              </a:ext>
            </a:extLst>
          </p:cNvPr>
          <p:cNvSpPr txBox="1"/>
          <p:nvPr/>
        </p:nvSpPr>
        <p:spPr>
          <a:xfrm>
            <a:off x="1023969" y="629070"/>
            <a:ext cx="10041600" cy="899821"/>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Work Sans"/>
                <a:ea typeface="Work Sans"/>
                <a:cs typeface="Work Sans"/>
                <a:sym typeface="Work Sans"/>
              </a:rPr>
              <a:t>Discussion</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3487" y="6403916"/>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Google Shape;158;p24">
            <a:extLst>
              <a:ext uri="{FF2B5EF4-FFF2-40B4-BE49-F238E27FC236}">
                <a16:creationId xmlns:a16="http://schemas.microsoft.com/office/drawing/2014/main" id="{9EA21094-95B9-426E-AE3D-51358CCD34A9}"/>
              </a:ext>
            </a:extLst>
          </p:cNvPr>
          <p:cNvSpPr txBox="1">
            <a:spLocks/>
          </p:cNvSpPr>
          <p:nvPr/>
        </p:nvSpPr>
        <p:spPr>
          <a:xfrm>
            <a:off x="1091344" y="2118830"/>
            <a:ext cx="7354851" cy="251848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Participants were actively engaged in designing</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solutions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Findings indicate which design elements might appeal</a:t>
            </a:r>
            <a:r>
              <a:rPr kumimoji="0" lang="en-CA" sz="2400" b="0" i="0" u="none" strike="noStrike" kern="1200" cap="none" spc="0" normalizeH="0" noProof="0" dirty="0">
                <a:ln>
                  <a:noFill/>
                </a:ln>
                <a:solidFill>
                  <a:prstClr val="black"/>
                </a:solidFill>
                <a:effectLst/>
                <a:uLnTx/>
                <a:uFillTx/>
                <a:latin typeface="Calibri" panose="020F0502020204030204"/>
                <a:ea typeface="+mn-ea"/>
                <a:cs typeface="+mn-cs"/>
              </a:rPr>
              <a:t> more to early adolescents</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3F148D-1C0A-46AF-BFBF-05254B8ED17F}"/>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pic>
        <p:nvPicPr>
          <p:cNvPr id="3" name="Picture 2" descr="Icon&#10;&#10;Description automatically generated">
            <a:extLst>
              <a:ext uri="{FF2B5EF4-FFF2-40B4-BE49-F238E27FC236}">
                <a16:creationId xmlns:a16="http://schemas.microsoft.com/office/drawing/2014/main" id="{0AD8A48F-EA25-77CE-04F0-B007A12C4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487" y="2118830"/>
            <a:ext cx="2159000" cy="2159000"/>
          </a:xfrm>
          <a:prstGeom prst="rect">
            <a:avLst/>
          </a:prstGeom>
        </p:spPr>
      </p:pic>
    </p:spTree>
    <p:extLst>
      <p:ext uri="{BB962C8B-B14F-4D97-AF65-F5344CB8AC3E}">
        <p14:creationId xmlns:p14="http://schemas.microsoft.com/office/powerpoint/2010/main" val="35396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764DA8B-1E04-4C5D-8D7F-1F85779453A6}"/>
              </a:ext>
            </a:extLst>
          </p:cNvPr>
          <p:cNvSpPr>
            <a:spLocks noGrp="1"/>
          </p:cNvSpPr>
          <p:nvPr>
            <p:ph type="sldNum" sz="quarter" idx="12"/>
          </p:nvPr>
        </p:nvSpPr>
        <p:spPr>
          <a:xfrm>
            <a:off x="9240520" y="641731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CBFA158-45E3-48D7-BC94-DA657BD9EC01}" type="slidenum">
              <a:rPr kumimoji="0" lang="en-US" sz="1200" b="0" i="0" u="none" strike="noStrike" kern="1200" cap="none" spc="0" normalizeH="0" baseline="0" noProof="0" smtClean="0">
                <a:ln>
                  <a:noFill/>
                </a:ln>
                <a:solidFill>
                  <a:prstClr val="black">
                    <a:tint val="75000"/>
                  </a:prstClr>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mn-ea"/>
              <a:cs typeface="+mn-cs"/>
            </a:endParaRPr>
          </a:p>
        </p:txBody>
      </p:sp>
      <p:pic>
        <p:nvPicPr>
          <p:cNvPr id="5" name="Picture 4" descr="Icon&#10;&#10;Description automatically generated">
            <a:extLst>
              <a:ext uri="{FF2B5EF4-FFF2-40B4-BE49-F238E27FC236}">
                <a16:creationId xmlns:a16="http://schemas.microsoft.com/office/drawing/2014/main" id="{2A1F4B28-433C-0C08-E987-00C2C2C8F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2924" y="2092407"/>
            <a:ext cx="2213605" cy="2276483"/>
          </a:xfrm>
          <a:prstGeom prst="rect">
            <a:avLst/>
          </a:prstGeom>
        </p:spPr>
      </p:pic>
      <p:sp>
        <p:nvSpPr>
          <p:cNvPr id="6" name="Google Shape;158;p24">
            <a:extLst>
              <a:ext uri="{FF2B5EF4-FFF2-40B4-BE49-F238E27FC236}">
                <a16:creationId xmlns:a16="http://schemas.microsoft.com/office/drawing/2014/main" id="{48B50B09-5B03-A585-50BD-C3B1E25DD0C9}"/>
              </a:ext>
            </a:extLst>
          </p:cNvPr>
          <p:cNvSpPr txBox="1">
            <a:spLocks/>
          </p:cNvSpPr>
          <p:nvPr/>
        </p:nvSpPr>
        <p:spPr>
          <a:xfrm>
            <a:off x="1118832" y="2301849"/>
            <a:ext cx="7699421" cy="305799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defRPr/>
            </a:pPr>
            <a:r>
              <a:rPr kumimoji="0" lang="en-CA" sz="2400" i="0" u="none" strike="noStrike" kern="1200" cap="none" spc="0" normalizeH="0" baseline="0" noProof="0" dirty="0">
                <a:ln>
                  <a:noFill/>
                </a:ln>
                <a:effectLst/>
                <a:uLnTx/>
                <a:uFillTx/>
                <a:latin typeface="Calibri" panose="020F0502020204030204" pitchFamily="34" charset="0"/>
                <a:cs typeface="Times New Roman" panose="02020603050405020304" pitchFamily="18" charset="0"/>
              </a:rPr>
              <a:t>Gain direct insights</a:t>
            </a:r>
            <a:r>
              <a:rPr kumimoji="0" lang="en-CA" sz="2400" i="0" u="none" strike="noStrike" kern="1200" cap="none" spc="0" normalizeH="0" noProof="0" dirty="0">
                <a:ln>
                  <a:noFill/>
                </a:ln>
                <a:effectLst/>
                <a:uLnTx/>
                <a:uFillTx/>
                <a:latin typeface="Calibri" panose="020F0502020204030204" pitchFamily="34" charset="0"/>
                <a:cs typeface="Times New Roman" panose="02020603050405020304" pitchFamily="18" charset="0"/>
              </a:rPr>
              <a:t> from children</a:t>
            </a:r>
          </a:p>
          <a:p>
            <a:pPr marL="0" indent="0">
              <a:spcBef>
                <a:spcPts val="500"/>
              </a:spcBef>
              <a:buFont typeface="Arial" panose="020B0604020202020204" pitchFamily="34" charset="0"/>
              <a:buNone/>
              <a:defRPr/>
            </a:pPr>
            <a:endParaRPr kumimoji="0" lang="en-CA" sz="2400" i="0" u="none" strike="noStrike" kern="1200" cap="none" spc="0" normalizeH="0" noProof="0" dirty="0">
              <a:ln>
                <a:noFill/>
              </a:ln>
              <a:effectLst/>
              <a:uLnTx/>
              <a:uFillTx/>
              <a:latin typeface="Calibri" panose="020F0502020204030204" pitchFamily="34" charset="0"/>
              <a:cs typeface="Times New Roman" panose="02020603050405020304" pitchFamily="18" charset="0"/>
            </a:endParaRPr>
          </a:p>
          <a:p>
            <a:pPr marL="457200" lvl="1" indent="0">
              <a:buFont typeface="Arial" panose="020B0604020202020204" pitchFamily="34" charset="0"/>
              <a:buNone/>
              <a:defRPr/>
            </a:pPr>
            <a:r>
              <a:rPr lang="en-CA" dirty="0">
                <a:latin typeface="Calibri" panose="020F0502020204030204" pitchFamily="34" charset="0"/>
                <a:cs typeface="Times New Roman" panose="02020603050405020304" pitchFamily="18" charset="0"/>
              </a:rPr>
              <a:t>Target age group: Early Adolescents</a:t>
            </a:r>
          </a:p>
          <a:p>
            <a:pPr marL="457200" lvl="1" indent="0">
              <a:buFont typeface="Arial" panose="020B0604020202020204" pitchFamily="34" charset="0"/>
              <a:buNone/>
              <a:defRPr/>
            </a:pPr>
            <a:endParaRPr lang="en-CA" dirty="0">
              <a:latin typeface="Calibri" panose="020F0502020204030204" pitchFamily="34" charset="0"/>
              <a:cs typeface="Times New Roman" panose="02020603050405020304" pitchFamily="18" charset="0"/>
            </a:endParaRPr>
          </a:p>
          <a:p>
            <a:pPr marL="457200" lvl="1" indent="0">
              <a:buNone/>
              <a:defRPr/>
            </a:pPr>
            <a:r>
              <a:rPr kumimoji="0" lang="en-CA" i="0" u="none" strike="noStrike" kern="1200" cap="none" spc="0" normalizeH="0" noProof="0" dirty="0">
                <a:ln>
                  <a:noFill/>
                </a:ln>
                <a:effectLst/>
                <a:uLnTx/>
                <a:uFillTx/>
                <a:latin typeface="Calibri" panose="020F0502020204030204" pitchFamily="34" charset="0"/>
                <a:cs typeface="Times New Roman" panose="02020603050405020304" pitchFamily="18" charset="0"/>
              </a:rPr>
              <a:t>Co-design </a:t>
            </a:r>
            <a:r>
              <a:rPr lang="en-CA" dirty="0">
                <a:ea typeface="Calibri" panose="020F0502020204030204" pitchFamily="34" charset="0"/>
                <a:cs typeface="Times New Roman" panose="02020603050405020304" pitchFamily="18" charset="0"/>
              </a:rPr>
              <a:t>tech-based interventions</a:t>
            </a:r>
          </a:p>
          <a:p>
            <a:pPr marL="457200" marR="0" lvl="1" indent="0" algn="just"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CA" sz="2000" i="0" u="none" strike="noStrike" kern="1200" cap="none" spc="0" normalizeH="0" baseline="0" noProof="0" dirty="0">
              <a:ln>
                <a:noFill/>
              </a:ln>
              <a:effectLst/>
              <a:uLnTx/>
              <a:uFillTx/>
              <a:latin typeface="Calibri" panose="020F0502020204030204" pitchFamily="34" charset="0"/>
              <a:cs typeface="Times New Roman" panose="02020603050405020304" pitchFamily="18" charset="0"/>
            </a:endParaRPr>
          </a:p>
        </p:txBody>
      </p:sp>
      <p:sp>
        <p:nvSpPr>
          <p:cNvPr id="8" name="Google Shape;256;p35">
            <a:extLst>
              <a:ext uri="{FF2B5EF4-FFF2-40B4-BE49-F238E27FC236}">
                <a16:creationId xmlns:a16="http://schemas.microsoft.com/office/drawing/2014/main" id="{65122BAC-B23C-9201-8763-F872198CA619}"/>
              </a:ext>
            </a:extLst>
          </p:cNvPr>
          <p:cNvSpPr txBox="1"/>
          <p:nvPr/>
        </p:nvSpPr>
        <p:spPr>
          <a:xfrm>
            <a:off x="864619" y="454599"/>
            <a:ext cx="10041600" cy="11176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ea typeface="Work Sans"/>
                <a:cs typeface="Work Sans"/>
                <a:sym typeface="Work Sans"/>
              </a:rPr>
              <a:t>Our Approach</a:t>
            </a:r>
            <a:endParaRPr kumimoji="0" sz="2400" b="0" i="0" u="none" strike="noStrike" kern="1200" cap="none" spc="0" normalizeH="0" baseline="0" noProof="0" dirty="0">
              <a:ln>
                <a:noFill/>
              </a:ln>
              <a:solidFill>
                <a:prstClr val="black"/>
              </a:solidFill>
              <a:effectLst/>
              <a:uLnTx/>
              <a:uFillTx/>
              <a:ea typeface="+mn-ea"/>
              <a:cs typeface="+mn-cs"/>
            </a:endParaRPr>
          </a:p>
        </p:txBody>
      </p:sp>
      <p:sp>
        <p:nvSpPr>
          <p:cNvPr id="9" name="TextBox 8">
            <a:extLst>
              <a:ext uri="{FF2B5EF4-FFF2-40B4-BE49-F238E27FC236}">
                <a16:creationId xmlns:a16="http://schemas.microsoft.com/office/drawing/2014/main" id="{17A0DBFE-35C0-98C0-0D48-B3044D57448D}"/>
              </a:ext>
            </a:extLst>
          </p:cNvPr>
          <p:cNvSpPr txBox="1"/>
          <p:nvPr/>
        </p:nvSpPr>
        <p:spPr>
          <a:xfrm>
            <a:off x="-94790" y="6655086"/>
            <a:ext cx="5895975" cy="276999"/>
          </a:xfrm>
          <a:prstGeom prst="rect">
            <a:avLst/>
          </a:prstGeom>
          <a:noFill/>
        </p:spPr>
        <p:txBody>
          <a:bodyPr wrap="square">
            <a:spAutoFit/>
          </a:bodyPr>
          <a:lstStyle/>
          <a:p>
            <a:r>
              <a:rPr lang="en-CA" sz="1200" dirty="0">
                <a:solidFill>
                  <a:schemeClr val="bg1">
                    <a:lumMod val="50000"/>
                  </a:schemeClr>
                </a:solidFill>
                <a:latin typeface="Lato" panose="020F0502020204030203" pitchFamily="34" charset="0"/>
              </a:rPr>
              <a:t>Icons are from flaticon.com</a:t>
            </a:r>
          </a:p>
        </p:txBody>
      </p:sp>
    </p:spTree>
    <p:extLst>
      <p:ext uri="{BB962C8B-B14F-4D97-AF65-F5344CB8AC3E}">
        <p14:creationId xmlns:p14="http://schemas.microsoft.com/office/powerpoint/2010/main" val="110672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DC10F845-DF1A-4F59-AAAD-3DB0E0E4FFB4}"/>
              </a:ext>
            </a:extLst>
          </p:cNvPr>
          <p:cNvSpPr txBox="1"/>
          <p:nvPr/>
        </p:nvSpPr>
        <p:spPr>
          <a:xfrm>
            <a:off x="995800" y="696964"/>
            <a:ext cx="10041600" cy="899821"/>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Work Sans"/>
                <a:ea typeface="Work Sans"/>
                <a:cs typeface="Work Sans"/>
                <a:sym typeface="Work Sans"/>
              </a:rPr>
              <a:t>Discussion</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8567" y="6403916"/>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58;p24">
            <a:extLst>
              <a:ext uri="{FF2B5EF4-FFF2-40B4-BE49-F238E27FC236}">
                <a16:creationId xmlns:a16="http://schemas.microsoft.com/office/drawing/2014/main" id="{CEEE8906-0F8C-4145-B275-6382C989962B}"/>
              </a:ext>
            </a:extLst>
          </p:cNvPr>
          <p:cNvSpPr txBox="1">
            <a:spLocks/>
          </p:cNvSpPr>
          <p:nvPr/>
        </p:nvSpPr>
        <p:spPr>
          <a:xfrm>
            <a:off x="3875788" y="2618011"/>
            <a:ext cx="6822853" cy="132265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Google Shape;158;p24">
            <a:extLst>
              <a:ext uri="{FF2B5EF4-FFF2-40B4-BE49-F238E27FC236}">
                <a16:creationId xmlns:a16="http://schemas.microsoft.com/office/drawing/2014/main" id="{A2B5BE04-C26E-40CB-89AD-E24D487A7C20}"/>
              </a:ext>
            </a:extLst>
          </p:cNvPr>
          <p:cNvSpPr txBox="1">
            <a:spLocks/>
          </p:cNvSpPr>
          <p:nvPr/>
        </p:nvSpPr>
        <p:spPr>
          <a:xfrm>
            <a:off x="995800" y="1798402"/>
            <a:ext cx="7991445" cy="407242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Participants used the main character of their story as a persona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was unclear whether they were speaking from their own experiences or making assumptions about the character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They might have sometimes been hesitant to fully express their opinions to avoid appearing as a “tech addict” </a:t>
            </a:r>
          </a:p>
        </p:txBody>
      </p:sp>
      <p:sp>
        <p:nvSpPr>
          <p:cNvPr id="12" name="TextBox 11">
            <a:extLst>
              <a:ext uri="{FF2B5EF4-FFF2-40B4-BE49-F238E27FC236}">
                <a16:creationId xmlns:a16="http://schemas.microsoft.com/office/drawing/2014/main" id="{79EADF31-C5C3-43E5-A0B5-445883772248}"/>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pic>
        <p:nvPicPr>
          <p:cNvPr id="7" name="Picture 6" descr="Icon&#10;&#10;Description automatically generated">
            <a:extLst>
              <a:ext uri="{FF2B5EF4-FFF2-40B4-BE49-F238E27FC236}">
                <a16:creationId xmlns:a16="http://schemas.microsoft.com/office/drawing/2014/main" id="{5842550A-3463-DF48-A200-C85CA20E9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305" y="2406552"/>
            <a:ext cx="2044895" cy="2044895"/>
          </a:xfrm>
          <a:prstGeom prst="rect">
            <a:avLst/>
          </a:prstGeom>
        </p:spPr>
      </p:pic>
    </p:spTree>
    <p:extLst>
      <p:ext uri="{BB962C8B-B14F-4D97-AF65-F5344CB8AC3E}">
        <p14:creationId xmlns:p14="http://schemas.microsoft.com/office/powerpoint/2010/main" val="213966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8567" y="6400938"/>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58;p24">
            <a:extLst>
              <a:ext uri="{FF2B5EF4-FFF2-40B4-BE49-F238E27FC236}">
                <a16:creationId xmlns:a16="http://schemas.microsoft.com/office/drawing/2014/main" id="{CEEE8906-0F8C-4145-B275-6382C989962B}"/>
              </a:ext>
            </a:extLst>
          </p:cNvPr>
          <p:cNvSpPr txBox="1">
            <a:spLocks/>
          </p:cNvSpPr>
          <p:nvPr/>
        </p:nvSpPr>
        <p:spPr>
          <a:xfrm>
            <a:off x="671479" y="1750522"/>
            <a:ext cx="9884439"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Story creation &amp; focus group interviews helped understand how participants conceptualized the problem of tech overuse</a:t>
            </a:r>
          </a:p>
        </p:txBody>
      </p:sp>
      <p:pic>
        <p:nvPicPr>
          <p:cNvPr id="12" name="Google Shape;257;p35">
            <a:extLst>
              <a:ext uri="{FF2B5EF4-FFF2-40B4-BE49-F238E27FC236}">
                <a16:creationId xmlns:a16="http://schemas.microsoft.com/office/drawing/2014/main" id="{D70CD284-39B0-42C7-9B94-CD2527C9CD45}"/>
              </a:ext>
            </a:extLst>
          </p:cNvPr>
          <p:cNvPicPr preferRelativeResize="0"/>
          <p:nvPr/>
        </p:nvPicPr>
        <p:blipFill>
          <a:blip r:embed="rId3">
            <a:alphaModFix/>
          </a:blip>
          <a:stretch>
            <a:fillRect/>
          </a:stretch>
        </p:blipFill>
        <p:spPr>
          <a:xfrm>
            <a:off x="10796363" y="111656"/>
            <a:ext cx="1235404" cy="1310264"/>
          </a:xfrm>
          <a:prstGeom prst="rect">
            <a:avLst/>
          </a:prstGeom>
          <a:noFill/>
          <a:ln>
            <a:noFill/>
          </a:ln>
        </p:spPr>
      </p:pic>
      <p:sp>
        <p:nvSpPr>
          <p:cNvPr id="13" name="TextBox 12">
            <a:extLst>
              <a:ext uri="{FF2B5EF4-FFF2-40B4-BE49-F238E27FC236}">
                <a16:creationId xmlns:a16="http://schemas.microsoft.com/office/drawing/2014/main" id="{31BB2AF5-6BAF-4C45-8ABA-E0BD33176C7F}"/>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Icons are from flaticon.com</a:t>
            </a:r>
          </a:p>
        </p:txBody>
      </p:sp>
      <p:pic>
        <p:nvPicPr>
          <p:cNvPr id="3" name="Picture 2" descr="Text&#10;&#10;Description automatically generated">
            <a:extLst>
              <a:ext uri="{FF2B5EF4-FFF2-40B4-BE49-F238E27FC236}">
                <a16:creationId xmlns:a16="http://schemas.microsoft.com/office/drawing/2014/main" id="{EACCB252-A4AF-3E8D-F09A-270A5439E3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18173" y="3267075"/>
            <a:ext cx="2628177" cy="2702496"/>
          </a:xfrm>
          <a:prstGeom prst="rect">
            <a:avLst/>
          </a:prstGeom>
          <a:ln w="12700">
            <a:solidFill>
              <a:schemeClr val="tx1"/>
            </a:solidFill>
          </a:ln>
        </p:spPr>
      </p:pic>
      <p:pic>
        <p:nvPicPr>
          <p:cNvPr id="4" name="Picture 3" descr="Text&#10;&#10;Description automatically generated with medium confidence">
            <a:extLst>
              <a:ext uri="{FF2B5EF4-FFF2-40B4-BE49-F238E27FC236}">
                <a16:creationId xmlns:a16="http://schemas.microsoft.com/office/drawing/2014/main" id="{5CD1403D-AA03-77BD-BA4A-9DAD5BD41D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60104" y="3009857"/>
            <a:ext cx="2237302" cy="3081355"/>
          </a:xfrm>
          <a:prstGeom prst="rect">
            <a:avLst/>
          </a:prstGeom>
          <a:ln w="12700">
            <a:solidFill>
              <a:schemeClr val="tx1"/>
            </a:solidFill>
          </a:ln>
        </p:spPr>
      </p:pic>
      <p:pic>
        <p:nvPicPr>
          <p:cNvPr id="6" name="Picture 5" descr="Diagram&#10;&#10;Description automatically generated">
            <a:extLst>
              <a:ext uri="{FF2B5EF4-FFF2-40B4-BE49-F238E27FC236}">
                <a16:creationId xmlns:a16="http://schemas.microsoft.com/office/drawing/2014/main" id="{89E9578D-2133-B512-DC6F-C78CC392AD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1479" y="3429000"/>
            <a:ext cx="4732940" cy="2378646"/>
          </a:xfrm>
          <a:prstGeom prst="rect">
            <a:avLst/>
          </a:prstGeom>
          <a:ln w="12700">
            <a:solidFill>
              <a:schemeClr val="tx1"/>
            </a:solidFill>
          </a:ln>
        </p:spPr>
      </p:pic>
      <p:sp>
        <p:nvSpPr>
          <p:cNvPr id="7" name="Google Shape;256;p35">
            <a:extLst>
              <a:ext uri="{FF2B5EF4-FFF2-40B4-BE49-F238E27FC236}">
                <a16:creationId xmlns:a16="http://schemas.microsoft.com/office/drawing/2014/main" id="{AD963965-31A5-00CE-B1AA-144288529944}"/>
              </a:ext>
            </a:extLst>
          </p:cNvPr>
          <p:cNvSpPr txBox="1"/>
          <p:nvPr/>
        </p:nvSpPr>
        <p:spPr>
          <a:xfrm>
            <a:off x="715435" y="490131"/>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Work Sans"/>
                <a:ea typeface="Work Sans"/>
                <a:cs typeface="Work Sans"/>
                <a:sym typeface="Work Sans"/>
              </a:rPr>
              <a:t>Findings: Engagement in Co-Design Activities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6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01D879-9FE0-46F4-B16A-B2A1FF1DE693}"/>
              </a:ext>
            </a:extLst>
          </p:cNvPr>
          <p:cNvSpPr>
            <a:spLocks noGrp="1"/>
          </p:cNvSpPr>
          <p:nvPr>
            <p:ph type="sldNum" sz="quarter" idx="12"/>
          </p:nvPr>
        </p:nvSpPr>
        <p:spPr>
          <a:xfrm>
            <a:off x="9250894" y="6427557"/>
            <a:ext cx="2743200" cy="365125"/>
          </a:xfrm>
        </p:spPr>
        <p:txBody>
          <a:bodyPr/>
          <a:lstStyle/>
          <a:p>
            <a:fld id="{DCBFA158-45E3-48D7-BC94-DA657BD9EC01}" type="slidenum">
              <a:rPr lang="en-CA" smtClean="0"/>
              <a:t>25</a:t>
            </a:fld>
            <a:endParaRPr lang="en-CA"/>
          </a:p>
        </p:txBody>
      </p:sp>
      <p:sp>
        <p:nvSpPr>
          <p:cNvPr id="27" name="Rectangle 26">
            <a:extLst>
              <a:ext uri="{FF2B5EF4-FFF2-40B4-BE49-F238E27FC236}">
                <a16:creationId xmlns:a16="http://schemas.microsoft.com/office/drawing/2014/main" id="{32912257-4358-6276-FB26-8375CA2D0A5E}"/>
              </a:ext>
            </a:extLst>
          </p:cNvPr>
          <p:cNvSpPr/>
          <p:nvPr/>
        </p:nvSpPr>
        <p:spPr>
          <a:xfrm>
            <a:off x="1469228" y="5512208"/>
            <a:ext cx="9253544" cy="461665"/>
          </a:xfrm>
          <a:prstGeom prst="rect">
            <a:avLst/>
          </a:prstGeom>
        </p:spPr>
        <p:txBody>
          <a:bodyPr wrap="square">
            <a:spAutoFit/>
          </a:bodyPr>
          <a:lstStyle/>
          <a:p>
            <a:pPr lvl="0" algn="ctr">
              <a:defRPr/>
            </a:pPr>
            <a:r>
              <a:rPr lang="en-US" sz="2400" b="1" dirty="0">
                <a:solidFill>
                  <a:schemeClr val="tx1">
                    <a:lumMod val="65000"/>
                    <a:lumOff val="35000"/>
                  </a:schemeClr>
                </a:solidFill>
                <a:ea typeface="Times New Roman"/>
                <a:cs typeface="Times New Roman"/>
                <a:sym typeface="Times New Roman"/>
              </a:rPr>
              <a:t>Children’s excessive use of technology has become a growing concern</a:t>
            </a:r>
          </a:p>
        </p:txBody>
      </p:sp>
      <p:pic>
        <p:nvPicPr>
          <p:cNvPr id="28" name="Picture 27" descr="Graphical user interface&#10;&#10;Description automatically generated">
            <a:extLst>
              <a:ext uri="{FF2B5EF4-FFF2-40B4-BE49-F238E27FC236}">
                <a16:creationId xmlns:a16="http://schemas.microsoft.com/office/drawing/2014/main" id="{02142F06-495E-6865-7450-D6420E7268C5}"/>
              </a:ext>
            </a:extLst>
          </p:cNvPr>
          <p:cNvPicPr>
            <a:picLocks noChangeAspect="1"/>
          </p:cNvPicPr>
          <p:nvPr/>
        </p:nvPicPr>
        <p:blipFill rotWithShape="1">
          <a:blip r:embed="rId3">
            <a:extLst>
              <a:ext uri="{28A0092B-C50C-407E-A947-70E740481C1C}">
                <a14:useLocalDpi xmlns:a14="http://schemas.microsoft.com/office/drawing/2010/main" val="0"/>
              </a:ext>
            </a:extLst>
          </a:blip>
          <a:srcRect t="9452" r="660" b="19194"/>
          <a:stretch/>
        </p:blipFill>
        <p:spPr>
          <a:xfrm>
            <a:off x="2146591" y="655527"/>
            <a:ext cx="7898818" cy="4425299"/>
          </a:xfrm>
          <a:prstGeom prst="rect">
            <a:avLst/>
          </a:prstGeom>
        </p:spPr>
      </p:pic>
    </p:spTree>
    <p:extLst>
      <p:ext uri="{BB962C8B-B14F-4D97-AF65-F5344CB8AC3E}">
        <p14:creationId xmlns:p14="http://schemas.microsoft.com/office/powerpoint/2010/main" val="1721776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764DA8B-1E04-4C5D-8D7F-1F85779453A6}"/>
              </a:ext>
            </a:extLst>
          </p:cNvPr>
          <p:cNvSpPr>
            <a:spLocks noGrp="1"/>
          </p:cNvSpPr>
          <p:nvPr>
            <p:ph type="sldNum" sz="quarter" idx="12"/>
          </p:nvPr>
        </p:nvSpPr>
        <p:spPr>
          <a:xfrm>
            <a:off x="11039265" y="6453177"/>
            <a:ext cx="952499" cy="274320"/>
          </a:xfrm>
        </p:spPr>
        <p:txBody>
          <a:bodyPr vert="horz" lIns="91440" tIns="45720" rIns="91440" bIns="45720" rtlCol="0" anchor="ctr">
            <a:normAutofit/>
          </a:bodyPr>
          <a:lstStyle/>
          <a:p>
            <a:pPr>
              <a:spcAft>
                <a:spcPts val="600"/>
              </a:spcAft>
            </a:pPr>
            <a:fld id="{DCBFA158-45E3-48D7-BC94-DA657BD9EC01}" type="slidenum">
              <a:rPr lang="en-US">
                <a:solidFill>
                  <a:schemeClr val="bg2">
                    <a:lumMod val="50000"/>
                  </a:schemeClr>
                </a:solidFill>
                <a:latin typeface="Lato" panose="020F0502020204030203" pitchFamily="34" charset="0"/>
              </a:rPr>
              <a:pPr>
                <a:spcAft>
                  <a:spcPts val="600"/>
                </a:spcAft>
              </a:pPr>
              <a:t>26</a:t>
            </a:fld>
            <a:endParaRPr lang="en-US" dirty="0">
              <a:solidFill>
                <a:schemeClr val="bg2">
                  <a:lumMod val="50000"/>
                </a:schemeClr>
              </a:solidFill>
              <a:latin typeface="Lato" panose="020F0502020204030203" pitchFamily="34" charset="0"/>
            </a:endParaRPr>
          </a:p>
        </p:txBody>
      </p:sp>
      <p:pic>
        <p:nvPicPr>
          <p:cNvPr id="33" name="Picture 32" descr="Two people looking at a computer&#10;&#10;Description automatically generated with low confidence">
            <a:extLst>
              <a:ext uri="{FF2B5EF4-FFF2-40B4-BE49-F238E27FC236}">
                <a16:creationId xmlns:a16="http://schemas.microsoft.com/office/drawing/2014/main" id="{25B85A98-498D-404D-AC63-A6CA2CD5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20" y="2025173"/>
            <a:ext cx="3743538" cy="2807653"/>
          </a:xfrm>
          <a:prstGeom prst="rect">
            <a:avLst/>
          </a:prstGeom>
        </p:spPr>
      </p:pic>
      <p:sp>
        <p:nvSpPr>
          <p:cNvPr id="44" name="TextBox 43">
            <a:extLst>
              <a:ext uri="{FF2B5EF4-FFF2-40B4-BE49-F238E27FC236}">
                <a16:creationId xmlns:a16="http://schemas.microsoft.com/office/drawing/2014/main" id="{673D7493-11F1-41D1-83EE-961E0AC35765}"/>
              </a:ext>
            </a:extLst>
          </p:cNvPr>
          <p:cNvSpPr txBox="1"/>
          <p:nvPr/>
        </p:nvSpPr>
        <p:spPr>
          <a:xfrm>
            <a:off x="929973" y="4799170"/>
            <a:ext cx="4126457" cy="276999"/>
          </a:xfrm>
          <a:prstGeom prst="rect">
            <a:avLst/>
          </a:prstGeom>
          <a:noFill/>
        </p:spPr>
        <p:txBody>
          <a:bodyPr wrap="square" rtlCol="0">
            <a:spAutoFit/>
          </a:bodyPr>
          <a:lstStyle/>
          <a:p>
            <a:r>
              <a:rPr lang="en-CA" sz="1200" dirty="0">
                <a:solidFill>
                  <a:schemeClr val="tx1">
                    <a:lumMod val="50000"/>
                    <a:lumOff val="50000"/>
                  </a:schemeClr>
                </a:solidFill>
              </a:rPr>
              <a:t>www.theodysseyonline.com/technology-affected-generation</a:t>
            </a:r>
          </a:p>
        </p:txBody>
      </p:sp>
      <p:sp>
        <p:nvSpPr>
          <p:cNvPr id="14" name="Title 1">
            <a:extLst>
              <a:ext uri="{FF2B5EF4-FFF2-40B4-BE49-F238E27FC236}">
                <a16:creationId xmlns:a16="http://schemas.microsoft.com/office/drawing/2014/main" id="{1111233E-69E9-40EB-180A-DED2BA9811CF}"/>
              </a:ext>
            </a:extLst>
          </p:cNvPr>
          <p:cNvSpPr>
            <a:spLocks noGrp="1"/>
          </p:cNvSpPr>
          <p:nvPr>
            <p:ph type="title"/>
          </p:nvPr>
        </p:nvSpPr>
        <p:spPr>
          <a:xfrm>
            <a:off x="896520" y="332132"/>
            <a:ext cx="10515600" cy="1325563"/>
          </a:xfrm>
        </p:spPr>
        <p:txBody>
          <a:bodyPr>
            <a:normAutofit/>
          </a:bodyPr>
          <a:lstStyle/>
          <a:p>
            <a:r>
              <a:rPr lang="en-CA" sz="3200" b="1" dirty="0">
                <a:latin typeface="+mn-lt"/>
              </a:rPr>
              <a:t>Motivation</a:t>
            </a:r>
          </a:p>
        </p:txBody>
      </p:sp>
      <p:pic>
        <p:nvPicPr>
          <p:cNvPr id="15" name="Picture 14" descr="Logo, icon&#10;&#10;Description automatically generated">
            <a:extLst>
              <a:ext uri="{FF2B5EF4-FFF2-40B4-BE49-F238E27FC236}">
                <a16:creationId xmlns:a16="http://schemas.microsoft.com/office/drawing/2014/main" id="{A1FB6463-5C12-9F80-DD28-9784FDFF8A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710" y="369433"/>
            <a:ext cx="1219543" cy="1219218"/>
          </a:xfrm>
          <a:prstGeom prst="rect">
            <a:avLst/>
          </a:prstGeom>
        </p:spPr>
      </p:pic>
      <p:sp>
        <p:nvSpPr>
          <p:cNvPr id="16" name="Google Shape;158;p24">
            <a:extLst>
              <a:ext uri="{FF2B5EF4-FFF2-40B4-BE49-F238E27FC236}">
                <a16:creationId xmlns:a16="http://schemas.microsoft.com/office/drawing/2014/main" id="{D71148E8-DB95-7339-542B-7390B4953F22}"/>
              </a:ext>
            </a:extLst>
          </p:cNvPr>
          <p:cNvSpPr txBox="1">
            <a:spLocks/>
          </p:cNvSpPr>
          <p:nvPr/>
        </p:nvSpPr>
        <p:spPr>
          <a:xfrm>
            <a:off x="5346337" y="2091876"/>
            <a:ext cx="6645427" cy="280765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CA" sz="2400" dirty="0">
                <a:solidFill>
                  <a:srgbClr val="595959"/>
                </a:solidFill>
              </a:rPr>
              <a:t>Children’s overuse of technology can have many negative effects </a:t>
            </a:r>
          </a:p>
          <a:p>
            <a:pPr marL="0" indent="0" fontAlgn="base">
              <a:lnSpc>
                <a:spcPct val="100000"/>
              </a:lnSpc>
              <a:spcBef>
                <a:spcPts val="0"/>
              </a:spcBef>
              <a:buNone/>
            </a:pPr>
            <a:endParaRPr lang="en-CA" sz="2400" dirty="0">
              <a:solidFill>
                <a:srgbClr val="595959"/>
              </a:solidFill>
            </a:endParaRPr>
          </a:p>
          <a:p>
            <a:pPr marL="0" indent="0" fontAlgn="base">
              <a:lnSpc>
                <a:spcPct val="100000"/>
              </a:lnSpc>
              <a:spcBef>
                <a:spcPts val="0"/>
              </a:spcBef>
              <a:buNone/>
            </a:pPr>
            <a:r>
              <a:rPr lang="en-CA" sz="2400" dirty="0">
                <a:solidFill>
                  <a:srgbClr val="595959"/>
                </a:solidFill>
              </a:rPr>
              <a:t>Parents apply various mediation strategies</a:t>
            </a:r>
          </a:p>
          <a:p>
            <a:pPr marL="0" indent="0" fontAlgn="base">
              <a:lnSpc>
                <a:spcPct val="100000"/>
              </a:lnSpc>
              <a:spcBef>
                <a:spcPts val="0"/>
              </a:spcBef>
              <a:buNone/>
            </a:pPr>
            <a:endParaRPr lang="en-CA" sz="2400" dirty="0">
              <a:solidFill>
                <a:srgbClr val="595959"/>
              </a:solidFill>
            </a:endParaRPr>
          </a:p>
          <a:p>
            <a:pPr marL="0" indent="0" fontAlgn="base">
              <a:lnSpc>
                <a:spcPct val="100000"/>
              </a:lnSpc>
              <a:spcBef>
                <a:spcPts val="0"/>
              </a:spcBef>
              <a:buNone/>
            </a:pPr>
            <a:r>
              <a:rPr lang="en-US" sz="2400" dirty="0">
                <a:solidFill>
                  <a:schemeClr val="tx1">
                    <a:lumMod val="65000"/>
                    <a:lumOff val="35000"/>
                  </a:schemeClr>
                </a:solidFill>
                <a:cs typeface="Times New Roman" panose="02020603050405020304" pitchFamily="18" charset="0"/>
              </a:rPr>
              <a:t>Restrictive mediation, Active mediation, Co-using the media, Supervision and Monitoring</a:t>
            </a:r>
            <a:endParaRPr lang="en-US" sz="2400" dirty="0">
              <a:solidFill>
                <a:schemeClr val="tx1">
                  <a:lumMod val="65000"/>
                  <a:lumOff val="35000"/>
                </a:schemeClr>
              </a:solidFill>
            </a:endParaRPr>
          </a:p>
        </p:txBody>
      </p:sp>
      <p:sp>
        <p:nvSpPr>
          <p:cNvPr id="2" name="TextBox 1">
            <a:extLst>
              <a:ext uri="{FF2B5EF4-FFF2-40B4-BE49-F238E27FC236}">
                <a16:creationId xmlns:a16="http://schemas.microsoft.com/office/drawing/2014/main" id="{34CEE5F7-7EF0-3720-9433-A22C5B32E388}"/>
              </a:ext>
            </a:extLst>
          </p:cNvPr>
          <p:cNvSpPr txBox="1"/>
          <p:nvPr/>
        </p:nvSpPr>
        <p:spPr>
          <a:xfrm>
            <a:off x="-83163" y="6657490"/>
            <a:ext cx="4851933" cy="276999"/>
          </a:xfrm>
          <a:prstGeom prst="rect">
            <a:avLst/>
          </a:prstGeom>
          <a:noFill/>
        </p:spPr>
        <p:txBody>
          <a:bodyPr wrap="square" rtlCol="0">
            <a:spAutoFit/>
          </a:bodyPr>
          <a:lstStyle/>
          <a:p>
            <a:r>
              <a:rPr lang="en-CA" sz="1200" dirty="0">
                <a:solidFill>
                  <a:schemeClr val="bg2">
                    <a:lumMod val="50000"/>
                  </a:schemeClr>
                </a:solidFill>
                <a:latin typeface="Lato" panose="020F0502020204030203" pitchFamily="34" charset="0"/>
              </a:rPr>
              <a:t>Icon is from flaticon.com</a:t>
            </a:r>
          </a:p>
        </p:txBody>
      </p:sp>
    </p:spTree>
    <p:extLst>
      <p:ext uri="{BB962C8B-B14F-4D97-AF65-F5344CB8AC3E}">
        <p14:creationId xmlns:p14="http://schemas.microsoft.com/office/powerpoint/2010/main" val="32325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764DA8B-1E04-4C5D-8D7F-1F85779453A6}"/>
              </a:ext>
            </a:extLst>
          </p:cNvPr>
          <p:cNvSpPr>
            <a:spLocks noGrp="1"/>
          </p:cNvSpPr>
          <p:nvPr>
            <p:ph type="sldNum" sz="quarter" idx="12"/>
          </p:nvPr>
        </p:nvSpPr>
        <p:spPr>
          <a:xfrm>
            <a:off x="11045748" y="6449867"/>
            <a:ext cx="952499" cy="274320"/>
          </a:xfrm>
        </p:spPr>
        <p:txBody>
          <a:bodyPr vert="horz" lIns="91440" tIns="45720" rIns="91440" bIns="45720" rtlCol="0" anchor="ctr">
            <a:normAutofit/>
          </a:bodyPr>
          <a:lstStyle/>
          <a:p>
            <a:pPr>
              <a:spcAft>
                <a:spcPts val="600"/>
              </a:spcAft>
            </a:pPr>
            <a:fld id="{DCBFA158-45E3-48D7-BC94-DA657BD9EC01}" type="slidenum">
              <a:rPr lang="en-US">
                <a:solidFill>
                  <a:schemeClr val="bg2">
                    <a:lumMod val="50000"/>
                  </a:schemeClr>
                </a:solidFill>
                <a:latin typeface="Lato" panose="020F0502020204030203" pitchFamily="34" charset="0"/>
              </a:rPr>
              <a:pPr>
                <a:spcAft>
                  <a:spcPts val="600"/>
                </a:spcAft>
              </a:pPr>
              <a:t>27</a:t>
            </a:fld>
            <a:endParaRPr lang="en-US" dirty="0">
              <a:solidFill>
                <a:schemeClr val="bg2">
                  <a:lumMod val="50000"/>
                </a:schemeClr>
              </a:solidFill>
              <a:latin typeface="Lato" panose="020F0502020204030203" pitchFamily="34" charset="0"/>
            </a:endParaRPr>
          </a:p>
        </p:txBody>
      </p:sp>
      <p:sp>
        <p:nvSpPr>
          <p:cNvPr id="16" name="Google Shape;158;p24">
            <a:extLst>
              <a:ext uri="{FF2B5EF4-FFF2-40B4-BE49-F238E27FC236}">
                <a16:creationId xmlns:a16="http://schemas.microsoft.com/office/drawing/2014/main" id="{D71148E8-DB95-7339-542B-7390B4953F22}"/>
              </a:ext>
            </a:extLst>
          </p:cNvPr>
          <p:cNvSpPr txBox="1">
            <a:spLocks/>
          </p:cNvSpPr>
          <p:nvPr/>
        </p:nvSpPr>
        <p:spPr>
          <a:xfrm>
            <a:off x="1019625" y="2124435"/>
            <a:ext cx="6645427" cy="383106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CA" sz="2400" dirty="0">
                <a:solidFill>
                  <a:schemeClr val="tx1">
                    <a:lumMod val="65000"/>
                    <a:lumOff val="35000"/>
                  </a:schemeClr>
                </a:solidFill>
                <a:ea typeface="Calibri" panose="020F0502020204030204" pitchFamily="34" charset="0"/>
                <a:cs typeface="Times New Roman" panose="02020603050405020304" pitchFamily="18" charset="0"/>
              </a:rPr>
              <a:t>Despite applying various measures, parents often fail to control their children’s tech usage</a:t>
            </a:r>
          </a:p>
          <a:p>
            <a:pPr marL="0" indent="0" fontAlgn="base">
              <a:lnSpc>
                <a:spcPct val="100000"/>
              </a:lnSpc>
              <a:spcBef>
                <a:spcPts val="0"/>
              </a:spcBef>
              <a:buNone/>
            </a:pPr>
            <a:endParaRPr lang="en-CA" sz="2400" dirty="0">
              <a:solidFill>
                <a:srgbClr val="595959"/>
              </a:solidFill>
            </a:endParaRPr>
          </a:p>
          <a:p>
            <a:pPr marL="0" indent="0" fontAlgn="base">
              <a:lnSpc>
                <a:spcPct val="100000"/>
              </a:lnSpc>
              <a:spcBef>
                <a:spcPts val="0"/>
              </a:spcBef>
              <a:buNone/>
            </a:pPr>
            <a:r>
              <a:rPr lang="en-CA" sz="2400" dirty="0">
                <a:solidFill>
                  <a:srgbClr val="595959"/>
                </a:solidFill>
              </a:rPr>
              <a:t>Research has explored children’s attitudes towards parental mediation</a:t>
            </a:r>
          </a:p>
          <a:p>
            <a:pPr marL="0" indent="0" fontAlgn="base">
              <a:lnSpc>
                <a:spcPct val="100000"/>
              </a:lnSpc>
              <a:spcBef>
                <a:spcPts val="0"/>
              </a:spcBef>
              <a:buNone/>
            </a:pPr>
            <a:endParaRPr lang="en-CA" sz="2400" dirty="0">
              <a:solidFill>
                <a:srgbClr val="595959"/>
              </a:solidFill>
            </a:endParaRPr>
          </a:p>
          <a:p>
            <a:pPr marL="0" indent="0" fontAlgn="base">
              <a:lnSpc>
                <a:spcPct val="100000"/>
              </a:lnSpc>
              <a:spcBef>
                <a:spcPts val="0"/>
              </a:spcBef>
              <a:buNone/>
            </a:pPr>
            <a:r>
              <a:rPr lang="en-CA" sz="2400" dirty="0">
                <a:solidFill>
                  <a:srgbClr val="595959"/>
                </a:solidFill>
              </a:rPr>
              <a:t>Children often escape from the rules</a:t>
            </a:r>
          </a:p>
          <a:p>
            <a:pPr marL="0" indent="0" fontAlgn="base">
              <a:lnSpc>
                <a:spcPct val="100000"/>
              </a:lnSpc>
              <a:spcBef>
                <a:spcPts val="0"/>
              </a:spcBef>
              <a:buNone/>
            </a:pPr>
            <a:endParaRPr lang="en-CA" sz="2400" dirty="0">
              <a:solidFill>
                <a:srgbClr val="595959"/>
              </a:solidFill>
            </a:endParaRPr>
          </a:p>
          <a:p>
            <a:pPr marL="0" indent="0" fontAlgn="base">
              <a:lnSpc>
                <a:spcPct val="100000"/>
              </a:lnSpc>
              <a:spcBef>
                <a:spcPts val="0"/>
              </a:spcBef>
              <a:buNone/>
            </a:pPr>
            <a:endParaRPr lang="en-CA" sz="2400" dirty="0">
              <a:solidFill>
                <a:srgbClr val="595959"/>
              </a:solidFill>
            </a:endParaRPr>
          </a:p>
          <a:p>
            <a:pPr marL="0" indent="0" fontAlgn="base">
              <a:lnSpc>
                <a:spcPct val="100000"/>
              </a:lnSpc>
              <a:spcBef>
                <a:spcPts val="0"/>
              </a:spcBef>
              <a:buNone/>
            </a:pPr>
            <a:r>
              <a:rPr lang="en-CA" sz="2400" dirty="0">
                <a:solidFill>
                  <a:srgbClr val="595959"/>
                </a:solidFill>
              </a:rPr>
              <a:t> </a:t>
            </a:r>
            <a:endParaRPr lang="en-US" sz="2400" dirty="0">
              <a:solidFill>
                <a:schemeClr val="tx1">
                  <a:lumMod val="65000"/>
                  <a:lumOff val="35000"/>
                </a:schemeClr>
              </a:solidFill>
            </a:endParaRPr>
          </a:p>
        </p:txBody>
      </p:sp>
      <p:pic>
        <p:nvPicPr>
          <p:cNvPr id="8" name="Picture 7" descr="A picture containing person, indoor&#10;&#10;Description automatically generated">
            <a:extLst>
              <a:ext uri="{FF2B5EF4-FFF2-40B4-BE49-F238E27FC236}">
                <a16:creationId xmlns:a16="http://schemas.microsoft.com/office/drawing/2014/main" id="{752CDBB1-9507-5247-1C85-63B8EADAEFF1}"/>
              </a:ext>
            </a:extLst>
          </p:cNvPr>
          <p:cNvPicPr>
            <a:picLocks noChangeAspect="1"/>
          </p:cNvPicPr>
          <p:nvPr/>
        </p:nvPicPr>
        <p:blipFill rotWithShape="1">
          <a:blip r:embed="rId3">
            <a:extLst>
              <a:ext uri="{28A0092B-C50C-407E-A947-70E740481C1C}">
                <a14:useLocalDpi xmlns:a14="http://schemas.microsoft.com/office/drawing/2010/main" val="0"/>
              </a:ext>
            </a:extLst>
          </a:blip>
          <a:srcRect l="19444" r="4539" b="2760"/>
          <a:stretch/>
        </p:blipFill>
        <p:spPr>
          <a:xfrm>
            <a:off x="8028509" y="2123769"/>
            <a:ext cx="3852908" cy="2986439"/>
          </a:xfrm>
          <a:prstGeom prst="rect">
            <a:avLst/>
          </a:prstGeom>
        </p:spPr>
      </p:pic>
      <p:sp>
        <p:nvSpPr>
          <p:cNvPr id="9" name="TextBox 8">
            <a:extLst>
              <a:ext uri="{FF2B5EF4-FFF2-40B4-BE49-F238E27FC236}">
                <a16:creationId xmlns:a16="http://schemas.microsoft.com/office/drawing/2014/main" id="{5C73A1DC-4652-E02C-C83A-C9D95CDAC075}"/>
              </a:ext>
            </a:extLst>
          </p:cNvPr>
          <p:cNvSpPr txBox="1"/>
          <p:nvPr/>
        </p:nvSpPr>
        <p:spPr>
          <a:xfrm>
            <a:off x="7960387" y="5065604"/>
            <a:ext cx="4126457" cy="276999"/>
          </a:xfrm>
          <a:prstGeom prst="rect">
            <a:avLst/>
          </a:prstGeom>
          <a:noFill/>
        </p:spPr>
        <p:txBody>
          <a:bodyPr wrap="square" rtlCol="0">
            <a:spAutoFit/>
          </a:bodyPr>
          <a:lstStyle/>
          <a:p>
            <a:r>
              <a:rPr lang="en-CA" sz="1200" dirty="0">
                <a:solidFill>
                  <a:schemeClr val="tx1">
                    <a:lumMod val="50000"/>
                    <a:lumOff val="50000"/>
                  </a:schemeClr>
                </a:solidFill>
              </a:rPr>
              <a:t>www.pennmedicine.org/the-cycle-of-addiction</a:t>
            </a:r>
          </a:p>
        </p:txBody>
      </p:sp>
      <p:sp>
        <p:nvSpPr>
          <p:cNvPr id="6" name="Title 1">
            <a:extLst>
              <a:ext uri="{FF2B5EF4-FFF2-40B4-BE49-F238E27FC236}">
                <a16:creationId xmlns:a16="http://schemas.microsoft.com/office/drawing/2014/main" id="{21C3CBCB-E8C2-2FD8-9D1C-8681C1FD022F}"/>
              </a:ext>
            </a:extLst>
          </p:cNvPr>
          <p:cNvSpPr>
            <a:spLocks noGrp="1"/>
          </p:cNvSpPr>
          <p:nvPr>
            <p:ph type="title"/>
          </p:nvPr>
        </p:nvSpPr>
        <p:spPr>
          <a:xfrm>
            <a:off x="896520" y="332132"/>
            <a:ext cx="10515600" cy="1325563"/>
          </a:xfrm>
        </p:spPr>
        <p:txBody>
          <a:bodyPr>
            <a:normAutofit/>
          </a:bodyPr>
          <a:lstStyle/>
          <a:p>
            <a:r>
              <a:rPr lang="en-CA" sz="3200" b="1" dirty="0">
                <a:latin typeface="+mn-lt"/>
              </a:rPr>
              <a:t>Motivation</a:t>
            </a:r>
          </a:p>
        </p:txBody>
      </p:sp>
      <p:pic>
        <p:nvPicPr>
          <p:cNvPr id="7" name="Picture 6" descr="Logo, icon&#10;&#10;Description automatically generated">
            <a:extLst>
              <a:ext uri="{FF2B5EF4-FFF2-40B4-BE49-F238E27FC236}">
                <a16:creationId xmlns:a16="http://schemas.microsoft.com/office/drawing/2014/main" id="{936F2BAE-763B-6934-136D-A25C5BEF14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710" y="369433"/>
            <a:ext cx="1219543" cy="1219218"/>
          </a:xfrm>
          <a:prstGeom prst="rect">
            <a:avLst/>
          </a:prstGeom>
        </p:spPr>
      </p:pic>
      <p:sp>
        <p:nvSpPr>
          <p:cNvPr id="11" name="TextBox 10">
            <a:extLst>
              <a:ext uri="{FF2B5EF4-FFF2-40B4-BE49-F238E27FC236}">
                <a16:creationId xmlns:a16="http://schemas.microsoft.com/office/drawing/2014/main" id="{F3BD01EC-5973-051C-6948-89A04442E0DC}"/>
              </a:ext>
            </a:extLst>
          </p:cNvPr>
          <p:cNvSpPr txBox="1"/>
          <p:nvPr/>
        </p:nvSpPr>
        <p:spPr>
          <a:xfrm>
            <a:off x="-83163" y="6657490"/>
            <a:ext cx="4851933" cy="276999"/>
          </a:xfrm>
          <a:prstGeom prst="rect">
            <a:avLst/>
          </a:prstGeom>
          <a:noFill/>
        </p:spPr>
        <p:txBody>
          <a:bodyPr wrap="square" rtlCol="0">
            <a:spAutoFit/>
          </a:bodyPr>
          <a:lstStyle/>
          <a:p>
            <a:r>
              <a:rPr lang="en-CA" sz="1200" dirty="0">
                <a:solidFill>
                  <a:schemeClr val="bg2">
                    <a:lumMod val="50000"/>
                  </a:schemeClr>
                </a:solidFill>
                <a:latin typeface="Lato" panose="020F0502020204030203" pitchFamily="34" charset="0"/>
              </a:rPr>
              <a:t>Icon is from flaticon.com</a:t>
            </a:r>
          </a:p>
        </p:txBody>
      </p:sp>
    </p:spTree>
    <p:extLst>
      <p:ext uri="{BB962C8B-B14F-4D97-AF65-F5344CB8AC3E}">
        <p14:creationId xmlns:p14="http://schemas.microsoft.com/office/powerpoint/2010/main" val="46576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764DA8B-1E04-4C5D-8D7F-1F85779453A6}"/>
              </a:ext>
            </a:extLst>
          </p:cNvPr>
          <p:cNvSpPr>
            <a:spLocks noGrp="1"/>
          </p:cNvSpPr>
          <p:nvPr>
            <p:ph type="sldNum" sz="quarter" idx="12"/>
          </p:nvPr>
        </p:nvSpPr>
        <p:spPr>
          <a:xfrm>
            <a:off x="9240520" y="6417310"/>
            <a:ext cx="2743200" cy="365125"/>
          </a:xfrm>
        </p:spPr>
        <p:txBody>
          <a:bodyPr vert="horz" lIns="91440" tIns="45720" rIns="91440" bIns="45720" rtlCol="0" anchor="ctr">
            <a:normAutofit/>
          </a:bodyPr>
          <a:lstStyle/>
          <a:p>
            <a:pPr>
              <a:spcAft>
                <a:spcPts val="600"/>
              </a:spcAft>
            </a:pPr>
            <a:fld id="{DCBFA158-45E3-48D7-BC94-DA657BD9EC01}" type="slidenum">
              <a:rPr lang="en-US" smtClean="0">
                <a:latin typeface="Lato" panose="020F0502020204030203" pitchFamily="34" charset="0"/>
              </a:rPr>
              <a:pPr>
                <a:spcAft>
                  <a:spcPts val="600"/>
                </a:spcAft>
              </a:pPr>
              <a:t>28</a:t>
            </a:fld>
            <a:endParaRPr lang="en-US" dirty="0">
              <a:latin typeface="Lato" panose="020F0502020204030203" pitchFamily="34" charset="0"/>
            </a:endParaRPr>
          </a:p>
        </p:txBody>
      </p:sp>
      <p:sp>
        <p:nvSpPr>
          <p:cNvPr id="24" name="Google Shape;256;p35">
            <a:extLst>
              <a:ext uri="{FF2B5EF4-FFF2-40B4-BE49-F238E27FC236}">
                <a16:creationId xmlns:a16="http://schemas.microsoft.com/office/drawing/2014/main" id="{7A62024E-E954-46E7-84A8-A181A308C31D}"/>
              </a:ext>
            </a:extLst>
          </p:cNvPr>
          <p:cNvSpPr txBox="1"/>
          <p:nvPr/>
        </p:nvSpPr>
        <p:spPr>
          <a:xfrm>
            <a:off x="971203" y="595769"/>
            <a:ext cx="10041600" cy="908955"/>
          </a:xfrm>
          <a:prstGeom prst="rect">
            <a:avLst/>
          </a:prstGeom>
          <a:noFill/>
          <a:ln>
            <a:noFill/>
          </a:ln>
        </p:spPr>
        <p:txBody>
          <a:bodyPr spcFirstLastPara="1" wrap="square" lIns="121900" tIns="121900" rIns="121900" bIns="121900" anchor="t" anchorCtr="0">
            <a:noAutofit/>
          </a:bodyPr>
          <a:lstStyle/>
          <a:p>
            <a:r>
              <a:rPr lang="en-CA" sz="3200" b="1" dirty="0">
                <a:solidFill>
                  <a:schemeClr val="dk1"/>
                </a:solidFill>
                <a:ea typeface="Work Sans"/>
                <a:cs typeface="Work Sans"/>
                <a:sym typeface="Work Sans"/>
              </a:rPr>
              <a:t>Attitudes towards Tech-based Mediation</a:t>
            </a:r>
            <a:endParaRPr lang="en-CA" sz="2400" dirty="0"/>
          </a:p>
        </p:txBody>
      </p:sp>
      <p:sp>
        <p:nvSpPr>
          <p:cNvPr id="10" name="Google Shape;158;p24">
            <a:extLst>
              <a:ext uri="{FF2B5EF4-FFF2-40B4-BE49-F238E27FC236}">
                <a16:creationId xmlns:a16="http://schemas.microsoft.com/office/drawing/2014/main" id="{C83C4255-5976-4B07-B47F-8C25EC543853}"/>
              </a:ext>
            </a:extLst>
          </p:cNvPr>
          <p:cNvSpPr txBox="1">
            <a:spLocks/>
          </p:cNvSpPr>
          <p:nvPr/>
        </p:nvSpPr>
        <p:spPr>
          <a:xfrm>
            <a:off x="3886896" y="2027097"/>
            <a:ext cx="8059164" cy="378065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CA" sz="2400" dirty="0">
                <a:solidFill>
                  <a:schemeClr val="tx1">
                    <a:lumMod val="65000"/>
                    <a:lumOff val="35000"/>
                  </a:schemeClr>
                </a:solidFill>
                <a:latin typeface="Calibri" panose="020F0502020204030204" pitchFamily="34" charset="0"/>
                <a:cs typeface="Times New Roman" panose="02020603050405020304" pitchFamily="18" charset="0"/>
              </a:rPr>
              <a:t>Tech-mediated transitions are preferred by some parents</a:t>
            </a:r>
          </a:p>
          <a:p>
            <a:pPr marL="0" indent="0" algn="just">
              <a:buNone/>
            </a:pPr>
            <a:endParaRPr lang="en-CA" sz="2400" dirty="0">
              <a:solidFill>
                <a:schemeClr val="tx1">
                  <a:lumMod val="65000"/>
                  <a:lumOff val="35000"/>
                </a:schemeClr>
              </a:solidFill>
              <a:latin typeface="Calibri" panose="020F0502020204030204" pitchFamily="34" charset="0"/>
              <a:cs typeface="Times New Roman" panose="02020603050405020304" pitchFamily="18" charset="0"/>
            </a:endParaRPr>
          </a:p>
          <a:p>
            <a:pPr marL="0" indent="0" algn="just">
              <a:buNone/>
            </a:pPr>
            <a:r>
              <a:rPr lang="en-CA" sz="2400" dirty="0">
                <a:solidFill>
                  <a:schemeClr val="tx1">
                    <a:lumMod val="65000"/>
                    <a:lumOff val="35000"/>
                  </a:schemeClr>
                </a:solidFill>
                <a:latin typeface="Calibri" panose="020F0502020204030204" pitchFamily="34" charset="0"/>
                <a:cs typeface="Times New Roman" panose="02020603050405020304" pitchFamily="18" charset="0"/>
              </a:rPr>
              <a:t>Others find it ineffective in limiting children’s tech use</a:t>
            </a:r>
          </a:p>
          <a:p>
            <a:pPr marL="0" indent="0" algn="just">
              <a:buNone/>
            </a:pPr>
            <a:endParaRPr lang="en-CA" sz="2400" dirty="0">
              <a:solidFill>
                <a:schemeClr val="tx1">
                  <a:lumMod val="65000"/>
                  <a:lumOff val="35000"/>
                </a:schemeClr>
              </a:solidFill>
              <a:latin typeface="Calibri" panose="020F0502020204030204" pitchFamily="34" charset="0"/>
              <a:cs typeface="Times New Roman" panose="02020603050405020304" pitchFamily="18" charset="0"/>
            </a:endParaRPr>
          </a:p>
          <a:p>
            <a:pPr marL="0" indent="0" algn="just">
              <a:buNone/>
            </a:pPr>
            <a:r>
              <a:rPr lang="en-CA" sz="2400" dirty="0">
                <a:solidFill>
                  <a:schemeClr val="tx1">
                    <a:lumMod val="65000"/>
                    <a:lumOff val="35000"/>
                  </a:schemeClr>
                </a:solidFill>
                <a:latin typeface="Calibri" panose="020F0502020204030204" pitchFamily="34" charset="0"/>
                <a:cs typeface="Times New Roman" panose="02020603050405020304" pitchFamily="18" charset="0"/>
              </a:rPr>
              <a:t>Children feel these tools overlook their needs and expectations</a:t>
            </a:r>
          </a:p>
          <a:p>
            <a:pPr marL="0" indent="0" algn="just">
              <a:buNone/>
            </a:pPr>
            <a:endParaRPr lang="en-CA" sz="2400" dirty="0">
              <a:solidFill>
                <a:schemeClr val="tx1">
                  <a:lumMod val="65000"/>
                  <a:lumOff val="35000"/>
                </a:schemeClr>
              </a:solidFill>
              <a:latin typeface="Calibri" panose="020F0502020204030204" pitchFamily="34" charset="0"/>
              <a:cs typeface="Times New Roman" panose="02020603050405020304" pitchFamily="18" charset="0"/>
            </a:endParaRPr>
          </a:p>
          <a:p>
            <a:pPr marL="0" indent="0" algn="just">
              <a:buNone/>
            </a:pPr>
            <a:endParaRPr lang="en-CA" sz="2400" dirty="0">
              <a:solidFill>
                <a:schemeClr val="tx1">
                  <a:lumMod val="65000"/>
                  <a:lumOff val="35000"/>
                </a:schemeClr>
              </a:solidFill>
            </a:endParaRPr>
          </a:p>
        </p:txBody>
      </p:sp>
      <p:sp>
        <p:nvSpPr>
          <p:cNvPr id="11" name="TextBox 10">
            <a:extLst>
              <a:ext uri="{FF2B5EF4-FFF2-40B4-BE49-F238E27FC236}">
                <a16:creationId xmlns:a16="http://schemas.microsoft.com/office/drawing/2014/main" id="{8452FBF2-013A-45FB-86E5-C2A4562E5F23}"/>
              </a:ext>
            </a:extLst>
          </p:cNvPr>
          <p:cNvSpPr txBox="1"/>
          <p:nvPr/>
        </p:nvSpPr>
        <p:spPr>
          <a:xfrm>
            <a:off x="971203" y="4477933"/>
            <a:ext cx="4126457" cy="276999"/>
          </a:xfrm>
          <a:prstGeom prst="rect">
            <a:avLst/>
          </a:prstGeom>
          <a:noFill/>
        </p:spPr>
        <p:txBody>
          <a:bodyPr wrap="square" rtlCol="0">
            <a:spAutoFit/>
          </a:bodyPr>
          <a:lstStyle/>
          <a:p>
            <a:r>
              <a:rPr lang="en-CA" sz="1200" dirty="0">
                <a:solidFill>
                  <a:schemeClr val="tx1">
                    <a:lumMod val="50000"/>
                    <a:lumOff val="50000"/>
                  </a:schemeClr>
                </a:solidFill>
              </a:rPr>
              <a:t>play.google.com/store/apps/</a:t>
            </a:r>
          </a:p>
        </p:txBody>
      </p:sp>
      <p:pic>
        <p:nvPicPr>
          <p:cNvPr id="2" name="Picture 2" descr="Kid Mode On - Child Lock - Apps on Google Play">
            <a:extLst>
              <a:ext uri="{FF2B5EF4-FFF2-40B4-BE49-F238E27FC236}">
                <a16:creationId xmlns:a16="http://schemas.microsoft.com/office/drawing/2014/main" id="{5B017959-2496-4DC3-CE85-F2F63C2B4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20" y="1870031"/>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icon&#10;&#10;Description automatically generated">
            <a:extLst>
              <a:ext uri="{FF2B5EF4-FFF2-40B4-BE49-F238E27FC236}">
                <a16:creationId xmlns:a16="http://schemas.microsoft.com/office/drawing/2014/main" id="{44D889E2-A434-4F18-E6B1-4492DBD662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710" y="369433"/>
            <a:ext cx="1219543" cy="1219218"/>
          </a:xfrm>
          <a:prstGeom prst="rect">
            <a:avLst/>
          </a:prstGeom>
        </p:spPr>
      </p:pic>
      <p:sp>
        <p:nvSpPr>
          <p:cNvPr id="12" name="TextBox 11">
            <a:extLst>
              <a:ext uri="{FF2B5EF4-FFF2-40B4-BE49-F238E27FC236}">
                <a16:creationId xmlns:a16="http://schemas.microsoft.com/office/drawing/2014/main" id="{D1F65B8D-BE7D-E9BD-0198-F43939D07D03}"/>
              </a:ext>
            </a:extLst>
          </p:cNvPr>
          <p:cNvSpPr txBox="1"/>
          <p:nvPr/>
        </p:nvSpPr>
        <p:spPr>
          <a:xfrm>
            <a:off x="-83163" y="6657490"/>
            <a:ext cx="4851933" cy="276999"/>
          </a:xfrm>
          <a:prstGeom prst="rect">
            <a:avLst/>
          </a:prstGeom>
          <a:noFill/>
        </p:spPr>
        <p:txBody>
          <a:bodyPr wrap="square" rtlCol="0">
            <a:spAutoFit/>
          </a:bodyPr>
          <a:lstStyle/>
          <a:p>
            <a:r>
              <a:rPr lang="en-CA" sz="1200" dirty="0">
                <a:solidFill>
                  <a:schemeClr val="bg2">
                    <a:lumMod val="50000"/>
                  </a:schemeClr>
                </a:solidFill>
                <a:latin typeface="Lato" panose="020F0502020204030203" pitchFamily="34" charset="0"/>
              </a:rPr>
              <a:t>Icon is from flaticon.com</a:t>
            </a:r>
          </a:p>
        </p:txBody>
      </p:sp>
    </p:spTree>
    <p:extLst>
      <p:ext uri="{BB962C8B-B14F-4D97-AF65-F5344CB8AC3E}">
        <p14:creationId xmlns:p14="http://schemas.microsoft.com/office/powerpoint/2010/main" val="38637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764DA8B-1E04-4C5D-8D7F-1F85779453A6}"/>
              </a:ext>
            </a:extLst>
          </p:cNvPr>
          <p:cNvSpPr>
            <a:spLocks noGrp="1"/>
          </p:cNvSpPr>
          <p:nvPr>
            <p:ph type="sldNum" sz="quarter" idx="12"/>
          </p:nvPr>
        </p:nvSpPr>
        <p:spPr>
          <a:xfrm>
            <a:off x="9240520" y="6417310"/>
            <a:ext cx="2743200" cy="365125"/>
          </a:xfrm>
        </p:spPr>
        <p:txBody>
          <a:bodyPr vert="horz" lIns="91440" tIns="45720" rIns="91440" bIns="45720" rtlCol="0" anchor="ctr">
            <a:normAutofit/>
          </a:bodyPr>
          <a:lstStyle/>
          <a:p>
            <a:pPr>
              <a:spcAft>
                <a:spcPts val="600"/>
              </a:spcAft>
            </a:pPr>
            <a:fld id="{DCBFA158-45E3-48D7-BC94-DA657BD9EC01}" type="slidenum">
              <a:rPr lang="en-US" smtClean="0">
                <a:latin typeface="Lato" panose="020F0502020204030203" pitchFamily="34" charset="0"/>
              </a:rPr>
              <a:pPr>
                <a:spcAft>
                  <a:spcPts val="600"/>
                </a:spcAft>
              </a:pPr>
              <a:t>29</a:t>
            </a:fld>
            <a:endParaRPr lang="en-US" dirty="0">
              <a:latin typeface="Lato" panose="020F0502020204030203" pitchFamily="34" charset="0"/>
            </a:endParaRPr>
          </a:p>
        </p:txBody>
      </p:sp>
      <p:sp>
        <p:nvSpPr>
          <p:cNvPr id="24" name="Google Shape;256;p35">
            <a:extLst>
              <a:ext uri="{FF2B5EF4-FFF2-40B4-BE49-F238E27FC236}">
                <a16:creationId xmlns:a16="http://schemas.microsoft.com/office/drawing/2014/main" id="{7A62024E-E954-46E7-84A8-A181A308C31D}"/>
              </a:ext>
            </a:extLst>
          </p:cNvPr>
          <p:cNvSpPr txBox="1"/>
          <p:nvPr/>
        </p:nvSpPr>
        <p:spPr>
          <a:xfrm>
            <a:off x="926786" y="629960"/>
            <a:ext cx="10041600" cy="908955"/>
          </a:xfrm>
          <a:prstGeom prst="rect">
            <a:avLst/>
          </a:prstGeom>
          <a:noFill/>
          <a:ln>
            <a:noFill/>
          </a:ln>
        </p:spPr>
        <p:txBody>
          <a:bodyPr spcFirstLastPara="1" wrap="square" lIns="121900" tIns="121900" rIns="121900" bIns="121900" anchor="t" anchorCtr="0">
            <a:noAutofit/>
          </a:bodyPr>
          <a:lstStyle/>
          <a:p>
            <a:r>
              <a:rPr lang="en-CA" sz="3200" b="1" dirty="0">
                <a:solidFill>
                  <a:schemeClr val="dk1"/>
                </a:solidFill>
                <a:ea typeface="Work Sans"/>
                <a:cs typeface="Work Sans"/>
                <a:sym typeface="Work Sans"/>
              </a:rPr>
              <a:t>Prior Work to Help Children Follow the Rules</a:t>
            </a:r>
            <a:endParaRPr lang="en-CA" sz="2400" dirty="0"/>
          </a:p>
        </p:txBody>
      </p:sp>
      <p:sp>
        <p:nvSpPr>
          <p:cNvPr id="10" name="Google Shape;158;p24">
            <a:extLst>
              <a:ext uri="{FF2B5EF4-FFF2-40B4-BE49-F238E27FC236}">
                <a16:creationId xmlns:a16="http://schemas.microsoft.com/office/drawing/2014/main" id="{C83C4255-5976-4B07-B47F-8C25EC543853}"/>
              </a:ext>
            </a:extLst>
          </p:cNvPr>
          <p:cNvSpPr txBox="1">
            <a:spLocks/>
          </p:cNvSpPr>
          <p:nvPr/>
        </p:nvSpPr>
        <p:spPr>
          <a:xfrm>
            <a:off x="1047823" y="1994666"/>
            <a:ext cx="6539779" cy="378065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CA" sz="2400" dirty="0">
                <a:solidFill>
                  <a:schemeClr val="tx1">
                    <a:lumMod val="65000"/>
                    <a:lumOff val="35000"/>
                  </a:schemeClr>
                </a:solidFill>
                <a:latin typeface="Calibri" panose="020F0502020204030204" pitchFamily="34" charset="0"/>
                <a:cs typeface="Times New Roman" panose="02020603050405020304" pitchFamily="18" charset="0"/>
              </a:rPr>
              <a:t>Joint activities with family</a:t>
            </a:r>
          </a:p>
          <a:p>
            <a:pPr marL="0" indent="0" algn="just">
              <a:buNone/>
            </a:pPr>
            <a:r>
              <a:rPr lang="en-CA" sz="2400" dirty="0">
                <a:solidFill>
                  <a:schemeClr val="tx1">
                    <a:lumMod val="65000"/>
                    <a:lumOff val="35000"/>
                  </a:schemeClr>
                </a:solidFill>
                <a:latin typeface="Calibri" panose="020F0502020204030204" pitchFamily="34" charset="0"/>
                <a:cs typeface="Times New Roman" panose="02020603050405020304" pitchFamily="18" charset="0"/>
              </a:rPr>
              <a:t>Planning their device-based playtime</a:t>
            </a:r>
          </a:p>
          <a:p>
            <a:pPr marL="0" indent="0" algn="just">
              <a:buNone/>
            </a:pPr>
            <a:r>
              <a:rPr lang="en-CA" sz="2400" dirty="0">
                <a:solidFill>
                  <a:schemeClr val="tx1">
                    <a:lumMod val="65000"/>
                    <a:lumOff val="35000"/>
                  </a:schemeClr>
                </a:solidFill>
                <a:latin typeface="Calibri" panose="020F0502020204030204" pitchFamily="34" charset="0"/>
                <a:cs typeface="Times New Roman" panose="02020603050405020304" pitchFamily="18" charset="0"/>
              </a:rPr>
              <a:t>Using augmented reality</a:t>
            </a:r>
          </a:p>
          <a:p>
            <a:pPr marL="457200" lvl="1" indent="0" algn="just">
              <a:buNone/>
            </a:pPr>
            <a:endParaRPr lang="en-CA" dirty="0">
              <a:solidFill>
                <a:schemeClr val="tx1">
                  <a:lumMod val="65000"/>
                  <a:lumOff val="35000"/>
                </a:schemeClr>
              </a:solidFill>
              <a:latin typeface="Calibri" panose="020F0502020204030204" pitchFamily="34" charset="0"/>
              <a:cs typeface="Times New Roman" panose="02020603050405020304" pitchFamily="18" charset="0"/>
            </a:endParaRPr>
          </a:p>
          <a:p>
            <a:pPr marL="0" indent="0" algn="just">
              <a:buNone/>
            </a:pPr>
            <a:r>
              <a:rPr lang="en-CA" sz="2400" dirty="0">
                <a:solidFill>
                  <a:schemeClr val="tx1">
                    <a:lumMod val="65000"/>
                    <a:lumOff val="35000"/>
                  </a:schemeClr>
                </a:solidFill>
              </a:rPr>
              <a:t>However, no prior work has involved children in the design process of these interventions</a:t>
            </a:r>
          </a:p>
        </p:txBody>
      </p:sp>
      <p:pic>
        <p:nvPicPr>
          <p:cNvPr id="3" name="Picture 2" descr="Graphical user interface, application&#10;&#10;Description automatically generated">
            <a:extLst>
              <a:ext uri="{FF2B5EF4-FFF2-40B4-BE49-F238E27FC236}">
                <a16:creationId xmlns:a16="http://schemas.microsoft.com/office/drawing/2014/main" id="{1805A32B-72AE-48FD-83A9-B90FDD0AA3A2}"/>
              </a:ext>
            </a:extLst>
          </p:cNvPr>
          <p:cNvPicPr>
            <a:picLocks noChangeAspect="1"/>
          </p:cNvPicPr>
          <p:nvPr/>
        </p:nvPicPr>
        <p:blipFill rotWithShape="1">
          <a:blip r:embed="rId3">
            <a:extLst>
              <a:ext uri="{28A0092B-C50C-407E-A947-70E740481C1C}">
                <a14:useLocalDpi xmlns:a14="http://schemas.microsoft.com/office/drawing/2010/main" val="0"/>
              </a:ext>
            </a:extLst>
          </a:blip>
          <a:srcRect l="4687" r="44125"/>
          <a:stretch/>
        </p:blipFill>
        <p:spPr>
          <a:xfrm>
            <a:off x="8022901" y="1994666"/>
            <a:ext cx="3525520" cy="3254327"/>
          </a:xfrm>
          <a:prstGeom prst="rect">
            <a:avLst/>
          </a:prstGeom>
        </p:spPr>
      </p:pic>
      <p:sp>
        <p:nvSpPr>
          <p:cNvPr id="11" name="TextBox 10">
            <a:extLst>
              <a:ext uri="{FF2B5EF4-FFF2-40B4-BE49-F238E27FC236}">
                <a16:creationId xmlns:a16="http://schemas.microsoft.com/office/drawing/2014/main" id="{8452FBF2-013A-45FB-86E5-C2A4562E5F23}"/>
              </a:ext>
            </a:extLst>
          </p:cNvPr>
          <p:cNvSpPr txBox="1"/>
          <p:nvPr/>
        </p:nvSpPr>
        <p:spPr>
          <a:xfrm>
            <a:off x="7857263" y="5209893"/>
            <a:ext cx="4126457" cy="276999"/>
          </a:xfrm>
          <a:prstGeom prst="rect">
            <a:avLst/>
          </a:prstGeom>
          <a:noFill/>
        </p:spPr>
        <p:txBody>
          <a:bodyPr wrap="square" rtlCol="0">
            <a:spAutoFit/>
          </a:bodyPr>
          <a:lstStyle/>
          <a:p>
            <a:r>
              <a:rPr lang="en-CA" sz="1200" dirty="0">
                <a:solidFill>
                  <a:schemeClr val="tx1">
                    <a:lumMod val="50000"/>
                    <a:lumOff val="50000"/>
                  </a:schemeClr>
                </a:solidFill>
              </a:rPr>
              <a:t>www.geekersmagazine.com/tools-limiting-kids-screen-time/</a:t>
            </a:r>
          </a:p>
        </p:txBody>
      </p:sp>
      <p:sp>
        <p:nvSpPr>
          <p:cNvPr id="4" name="Rectangle 3">
            <a:extLst>
              <a:ext uri="{FF2B5EF4-FFF2-40B4-BE49-F238E27FC236}">
                <a16:creationId xmlns:a16="http://schemas.microsoft.com/office/drawing/2014/main" id="{FE0581CA-9929-A4AE-8C70-1B25B3C12535}"/>
              </a:ext>
            </a:extLst>
          </p:cNvPr>
          <p:cNvSpPr/>
          <p:nvPr/>
        </p:nvSpPr>
        <p:spPr>
          <a:xfrm>
            <a:off x="709153" y="5633697"/>
            <a:ext cx="10773693" cy="461665"/>
          </a:xfrm>
          <a:prstGeom prst="rect">
            <a:avLst/>
          </a:prstGeom>
        </p:spPr>
        <p:txBody>
          <a:bodyPr wrap="square">
            <a:spAutoFit/>
          </a:bodyPr>
          <a:lstStyle/>
          <a:p>
            <a:pPr algn="ctr" fontAlgn="base"/>
            <a:r>
              <a:rPr lang="en-CA" sz="2400" b="1" dirty="0">
                <a:solidFill>
                  <a:schemeClr val="tx1">
                    <a:lumMod val="65000"/>
                    <a:lumOff val="35000"/>
                  </a:schemeClr>
                </a:solidFill>
                <a:ea typeface="Calibri" panose="020F0502020204030204" pitchFamily="34" charset="0"/>
                <a:cs typeface="Times New Roman" panose="02020603050405020304" pitchFamily="18" charset="0"/>
              </a:rPr>
              <a:t>Understand children’s perceptions about self-disengagement from technology</a:t>
            </a:r>
          </a:p>
        </p:txBody>
      </p:sp>
      <p:pic>
        <p:nvPicPr>
          <p:cNvPr id="9" name="Picture 8" descr="Logo, icon&#10;&#10;Description automatically generated">
            <a:extLst>
              <a:ext uri="{FF2B5EF4-FFF2-40B4-BE49-F238E27FC236}">
                <a16:creationId xmlns:a16="http://schemas.microsoft.com/office/drawing/2014/main" id="{43B3A953-0321-405D-AD76-4DFBA07CAA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710" y="369433"/>
            <a:ext cx="1219543" cy="1219218"/>
          </a:xfrm>
          <a:prstGeom prst="rect">
            <a:avLst/>
          </a:prstGeom>
        </p:spPr>
      </p:pic>
      <p:sp>
        <p:nvSpPr>
          <p:cNvPr id="12" name="TextBox 11">
            <a:extLst>
              <a:ext uri="{FF2B5EF4-FFF2-40B4-BE49-F238E27FC236}">
                <a16:creationId xmlns:a16="http://schemas.microsoft.com/office/drawing/2014/main" id="{224C18D9-E83F-D709-A7DC-9B1D683FE7B1}"/>
              </a:ext>
            </a:extLst>
          </p:cNvPr>
          <p:cNvSpPr txBox="1"/>
          <p:nvPr/>
        </p:nvSpPr>
        <p:spPr>
          <a:xfrm>
            <a:off x="-83163" y="6657490"/>
            <a:ext cx="4851933" cy="276999"/>
          </a:xfrm>
          <a:prstGeom prst="rect">
            <a:avLst/>
          </a:prstGeom>
          <a:noFill/>
        </p:spPr>
        <p:txBody>
          <a:bodyPr wrap="square" rtlCol="0">
            <a:spAutoFit/>
          </a:bodyPr>
          <a:lstStyle/>
          <a:p>
            <a:r>
              <a:rPr lang="en-CA" sz="1200" dirty="0">
                <a:solidFill>
                  <a:schemeClr val="bg2">
                    <a:lumMod val="50000"/>
                  </a:schemeClr>
                </a:solidFill>
                <a:latin typeface="Lato" panose="020F0502020204030203" pitchFamily="34" charset="0"/>
              </a:rPr>
              <a:t>Icon is from flaticon.com</a:t>
            </a:r>
          </a:p>
        </p:txBody>
      </p:sp>
    </p:spTree>
    <p:extLst>
      <p:ext uri="{BB962C8B-B14F-4D97-AF65-F5344CB8AC3E}">
        <p14:creationId xmlns:p14="http://schemas.microsoft.com/office/powerpoint/2010/main" val="39138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8" name="Rectangle 7">
            <a:extLst>
              <a:ext uri="{FF2B5EF4-FFF2-40B4-BE49-F238E27FC236}">
                <a16:creationId xmlns:a16="http://schemas.microsoft.com/office/drawing/2014/main" id="{478D5C53-6BDA-0E6F-FDF0-18545698A4DD}"/>
              </a:ext>
            </a:extLst>
          </p:cNvPr>
          <p:cNvSpPr/>
          <p:nvPr/>
        </p:nvSpPr>
        <p:spPr>
          <a:xfrm>
            <a:off x="924810" y="0"/>
            <a:ext cx="10515600" cy="2057043"/>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3200" b="1" kern="1200" dirty="0">
                <a:solidFill>
                  <a:schemeClr val="tx1"/>
                </a:solidFill>
                <a:ea typeface="+mj-ea"/>
                <a:cs typeface="+mj-cs"/>
                <a:sym typeface="Times New Roman"/>
              </a:rPr>
              <a:t>Technology Overuse</a:t>
            </a:r>
          </a:p>
        </p:txBody>
      </p:sp>
      <p:pic>
        <p:nvPicPr>
          <p:cNvPr id="7" name="Picture 6" descr="Icon&#10;&#10;Description automatically generated">
            <a:extLst>
              <a:ext uri="{FF2B5EF4-FFF2-40B4-BE49-F238E27FC236}">
                <a16:creationId xmlns:a16="http://schemas.microsoft.com/office/drawing/2014/main" id="{7D3676D4-4DAC-AA51-8595-939853D5FB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7472" y="1734227"/>
            <a:ext cx="1161723" cy="1161723"/>
          </a:xfrm>
          <a:prstGeom prst="rect">
            <a:avLst/>
          </a:prstGeom>
        </p:spPr>
      </p:pic>
      <p:sp>
        <p:nvSpPr>
          <p:cNvPr id="29" name="TextBox 28">
            <a:extLst>
              <a:ext uri="{FF2B5EF4-FFF2-40B4-BE49-F238E27FC236}">
                <a16:creationId xmlns:a16="http://schemas.microsoft.com/office/drawing/2014/main" id="{405909DE-C05F-E113-24B3-D04A6CADE707}"/>
              </a:ext>
            </a:extLst>
          </p:cNvPr>
          <p:cNvSpPr txBox="1"/>
          <p:nvPr/>
        </p:nvSpPr>
        <p:spPr>
          <a:xfrm>
            <a:off x="3004793" y="3597202"/>
            <a:ext cx="8241955" cy="492443"/>
          </a:xfrm>
          <a:prstGeom prst="rect">
            <a:avLst/>
          </a:prstGeom>
          <a:noFill/>
        </p:spPr>
        <p:txBody>
          <a:bodyPr wrap="square">
            <a:spAutoFit/>
          </a:bodyPr>
          <a:lstStyle/>
          <a:p>
            <a:r>
              <a:rPr lang="en-US" sz="2600" kern="1200" dirty="0">
                <a:solidFill>
                  <a:schemeClr val="tx1"/>
                </a:solidFill>
                <a:ea typeface="+mj-ea"/>
                <a:cs typeface="+mj-cs"/>
                <a:sym typeface="Times New Roman"/>
              </a:rPr>
              <a:t>Can lead to health issues </a:t>
            </a:r>
            <a:endParaRPr lang="en-CA" sz="2600" dirty="0"/>
          </a:p>
        </p:txBody>
      </p:sp>
      <p:pic>
        <p:nvPicPr>
          <p:cNvPr id="31" name="Picture 30" descr="Icon&#10;&#10;Description automatically generated">
            <a:extLst>
              <a:ext uri="{FF2B5EF4-FFF2-40B4-BE49-F238E27FC236}">
                <a16:creationId xmlns:a16="http://schemas.microsoft.com/office/drawing/2014/main" id="{DEE578FB-498C-DD2C-B296-D8CD065E10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563" y="4760121"/>
            <a:ext cx="1257539" cy="1276863"/>
          </a:xfrm>
          <a:prstGeom prst="rect">
            <a:avLst/>
          </a:prstGeom>
        </p:spPr>
      </p:pic>
      <p:sp>
        <p:nvSpPr>
          <p:cNvPr id="34" name="Slide Number Placeholder 4">
            <a:extLst>
              <a:ext uri="{FF2B5EF4-FFF2-40B4-BE49-F238E27FC236}">
                <a16:creationId xmlns:a16="http://schemas.microsoft.com/office/drawing/2014/main" id="{2C80C484-E5AD-B239-32DA-E5CB24B796CB}"/>
              </a:ext>
            </a:extLst>
          </p:cNvPr>
          <p:cNvSpPr>
            <a:spLocks noGrp="1"/>
          </p:cNvSpPr>
          <p:nvPr>
            <p:ph type="sldNum" sz="quarter" idx="12"/>
          </p:nvPr>
        </p:nvSpPr>
        <p:spPr>
          <a:xfrm>
            <a:off x="9274099" y="6399452"/>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A15311-A6FA-E795-EEEB-6BE0BF497811}"/>
              </a:ext>
            </a:extLst>
          </p:cNvPr>
          <p:cNvSpPr txBox="1"/>
          <p:nvPr/>
        </p:nvSpPr>
        <p:spPr>
          <a:xfrm>
            <a:off x="3004793" y="2084255"/>
            <a:ext cx="8629274" cy="492443"/>
          </a:xfrm>
          <a:prstGeom prst="rect">
            <a:avLst/>
          </a:prstGeom>
          <a:noFill/>
        </p:spPr>
        <p:txBody>
          <a:bodyPr wrap="square">
            <a:spAutoFit/>
          </a:bodyPr>
          <a:lstStyle/>
          <a:p>
            <a:r>
              <a:rPr lang="en-US" sz="2600" dirty="0">
                <a:ea typeface="+mj-ea"/>
                <a:cs typeface="+mj-cs"/>
                <a:sym typeface="Times New Roman"/>
              </a:rPr>
              <a:t>N</a:t>
            </a:r>
            <a:r>
              <a:rPr lang="en-US" sz="2600" kern="1200" dirty="0">
                <a:solidFill>
                  <a:schemeClr val="tx1"/>
                </a:solidFill>
                <a:ea typeface="+mj-ea"/>
                <a:cs typeface="+mj-cs"/>
                <a:sym typeface="Times New Roman"/>
              </a:rPr>
              <a:t>egative effects on social and </a:t>
            </a:r>
            <a:r>
              <a:rPr lang="en-CA" sz="2600" dirty="0">
                <a:solidFill>
                  <a:prstClr val="black"/>
                </a:solidFill>
                <a:ea typeface="+mj-ea"/>
                <a:cs typeface="+mj-cs"/>
                <a:sym typeface="Work Sans"/>
              </a:rPr>
              <a:t>c</a:t>
            </a:r>
            <a:r>
              <a:rPr lang="en-CA" sz="2600" dirty="0">
                <a:solidFill>
                  <a:prstClr val="black"/>
                </a:solidFill>
                <a:ea typeface="Work Sans"/>
                <a:cs typeface="Work Sans"/>
                <a:sym typeface="Work Sans"/>
              </a:rPr>
              <a:t>ognitive development</a:t>
            </a:r>
            <a:endParaRPr lang="en-CA" sz="2600" dirty="0">
              <a:solidFill>
                <a:prstClr val="black"/>
              </a:solidFill>
            </a:endParaRPr>
          </a:p>
        </p:txBody>
      </p:sp>
      <p:pic>
        <p:nvPicPr>
          <p:cNvPr id="5" name="Picture 4" descr="A picture containing text, vector graphics&#10;&#10;Description automatically generated">
            <a:extLst>
              <a:ext uri="{FF2B5EF4-FFF2-40B4-BE49-F238E27FC236}">
                <a16:creationId xmlns:a16="http://schemas.microsoft.com/office/drawing/2014/main" id="{08D841AA-9134-E6DD-D096-AE477BEC70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9842" r="11184"/>
          <a:stretch/>
        </p:blipFill>
        <p:spPr>
          <a:xfrm>
            <a:off x="1308844" y="3258875"/>
            <a:ext cx="898978" cy="1138321"/>
          </a:xfrm>
          <a:prstGeom prst="rect">
            <a:avLst/>
          </a:prstGeom>
        </p:spPr>
      </p:pic>
      <p:sp>
        <p:nvSpPr>
          <p:cNvPr id="6" name="TextBox 5">
            <a:extLst>
              <a:ext uri="{FF2B5EF4-FFF2-40B4-BE49-F238E27FC236}">
                <a16:creationId xmlns:a16="http://schemas.microsoft.com/office/drawing/2014/main" id="{C73777A8-6498-86D7-CD14-173D9281A776}"/>
              </a:ext>
            </a:extLst>
          </p:cNvPr>
          <p:cNvSpPr txBox="1"/>
          <p:nvPr/>
        </p:nvSpPr>
        <p:spPr>
          <a:xfrm>
            <a:off x="3004794" y="5167719"/>
            <a:ext cx="8241955" cy="492443"/>
          </a:xfrm>
          <a:prstGeom prst="rect">
            <a:avLst/>
          </a:prstGeom>
          <a:noFill/>
        </p:spPr>
        <p:txBody>
          <a:bodyPr wrap="square">
            <a:spAutoFit/>
          </a:bodyPr>
          <a:lstStyle/>
          <a:p>
            <a:r>
              <a:rPr lang="en-US" sz="2600" kern="1200" dirty="0">
                <a:solidFill>
                  <a:schemeClr val="tx1"/>
                </a:solidFill>
                <a:ea typeface="+mj-ea"/>
                <a:cs typeface="+mj-cs"/>
                <a:sym typeface="Times New Roman"/>
              </a:rPr>
              <a:t>Can become an addiction </a:t>
            </a:r>
            <a:endParaRPr lang="en-CA" sz="2600" dirty="0"/>
          </a:p>
        </p:txBody>
      </p:sp>
      <p:sp>
        <p:nvSpPr>
          <p:cNvPr id="10" name="TextBox 9">
            <a:extLst>
              <a:ext uri="{FF2B5EF4-FFF2-40B4-BE49-F238E27FC236}">
                <a16:creationId xmlns:a16="http://schemas.microsoft.com/office/drawing/2014/main" id="{389A73EF-89BF-49A8-C316-93E78B94D24A}"/>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Icons are from flaticon.com</a:t>
            </a:r>
          </a:p>
        </p:txBody>
      </p:sp>
    </p:spTree>
    <p:extLst>
      <p:ext uri="{BB962C8B-B14F-4D97-AF65-F5344CB8AC3E}">
        <p14:creationId xmlns:p14="http://schemas.microsoft.com/office/powerpoint/2010/main" val="2650951309"/>
      </p:ext>
    </p:extLst>
  </p:cSld>
  <p:clrMapOvr>
    <a:masterClrMapping/>
  </p:clrMapOvr>
  <mc:AlternateContent xmlns:mc="http://schemas.openxmlformats.org/markup-compatibility/2006" xmlns:p14="http://schemas.microsoft.com/office/powerpoint/2010/main">
    <mc:Choice Requires="p14">
      <p:transition spd="slow" p14:dur="2000" advTm="3273"/>
    </mc:Choice>
    <mc:Fallback xmlns="">
      <p:transition spd="slow" advTm="3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8" name="Rectangle 7">
            <a:extLst>
              <a:ext uri="{FF2B5EF4-FFF2-40B4-BE49-F238E27FC236}">
                <a16:creationId xmlns:a16="http://schemas.microsoft.com/office/drawing/2014/main" id="{478D5C53-6BDA-0E6F-FDF0-18545698A4DD}"/>
              </a:ext>
            </a:extLst>
          </p:cNvPr>
          <p:cNvSpPr/>
          <p:nvPr/>
        </p:nvSpPr>
        <p:spPr>
          <a:xfrm>
            <a:off x="924810" y="0"/>
            <a:ext cx="10515600" cy="2057043"/>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3200" b="1" kern="1200" dirty="0">
                <a:solidFill>
                  <a:schemeClr val="tx1"/>
                </a:solidFill>
                <a:ea typeface="+mj-ea"/>
                <a:cs typeface="+mj-cs"/>
                <a:sym typeface="Times New Roman"/>
              </a:rPr>
              <a:t>Technology Overuse</a:t>
            </a:r>
          </a:p>
        </p:txBody>
      </p:sp>
      <p:pic>
        <p:nvPicPr>
          <p:cNvPr id="4" name="Picture 3" descr="Icon&#10;&#10;Description automatically generated">
            <a:extLst>
              <a:ext uri="{FF2B5EF4-FFF2-40B4-BE49-F238E27FC236}">
                <a16:creationId xmlns:a16="http://schemas.microsoft.com/office/drawing/2014/main" id="{5CA72962-D995-5D20-EB64-C33035154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317" y="3280806"/>
            <a:ext cx="1423785" cy="1423785"/>
          </a:xfrm>
          <a:prstGeom prst="rect">
            <a:avLst/>
          </a:prstGeom>
        </p:spPr>
      </p:pic>
      <p:pic>
        <p:nvPicPr>
          <p:cNvPr id="7" name="Picture 6" descr="Icon&#10;&#10;Description automatically generated">
            <a:extLst>
              <a:ext uri="{FF2B5EF4-FFF2-40B4-BE49-F238E27FC236}">
                <a16:creationId xmlns:a16="http://schemas.microsoft.com/office/drawing/2014/main" id="{7D3676D4-4DAC-AA51-8595-939853D5F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450" y="3280806"/>
            <a:ext cx="1423785" cy="1423785"/>
          </a:xfrm>
          <a:prstGeom prst="rect">
            <a:avLst/>
          </a:prstGeom>
        </p:spPr>
      </p:pic>
      <p:sp>
        <p:nvSpPr>
          <p:cNvPr id="14" name="Google Shape;158;p24">
            <a:extLst>
              <a:ext uri="{FF2B5EF4-FFF2-40B4-BE49-F238E27FC236}">
                <a16:creationId xmlns:a16="http://schemas.microsoft.com/office/drawing/2014/main" id="{BC92FD58-B62C-B787-C8B2-1D30FC2DAC49}"/>
              </a:ext>
            </a:extLst>
          </p:cNvPr>
          <p:cNvSpPr txBox="1">
            <a:spLocks/>
          </p:cNvSpPr>
          <p:nvPr/>
        </p:nvSpPr>
        <p:spPr>
          <a:xfrm>
            <a:off x="971926" y="4702611"/>
            <a:ext cx="2282776"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200" dirty="0">
                <a:solidFill>
                  <a:prstClr val="black"/>
                </a:solidFill>
                <a:latin typeface="Lato" panose="020F0502020204030203" pitchFamily="34" charset="0"/>
                <a:ea typeface="Work Sans"/>
                <a:cs typeface="Work Sans"/>
                <a:sym typeface="Work Sans"/>
              </a:rPr>
              <a:t>Social Development</a:t>
            </a:r>
            <a:endParaRPr lang="en-CA" sz="2200" dirty="0">
              <a:solidFill>
                <a:prstClr val="black"/>
              </a:solidFill>
              <a:latin typeface="Lato" panose="020F0502020204030203" pitchFamily="34" charset="0"/>
            </a:endParaRPr>
          </a:p>
        </p:txBody>
      </p:sp>
      <p:pic>
        <p:nvPicPr>
          <p:cNvPr id="17" name="Picture 16" descr="A picture containing text, vector graphics&#10;&#10;Description automatically generated">
            <a:extLst>
              <a:ext uri="{FF2B5EF4-FFF2-40B4-BE49-F238E27FC236}">
                <a16:creationId xmlns:a16="http://schemas.microsoft.com/office/drawing/2014/main" id="{E67ADDE9-5A54-25EE-B51B-08A20386047B}"/>
              </a:ext>
            </a:extLst>
          </p:cNvPr>
          <p:cNvPicPr>
            <a:picLocks noChangeAspect="1"/>
          </p:cNvPicPr>
          <p:nvPr/>
        </p:nvPicPr>
        <p:blipFill rotWithShape="1">
          <a:blip r:embed="rId5">
            <a:extLst>
              <a:ext uri="{28A0092B-C50C-407E-A947-70E740481C1C}">
                <a14:useLocalDpi xmlns:a14="http://schemas.microsoft.com/office/drawing/2010/main" val="0"/>
              </a:ext>
            </a:extLst>
          </a:blip>
          <a:srcRect l="9842" r="11184"/>
          <a:stretch/>
        </p:blipFill>
        <p:spPr>
          <a:xfrm>
            <a:off x="7109789" y="3098128"/>
            <a:ext cx="1265546" cy="1602484"/>
          </a:xfrm>
          <a:prstGeom prst="rect">
            <a:avLst/>
          </a:prstGeom>
        </p:spPr>
      </p:pic>
      <p:sp>
        <p:nvSpPr>
          <p:cNvPr id="22" name="Google Shape;158;p24">
            <a:extLst>
              <a:ext uri="{FF2B5EF4-FFF2-40B4-BE49-F238E27FC236}">
                <a16:creationId xmlns:a16="http://schemas.microsoft.com/office/drawing/2014/main" id="{32FCE807-CDEF-4795-DF39-9B090A526B01}"/>
              </a:ext>
            </a:extLst>
          </p:cNvPr>
          <p:cNvSpPr txBox="1">
            <a:spLocks/>
          </p:cNvSpPr>
          <p:nvPr/>
        </p:nvSpPr>
        <p:spPr>
          <a:xfrm>
            <a:off x="3401055" y="4702611"/>
            <a:ext cx="2282776"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200" dirty="0">
                <a:solidFill>
                  <a:prstClr val="black"/>
                </a:solidFill>
                <a:latin typeface="Lato" panose="020F0502020204030203" pitchFamily="34" charset="0"/>
                <a:ea typeface="Work Sans"/>
                <a:cs typeface="Work Sans"/>
                <a:sym typeface="Work Sans"/>
              </a:rPr>
              <a:t>Cognitive Development</a:t>
            </a:r>
            <a:endParaRPr lang="en-CA" sz="2200" dirty="0">
              <a:solidFill>
                <a:prstClr val="black"/>
              </a:solidFill>
              <a:latin typeface="Lato" panose="020F0502020204030203" pitchFamily="34" charset="0"/>
            </a:endParaRPr>
          </a:p>
        </p:txBody>
      </p:sp>
      <p:sp>
        <p:nvSpPr>
          <p:cNvPr id="24" name="TextBox 23">
            <a:extLst>
              <a:ext uri="{FF2B5EF4-FFF2-40B4-BE49-F238E27FC236}">
                <a16:creationId xmlns:a16="http://schemas.microsoft.com/office/drawing/2014/main" id="{33FCCE2F-7968-7EE6-72EA-4BBA95B16F28}"/>
              </a:ext>
            </a:extLst>
          </p:cNvPr>
          <p:cNvSpPr txBox="1"/>
          <p:nvPr/>
        </p:nvSpPr>
        <p:spPr>
          <a:xfrm>
            <a:off x="1992126" y="2019182"/>
            <a:ext cx="3772381" cy="461665"/>
          </a:xfrm>
          <a:prstGeom prst="rect">
            <a:avLst/>
          </a:prstGeom>
          <a:noFill/>
        </p:spPr>
        <p:txBody>
          <a:bodyPr wrap="square">
            <a:spAutoFit/>
          </a:bodyPr>
          <a:lstStyle/>
          <a:p>
            <a:r>
              <a:rPr lang="en-US" sz="2400" kern="1200" dirty="0">
                <a:solidFill>
                  <a:schemeClr val="tx1"/>
                </a:solidFill>
                <a:latin typeface="Lato" panose="020F0502020204030203" pitchFamily="34" charset="0"/>
                <a:ea typeface="+mj-ea"/>
                <a:cs typeface="+mj-cs"/>
                <a:sym typeface="Times New Roman"/>
              </a:rPr>
              <a:t>Can negatively impact</a:t>
            </a:r>
            <a:endParaRPr lang="en-CA" sz="2400" dirty="0">
              <a:latin typeface="Lato" panose="020F0502020204030203" pitchFamily="34" charset="0"/>
            </a:endParaRPr>
          </a:p>
        </p:txBody>
      </p:sp>
      <p:sp>
        <p:nvSpPr>
          <p:cNvPr id="27" name="Google Shape;158;p24">
            <a:extLst>
              <a:ext uri="{FF2B5EF4-FFF2-40B4-BE49-F238E27FC236}">
                <a16:creationId xmlns:a16="http://schemas.microsoft.com/office/drawing/2014/main" id="{AAA38981-F3FA-3EBC-A754-6B5E08896BBE}"/>
              </a:ext>
            </a:extLst>
          </p:cNvPr>
          <p:cNvSpPr txBox="1">
            <a:spLocks/>
          </p:cNvSpPr>
          <p:nvPr/>
        </p:nvSpPr>
        <p:spPr>
          <a:xfrm>
            <a:off x="6546090" y="4854930"/>
            <a:ext cx="2282776"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200" dirty="0">
                <a:solidFill>
                  <a:prstClr val="black"/>
                </a:solidFill>
                <a:latin typeface="Lato" panose="020F0502020204030203" pitchFamily="34" charset="0"/>
                <a:ea typeface="Work Sans"/>
                <a:cs typeface="Work Sans"/>
                <a:sym typeface="Work Sans"/>
              </a:rPr>
              <a:t>Health Issues</a:t>
            </a:r>
            <a:endParaRPr lang="en-CA" sz="2200" dirty="0">
              <a:solidFill>
                <a:prstClr val="black"/>
              </a:solidFill>
              <a:latin typeface="Lato" panose="020F0502020204030203" pitchFamily="34" charset="0"/>
            </a:endParaRPr>
          </a:p>
        </p:txBody>
      </p:sp>
      <p:sp>
        <p:nvSpPr>
          <p:cNvPr id="28" name="Google Shape;158;p24">
            <a:extLst>
              <a:ext uri="{FF2B5EF4-FFF2-40B4-BE49-F238E27FC236}">
                <a16:creationId xmlns:a16="http://schemas.microsoft.com/office/drawing/2014/main" id="{79CED590-9689-BF0B-12BD-14EDC21CB05F}"/>
              </a:ext>
            </a:extLst>
          </p:cNvPr>
          <p:cNvSpPr txBox="1">
            <a:spLocks/>
          </p:cNvSpPr>
          <p:nvPr/>
        </p:nvSpPr>
        <p:spPr>
          <a:xfrm>
            <a:off x="8975219" y="4854930"/>
            <a:ext cx="2282776"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200" dirty="0">
                <a:solidFill>
                  <a:prstClr val="black"/>
                </a:solidFill>
                <a:latin typeface="Lato" panose="020F0502020204030203" pitchFamily="34" charset="0"/>
                <a:ea typeface="Work Sans"/>
                <a:cs typeface="Work Sans"/>
                <a:sym typeface="Work Sans"/>
              </a:rPr>
              <a:t>Addiction</a:t>
            </a:r>
            <a:endParaRPr lang="en-CA" sz="2200" dirty="0">
              <a:solidFill>
                <a:prstClr val="black"/>
              </a:solidFill>
              <a:latin typeface="Lato" panose="020F0502020204030203" pitchFamily="34" charset="0"/>
            </a:endParaRPr>
          </a:p>
        </p:txBody>
      </p:sp>
      <p:sp>
        <p:nvSpPr>
          <p:cNvPr id="29" name="TextBox 28">
            <a:extLst>
              <a:ext uri="{FF2B5EF4-FFF2-40B4-BE49-F238E27FC236}">
                <a16:creationId xmlns:a16="http://schemas.microsoft.com/office/drawing/2014/main" id="{405909DE-C05F-E113-24B3-D04A6CADE707}"/>
              </a:ext>
            </a:extLst>
          </p:cNvPr>
          <p:cNvSpPr txBox="1"/>
          <p:nvPr/>
        </p:nvSpPr>
        <p:spPr>
          <a:xfrm>
            <a:off x="7944976" y="2019182"/>
            <a:ext cx="1767780" cy="461665"/>
          </a:xfrm>
          <a:prstGeom prst="rect">
            <a:avLst/>
          </a:prstGeom>
          <a:noFill/>
        </p:spPr>
        <p:txBody>
          <a:bodyPr wrap="square">
            <a:spAutoFit/>
          </a:bodyPr>
          <a:lstStyle/>
          <a:p>
            <a:r>
              <a:rPr lang="en-US" sz="2400" kern="1200" dirty="0">
                <a:solidFill>
                  <a:schemeClr val="tx1"/>
                </a:solidFill>
                <a:latin typeface="Lato" panose="020F0502020204030203" pitchFamily="34" charset="0"/>
                <a:ea typeface="+mj-ea"/>
                <a:cs typeface="+mj-cs"/>
                <a:sym typeface="Times New Roman"/>
              </a:rPr>
              <a:t>Can lead to </a:t>
            </a:r>
            <a:endParaRPr lang="en-CA" sz="2400" dirty="0">
              <a:latin typeface="Lato" panose="020F0502020204030203" pitchFamily="34" charset="0"/>
            </a:endParaRPr>
          </a:p>
        </p:txBody>
      </p:sp>
      <p:pic>
        <p:nvPicPr>
          <p:cNvPr id="31" name="Picture 30" descr="Icon&#10;&#10;Description automatically generated">
            <a:extLst>
              <a:ext uri="{FF2B5EF4-FFF2-40B4-BE49-F238E27FC236}">
                <a16:creationId xmlns:a16="http://schemas.microsoft.com/office/drawing/2014/main" id="{DEE578FB-498C-DD2C-B296-D8CD065E1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9205" y="3198167"/>
            <a:ext cx="1564898" cy="1564898"/>
          </a:xfrm>
          <a:prstGeom prst="rect">
            <a:avLst/>
          </a:prstGeom>
        </p:spPr>
      </p:pic>
      <p:sp>
        <p:nvSpPr>
          <p:cNvPr id="34" name="Slide Number Placeholder 4">
            <a:extLst>
              <a:ext uri="{FF2B5EF4-FFF2-40B4-BE49-F238E27FC236}">
                <a16:creationId xmlns:a16="http://schemas.microsoft.com/office/drawing/2014/main" id="{2C80C484-E5AD-B239-32DA-E5CB24B796CB}"/>
              </a:ext>
            </a:extLst>
          </p:cNvPr>
          <p:cNvSpPr>
            <a:spLocks noGrp="1"/>
          </p:cNvSpPr>
          <p:nvPr>
            <p:ph type="sldNum" sz="quarter" idx="12"/>
          </p:nvPr>
        </p:nvSpPr>
        <p:spPr>
          <a:xfrm>
            <a:off x="9274099" y="6399452"/>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105043"/>
      </p:ext>
    </p:extLst>
  </p:cSld>
  <p:clrMapOvr>
    <a:masterClrMapping/>
  </p:clrMapOvr>
  <mc:AlternateContent xmlns:mc="http://schemas.openxmlformats.org/markup-compatibility/2006" xmlns:p14="http://schemas.microsoft.com/office/powerpoint/2010/main">
    <mc:Choice Requires="p14">
      <p:transition spd="slow" p14:dur="2000" advTm="3273"/>
    </mc:Choice>
    <mc:Fallback xmlns="">
      <p:transition spd="slow" advTm="3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4"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764DA8B-1E04-4C5D-8D7F-1F85779453A6}"/>
              </a:ext>
            </a:extLst>
          </p:cNvPr>
          <p:cNvSpPr>
            <a:spLocks noGrp="1"/>
          </p:cNvSpPr>
          <p:nvPr>
            <p:ph type="sldNum" sz="quarter" idx="12"/>
          </p:nvPr>
        </p:nvSpPr>
        <p:spPr>
          <a:xfrm>
            <a:off x="9240520" y="641731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CBFA158-45E3-48D7-BC94-DA657BD9EC01}" type="slidenum">
              <a:rPr kumimoji="0" lang="en-US" sz="1200" b="0" i="0" u="none" strike="noStrike" kern="1200" cap="none" spc="0" normalizeH="0" baseline="0" noProof="0" smtClean="0">
                <a:ln>
                  <a:noFill/>
                </a:ln>
                <a:solidFill>
                  <a:prstClr val="black">
                    <a:tint val="75000"/>
                  </a:prstClr>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Lato" panose="020F0502020204030203" pitchFamily="34" charset="0"/>
              <a:ea typeface="+mn-ea"/>
              <a:cs typeface="+mn-cs"/>
            </a:endParaRPr>
          </a:p>
        </p:txBody>
      </p:sp>
      <p:sp>
        <p:nvSpPr>
          <p:cNvPr id="24" name="Google Shape;256;p35">
            <a:extLst>
              <a:ext uri="{FF2B5EF4-FFF2-40B4-BE49-F238E27FC236}">
                <a16:creationId xmlns:a16="http://schemas.microsoft.com/office/drawing/2014/main" id="{7A62024E-E954-46E7-84A8-A181A308C31D}"/>
              </a:ext>
            </a:extLst>
          </p:cNvPr>
          <p:cNvSpPr txBox="1"/>
          <p:nvPr/>
        </p:nvSpPr>
        <p:spPr>
          <a:xfrm>
            <a:off x="926786" y="629960"/>
            <a:ext cx="10041600" cy="908955"/>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panose="020F0502020204030204"/>
                <a:ea typeface="Work Sans"/>
                <a:cs typeface="Work Sans"/>
                <a:sym typeface="Work Sans"/>
              </a:rPr>
              <a:t>Example Prior Work on Tech-Based Mediation Strategies</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58;p24">
            <a:extLst>
              <a:ext uri="{FF2B5EF4-FFF2-40B4-BE49-F238E27FC236}">
                <a16:creationId xmlns:a16="http://schemas.microsoft.com/office/drawing/2014/main" id="{5ECDAFB2-7484-2024-9A33-3BBF65C6EC65}"/>
              </a:ext>
            </a:extLst>
          </p:cNvPr>
          <p:cNvSpPr txBox="1">
            <a:spLocks/>
          </p:cNvSpPr>
          <p:nvPr/>
        </p:nvSpPr>
        <p:spPr>
          <a:xfrm>
            <a:off x="3918539" y="2093974"/>
            <a:ext cx="7699421" cy="267005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600" b="0" i="0" u="none" strike="noStrike" kern="1200" cap="none" spc="0" normalizeH="0" baseline="0" noProof="0" dirty="0">
                <a:ln>
                  <a:noFill/>
                </a:ln>
                <a:effectLst/>
                <a:uLnTx/>
                <a:uFillTx/>
                <a:latin typeface="Calibri" panose="020F0502020204030204" pitchFamily="34" charset="0"/>
                <a:ea typeface="+mn-ea"/>
                <a:cs typeface="Times New Roman" panose="02020603050405020304" pitchFamily="18" charset="0"/>
              </a:rPr>
              <a:t>Joint activities with family (Kawas et</a:t>
            </a:r>
            <a:r>
              <a:rPr kumimoji="0" lang="en-CA" sz="2600" b="0" i="0" u="none" strike="noStrike" kern="1200" cap="none" spc="0" normalizeH="0" noProof="0" dirty="0">
                <a:ln>
                  <a:noFill/>
                </a:ln>
                <a:effectLst/>
                <a:uLnTx/>
                <a:uFillTx/>
                <a:latin typeface="Calibri" panose="020F0502020204030204" pitchFamily="34" charset="0"/>
                <a:ea typeface="+mn-ea"/>
                <a:cs typeface="Times New Roman" panose="02020603050405020304" pitchFamily="18" charset="0"/>
              </a:rPr>
              <a:t> al, 2021)</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600" b="0" i="0" u="none" strike="noStrike" kern="1200" cap="none" spc="0" normalizeH="0" baseline="0" noProof="0" dirty="0">
              <a:ln>
                <a:noFill/>
              </a:ln>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600" b="0" i="0" u="none" strike="noStrike" kern="1200" cap="none" spc="0" normalizeH="0" baseline="0" noProof="0" dirty="0">
                <a:ln>
                  <a:noFill/>
                </a:ln>
                <a:effectLst/>
                <a:uLnTx/>
                <a:uFillTx/>
                <a:latin typeface="Calibri" panose="020F0502020204030204" pitchFamily="34" charset="0"/>
                <a:ea typeface="+mn-ea"/>
                <a:cs typeface="Times New Roman" panose="02020603050405020304" pitchFamily="18" charset="0"/>
              </a:rPr>
              <a:t>Planning device-based playtime (</a:t>
            </a:r>
            <a:r>
              <a:rPr kumimoji="0" lang="en-CA" sz="2600" b="0" i="0" u="none" strike="noStrike" kern="1200" cap="none" spc="0" normalizeH="0" baseline="0" noProof="0" dirty="0" err="1">
                <a:ln>
                  <a:noFill/>
                </a:ln>
                <a:effectLst/>
                <a:uLnTx/>
                <a:uFillTx/>
                <a:latin typeface="Calibri" panose="020F0502020204030204" pitchFamily="34" charset="0"/>
                <a:ea typeface="+mn-ea"/>
                <a:cs typeface="Times New Roman" panose="02020603050405020304" pitchFamily="18" charset="0"/>
              </a:rPr>
              <a:t>Hiniker</a:t>
            </a:r>
            <a:r>
              <a:rPr kumimoji="0" lang="en-CA" sz="2600" b="0" i="0" u="none" strike="noStrike" kern="1200" cap="none" spc="0" normalizeH="0" baseline="0" noProof="0" dirty="0">
                <a:ln>
                  <a:noFill/>
                </a:ln>
                <a:effectLst/>
                <a:uLnTx/>
                <a:uFillTx/>
                <a:latin typeface="Calibri" panose="020F0502020204030204" pitchFamily="34" charset="0"/>
                <a:ea typeface="+mn-ea"/>
                <a:cs typeface="Times New Roman" panose="02020603050405020304" pitchFamily="18" charset="0"/>
              </a:rPr>
              <a:t> et al, 2017)</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CA" sz="2600" dirty="0">
              <a:latin typeface="Calibri" panose="020F0502020204030204" pitchFamily="34" charset="0"/>
              <a:cs typeface="Times New Roman" panose="02020603050405020304" pitchFamily="18" charset="0"/>
            </a:endParaRPr>
          </a:p>
          <a:p>
            <a:pPr marL="0" lvl="0" indent="0" algn="just">
              <a:buNone/>
              <a:defRPr/>
            </a:pPr>
            <a:r>
              <a:rPr lang="en-CA" sz="2600" dirty="0">
                <a:latin typeface="Calibri" panose="020F0502020204030204" pitchFamily="34" charset="0"/>
                <a:cs typeface="Times New Roman" panose="02020603050405020304" pitchFamily="18" charset="0"/>
              </a:rPr>
              <a:t>Using augmented reality (Shin et al, 2020)</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600" b="0" i="0" u="none" strike="noStrike" kern="1200" cap="none" spc="0" normalizeH="0" baseline="0" noProof="0" dirty="0">
              <a:ln>
                <a:noFill/>
              </a:ln>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600" b="0" i="0" u="none" strike="noStrike" kern="1200" cap="none" spc="0" normalizeH="0" baseline="0" noProof="0" dirty="0">
              <a:ln>
                <a:noFill/>
              </a:ln>
              <a:effectLst/>
              <a:uLnTx/>
              <a:uFillTx/>
              <a:latin typeface="Calibri" panose="020F0502020204030204" pitchFamily="34" charset="0"/>
              <a:ea typeface="+mn-ea"/>
              <a:cs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74AC2170-CF51-E0C8-658F-8C1A0F5B7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698" y="2355895"/>
            <a:ext cx="2146210" cy="2146210"/>
          </a:xfrm>
          <a:prstGeom prst="rect">
            <a:avLst/>
          </a:prstGeom>
        </p:spPr>
      </p:pic>
      <p:sp>
        <p:nvSpPr>
          <p:cNvPr id="5" name="TextBox 4">
            <a:extLst>
              <a:ext uri="{FF2B5EF4-FFF2-40B4-BE49-F238E27FC236}">
                <a16:creationId xmlns:a16="http://schemas.microsoft.com/office/drawing/2014/main" id="{F9AE6E5F-210D-6194-26C0-9C5B70469564}"/>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spTree>
    <p:extLst>
      <p:ext uri="{BB962C8B-B14F-4D97-AF65-F5344CB8AC3E}">
        <p14:creationId xmlns:p14="http://schemas.microsoft.com/office/powerpoint/2010/main" val="23878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558A2B1-C460-4093-A5B5-C930242E1105}"/>
              </a:ext>
            </a:extLst>
          </p:cNvPr>
          <p:cNvSpPr txBox="1">
            <a:spLocks/>
          </p:cNvSpPr>
          <p:nvPr/>
        </p:nvSpPr>
        <p:spPr>
          <a:xfrm>
            <a:off x="6121348" y="1690670"/>
            <a:ext cx="5334930" cy="30041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fontAlgn="auto">
              <a:spcAft>
                <a:spcPts val="600"/>
              </a:spcAft>
              <a:buClrTx/>
              <a:buSzTx/>
              <a:tabLst/>
              <a:defRPr/>
            </a:pPr>
            <a:r>
              <a:rPr kumimoji="0" lang="en-US" sz="5400" b="1" i="0" u="none" strike="noStrike" cap="none" spc="0" normalizeH="0" baseline="0" noProof="0" dirty="0">
                <a:ln>
                  <a:noFill/>
                </a:ln>
                <a:effectLst/>
                <a:uLnTx/>
                <a:uFillTx/>
                <a:latin typeface="+mn-lt"/>
              </a:rPr>
              <a:t>What if children could design their own solutions?</a:t>
            </a:r>
          </a:p>
        </p:txBody>
      </p:sp>
      <p:sp>
        <p:nvSpPr>
          <p:cNvPr id="31" name="Freeform: Shape 3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Picture 4" descr="Shape, icon&#10;&#10;Description automatically generated">
            <a:extLst>
              <a:ext uri="{FF2B5EF4-FFF2-40B4-BE49-F238E27FC236}">
                <a16:creationId xmlns:a16="http://schemas.microsoft.com/office/drawing/2014/main" id="{B8672121-6593-3563-B851-CB22E46BA3C2}"/>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1024439" y="1111711"/>
            <a:ext cx="4152145" cy="415214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625FCE7E-9EB1-4D0D-9325-1466AC4A0910}"/>
              </a:ext>
            </a:extLst>
          </p:cNvPr>
          <p:cNvSpPr>
            <a:spLocks noGrp="1"/>
          </p:cNvSpPr>
          <p:nvPr>
            <p:ph type="sldNum" sz="quarter" idx="12"/>
          </p:nvPr>
        </p:nvSpPr>
        <p:spPr>
          <a:xfrm>
            <a:off x="530529" y="6356350"/>
            <a:ext cx="1054989" cy="365125"/>
          </a:xfrm>
        </p:spPr>
        <p:txBody>
          <a:bodyPr vert="horz" lIns="91440" tIns="45720" rIns="91440" bIns="45720" rtlCol="0" anchor="ctr">
            <a:normAutofit/>
          </a:bodyPr>
          <a:lstStyle/>
          <a:p>
            <a:pPr algn="l">
              <a:spcAft>
                <a:spcPts val="600"/>
              </a:spcAft>
              <a:defRPr/>
            </a:pPr>
            <a:fld id="{DCBFA158-45E3-48D7-BC94-DA657BD9EC01}" type="slidenum">
              <a:rPr lang="en-US" smtClean="0">
                <a:solidFill>
                  <a:prstClr val="black">
                    <a:tint val="75000"/>
                  </a:prstClr>
                </a:solidFill>
                <a:latin typeface="Calibri" panose="020F0502020204030204"/>
              </a:rPr>
              <a:pPr algn="l">
                <a:spcAft>
                  <a:spcPts val="600"/>
                </a:spcAft>
                <a:defRPr/>
              </a:pPr>
              <a:t>5</a:t>
            </a:fld>
            <a:endParaRPr lang="en-US">
              <a:solidFill>
                <a:prstClr val="black">
                  <a:tint val="75000"/>
                </a:prstClr>
              </a:solidFill>
              <a:latin typeface="Calibri" panose="020F0502020204030204"/>
            </a:endParaRPr>
          </a:p>
        </p:txBody>
      </p:sp>
      <p:sp>
        <p:nvSpPr>
          <p:cNvPr id="41" name="Freeform: Shape 4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8758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DC10F845-DF1A-4F59-AAAD-3DB0E0E4FFB4}"/>
              </a:ext>
            </a:extLst>
          </p:cNvPr>
          <p:cNvSpPr txBox="1"/>
          <p:nvPr/>
        </p:nvSpPr>
        <p:spPr>
          <a:xfrm>
            <a:off x="864619" y="454599"/>
            <a:ext cx="10041600" cy="1117600"/>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ea typeface="Work Sans"/>
                <a:cs typeface="Work Sans"/>
                <a:sym typeface="Work Sans"/>
              </a:rPr>
              <a:t>Contributions</a:t>
            </a:r>
            <a:endParaRPr kumimoji="0" sz="2400" b="0" i="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4259" y="6418092"/>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58;p24">
            <a:extLst>
              <a:ext uri="{FF2B5EF4-FFF2-40B4-BE49-F238E27FC236}">
                <a16:creationId xmlns:a16="http://schemas.microsoft.com/office/drawing/2014/main" id="{CEEE8906-0F8C-4145-B275-6382C989962B}"/>
              </a:ext>
            </a:extLst>
          </p:cNvPr>
          <p:cNvSpPr txBox="1">
            <a:spLocks/>
          </p:cNvSpPr>
          <p:nvPr/>
        </p:nvSpPr>
        <p:spPr>
          <a:xfrm>
            <a:off x="3882319" y="2023659"/>
            <a:ext cx="6822853" cy="132265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158;p24">
            <a:extLst>
              <a:ext uri="{FF2B5EF4-FFF2-40B4-BE49-F238E27FC236}">
                <a16:creationId xmlns:a16="http://schemas.microsoft.com/office/drawing/2014/main" id="{3AFD6980-B735-4ADE-855F-45019A218F69}"/>
              </a:ext>
            </a:extLst>
          </p:cNvPr>
          <p:cNvSpPr txBox="1">
            <a:spLocks/>
          </p:cNvSpPr>
          <p:nvPr/>
        </p:nvSpPr>
        <p:spPr>
          <a:xfrm>
            <a:off x="4479509" y="1910726"/>
            <a:ext cx="7547950" cy="287116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rPr>
              <a:t>Involved 21 children (ages 11-14) in co-design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rPr>
              <a:t>Children’s perceptions regarding tech overuse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600" dirty="0">
              <a:solidFill>
                <a:prstClr val="black"/>
              </a:solidFill>
            </a:endParaRPr>
          </a:p>
          <a:p>
            <a:pPr marL="0" indent="0" algn="just">
              <a:buNone/>
              <a:defRPr/>
            </a:pPr>
            <a:r>
              <a:rPr lang="en-US" sz="2600" dirty="0">
                <a:solidFill>
                  <a:prstClr val="black"/>
                </a:solidFill>
              </a:rPr>
              <a:t>How they envision tech-mediated solutions</a:t>
            </a:r>
          </a:p>
          <a:p>
            <a:pPr marL="0" indent="0" algn="just">
              <a:buNone/>
              <a:defRPr/>
            </a:pPr>
            <a:endParaRPr lang="en-US" sz="2600" dirty="0">
              <a:solidFill>
                <a:prstClr val="black"/>
              </a:solidFill>
            </a:endParaRPr>
          </a:p>
          <a:p>
            <a:pPr marL="0" indent="0" algn="just">
              <a:buNone/>
              <a:defRPr/>
            </a:pPr>
            <a:endParaRPr lang="en-US" sz="2600" dirty="0">
              <a:solidFill>
                <a:prstClr val="black"/>
              </a:solidFill>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600" b="0" i="0" u="none" strike="noStrike" kern="1200" cap="none" spc="0" normalizeH="0" baseline="0" noProof="0" dirty="0">
              <a:ln>
                <a:noFill/>
              </a:ln>
              <a:solidFill>
                <a:prstClr val="black"/>
              </a:solidFill>
              <a:effectLst/>
              <a:uLnTx/>
              <a:uFillTx/>
            </a:endParaRPr>
          </a:p>
        </p:txBody>
      </p:sp>
      <p:sp>
        <p:nvSpPr>
          <p:cNvPr id="13" name="Google Shape;158;p24">
            <a:extLst>
              <a:ext uri="{FF2B5EF4-FFF2-40B4-BE49-F238E27FC236}">
                <a16:creationId xmlns:a16="http://schemas.microsoft.com/office/drawing/2014/main" id="{32E24EF3-63D4-4FEE-A935-79E1947CEF86}"/>
              </a:ext>
            </a:extLst>
          </p:cNvPr>
          <p:cNvSpPr txBox="1">
            <a:spLocks/>
          </p:cNvSpPr>
          <p:nvPr/>
        </p:nvSpPr>
        <p:spPr>
          <a:xfrm>
            <a:off x="3905235" y="2951069"/>
            <a:ext cx="7547950" cy="132265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AB5753F5-9E1D-407C-A37E-53D235A7A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534" y="2202041"/>
            <a:ext cx="2288537" cy="2288537"/>
          </a:xfrm>
          <a:prstGeom prst="rect">
            <a:avLst/>
          </a:prstGeom>
        </p:spPr>
      </p:pic>
      <p:sp>
        <p:nvSpPr>
          <p:cNvPr id="9" name="TextBox 8">
            <a:extLst>
              <a:ext uri="{FF2B5EF4-FFF2-40B4-BE49-F238E27FC236}">
                <a16:creationId xmlns:a16="http://schemas.microsoft.com/office/drawing/2014/main" id="{A916E44E-69A8-4BE2-B500-302C19F9046C}"/>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 is from flaticon.com</a:t>
            </a:r>
          </a:p>
        </p:txBody>
      </p:sp>
    </p:spTree>
    <p:extLst>
      <p:ext uri="{BB962C8B-B14F-4D97-AF65-F5344CB8AC3E}">
        <p14:creationId xmlns:p14="http://schemas.microsoft.com/office/powerpoint/2010/main" val="157724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5FA08D18-22A8-D4A5-9D39-E5C9BA037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900" y="2222382"/>
            <a:ext cx="1637270" cy="1637270"/>
          </a:xfrm>
          <a:prstGeom prst="rect">
            <a:avLst/>
          </a:prstGeom>
        </p:spPr>
      </p:pic>
      <p:pic>
        <p:nvPicPr>
          <p:cNvPr id="5" name="Picture 4" descr="Icon&#10;&#10;Description automatically generated">
            <a:extLst>
              <a:ext uri="{FF2B5EF4-FFF2-40B4-BE49-F238E27FC236}">
                <a16:creationId xmlns:a16="http://schemas.microsoft.com/office/drawing/2014/main" id="{702E4A5F-DF24-2075-711A-D0BF948F3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197" y="1982134"/>
            <a:ext cx="2117767" cy="2117767"/>
          </a:xfrm>
          <a:prstGeom prst="rect">
            <a:avLst/>
          </a:prstGeom>
        </p:spPr>
      </p:pic>
      <p:sp>
        <p:nvSpPr>
          <p:cNvPr id="21" name="Rectangle 20">
            <a:extLst>
              <a:ext uri="{FF2B5EF4-FFF2-40B4-BE49-F238E27FC236}">
                <a16:creationId xmlns:a16="http://schemas.microsoft.com/office/drawing/2014/main" id="{C6C8A924-7D54-CFD0-1D0F-75E6B0F8859C}"/>
              </a:ext>
            </a:extLst>
          </p:cNvPr>
          <p:cNvSpPr/>
          <p:nvPr/>
        </p:nvSpPr>
        <p:spPr>
          <a:xfrm>
            <a:off x="2611082" y="4061638"/>
            <a:ext cx="2601996" cy="892552"/>
          </a:xfrm>
          <a:prstGeom prst="rect">
            <a:avLst/>
          </a:prstGeom>
        </p:spPr>
        <p:txBody>
          <a:bodyPr wrap="square">
            <a:spAutoFit/>
          </a:bodyPr>
          <a:lstStyle/>
          <a:p>
            <a:pPr algn="ctr"/>
            <a:r>
              <a:rPr lang="en-US" sz="2600" dirty="0">
                <a:ea typeface="Work Sans"/>
                <a:cs typeface="Work Sans"/>
                <a:sym typeface="Work Sans"/>
              </a:rPr>
              <a:t>Online Co-Design Study</a:t>
            </a:r>
            <a:endParaRPr lang="en-US" sz="2600" dirty="0"/>
          </a:p>
        </p:txBody>
      </p:sp>
      <p:sp>
        <p:nvSpPr>
          <p:cNvPr id="22" name="Rectangle 21">
            <a:extLst>
              <a:ext uri="{FF2B5EF4-FFF2-40B4-BE49-F238E27FC236}">
                <a16:creationId xmlns:a16="http://schemas.microsoft.com/office/drawing/2014/main" id="{3831B3FA-C0F3-443F-E5BB-F827CDF73DA2}"/>
              </a:ext>
            </a:extLst>
          </p:cNvPr>
          <p:cNvSpPr/>
          <p:nvPr/>
        </p:nvSpPr>
        <p:spPr>
          <a:xfrm>
            <a:off x="6919467" y="4061638"/>
            <a:ext cx="2558137" cy="1292662"/>
          </a:xfrm>
          <a:prstGeom prst="rect">
            <a:avLst/>
          </a:prstGeom>
        </p:spPr>
        <p:txBody>
          <a:bodyPr wrap="none">
            <a:spAutoFit/>
          </a:bodyPr>
          <a:lstStyle/>
          <a:p>
            <a:pPr algn="ctr"/>
            <a:r>
              <a:rPr lang="en-US" sz="2600" dirty="0">
                <a:ea typeface="Work Sans"/>
                <a:cs typeface="Work Sans"/>
                <a:sym typeface="Work Sans"/>
              </a:rPr>
              <a:t>21 Participants </a:t>
            </a:r>
          </a:p>
          <a:p>
            <a:pPr algn="ctr"/>
            <a:r>
              <a:rPr lang="en-US" sz="2600" dirty="0">
                <a:ea typeface="Work Sans"/>
                <a:cs typeface="Work Sans"/>
                <a:sym typeface="Work Sans"/>
              </a:rPr>
              <a:t>Early Adolescents</a:t>
            </a:r>
          </a:p>
          <a:p>
            <a:pPr algn="ctr"/>
            <a:r>
              <a:rPr lang="en-US" sz="2600" dirty="0">
                <a:ea typeface="Work Sans"/>
                <a:cs typeface="Work Sans"/>
                <a:sym typeface="Work Sans"/>
              </a:rPr>
              <a:t>(11-14 years)</a:t>
            </a:r>
            <a:endParaRPr lang="en-US" sz="2600" dirty="0"/>
          </a:p>
        </p:txBody>
      </p:sp>
      <p:sp>
        <p:nvSpPr>
          <p:cNvPr id="12" name="Google Shape;256;p35">
            <a:extLst>
              <a:ext uri="{FF2B5EF4-FFF2-40B4-BE49-F238E27FC236}">
                <a16:creationId xmlns:a16="http://schemas.microsoft.com/office/drawing/2014/main" id="{97E75DF2-284C-19C3-F5FD-E71797677CC8}"/>
              </a:ext>
            </a:extLst>
          </p:cNvPr>
          <p:cNvSpPr txBox="1"/>
          <p:nvPr/>
        </p:nvSpPr>
        <p:spPr>
          <a:xfrm>
            <a:off x="646439" y="489533"/>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Lato" panose="020F0502020204030203" pitchFamily="34" charset="0"/>
                <a:ea typeface="Work Sans"/>
                <a:cs typeface="Work Sans"/>
                <a:sym typeface="Work Sans"/>
              </a:rPr>
              <a:t>Study </a:t>
            </a:r>
            <a:r>
              <a:rPr kumimoji="0" lang="en-CA" sz="3200" b="1" i="0" u="none" strike="noStrike" kern="1200" cap="none" spc="0" normalizeH="0" baseline="0" noProof="0" dirty="0">
                <a:ln>
                  <a:noFill/>
                </a:ln>
                <a:solidFill>
                  <a:prstClr val="black"/>
                </a:solidFill>
                <a:effectLst/>
                <a:uLnTx/>
                <a:uFillTx/>
                <a:ea typeface="Work Sans"/>
                <a:cs typeface="Work Sans"/>
                <a:sym typeface="Work Sans"/>
              </a:rPr>
              <a:t>Method</a:t>
            </a:r>
            <a:endParaRPr kumimoji="0" lang="en-CA" sz="2400" b="0" i="0" u="none" strike="noStrike" kern="1200" cap="none" spc="0" normalizeH="0" baseline="0" noProof="0" dirty="0">
              <a:ln>
                <a:noFill/>
              </a:ln>
              <a:solidFill>
                <a:prstClr val="black"/>
              </a:solidFill>
              <a:effectLst/>
              <a:uLnTx/>
              <a:uFillTx/>
            </a:endParaRPr>
          </a:p>
        </p:txBody>
      </p:sp>
      <p:sp>
        <p:nvSpPr>
          <p:cNvPr id="16" name="Google Shape;196;p29">
            <a:extLst>
              <a:ext uri="{FF2B5EF4-FFF2-40B4-BE49-F238E27FC236}">
                <a16:creationId xmlns:a16="http://schemas.microsoft.com/office/drawing/2014/main" id="{0E282C49-61D4-210E-533D-0230CDD08689}"/>
              </a:ext>
            </a:extLst>
          </p:cNvPr>
          <p:cNvSpPr txBox="1">
            <a:spLocks noGrp="1"/>
          </p:cNvSpPr>
          <p:nvPr>
            <p:ph type="sldNum" idx="12"/>
          </p:nvPr>
        </p:nvSpPr>
        <p:spPr>
          <a:xfrm>
            <a:off x="11311132" y="6333200"/>
            <a:ext cx="731600" cy="524800"/>
          </a:xfrm>
          <a:prstGeom prst="rect">
            <a:avLst/>
          </a:prstGeom>
        </p:spPr>
        <p:txBody>
          <a:bodyPr spcFirstLastPara="1" vert="horz" wrap="square" lIns="121900" tIns="121900" rIns="121900" bIns="1219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9A827A-A480-11C3-40C6-27086275369C}"/>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Icons are from flaticon.com</a:t>
            </a:r>
          </a:p>
        </p:txBody>
      </p:sp>
    </p:spTree>
    <p:extLst>
      <p:ext uri="{BB962C8B-B14F-4D97-AF65-F5344CB8AC3E}">
        <p14:creationId xmlns:p14="http://schemas.microsoft.com/office/powerpoint/2010/main" val="3424097122"/>
      </p:ext>
    </p:extLst>
  </p:cSld>
  <p:clrMapOvr>
    <a:masterClrMapping/>
  </p:clrMapOvr>
  <mc:AlternateContent xmlns:mc="http://schemas.openxmlformats.org/markup-compatibility/2006" xmlns:p14="http://schemas.microsoft.com/office/powerpoint/2010/main">
    <mc:Choice Requires="p14">
      <p:transition spd="slow" p14:dur="2000" advTm="7793"/>
    </mc:Choice>
    <mc:Fallback xmlns="">
      <p:transition spd="slow" advTm="77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35">
            <a:extLst>
              <a:ext uri="{FF2B5EF4-FFF2-40B4-BE49-F238E27FC236}">
                <a16:creationId xmlns:a16="http://schemas.microsoft.com/office/drawing/2014/main" id="{B46DBEA1-3441-4144-8184-61E26712F623}"/>
              </a:ext>
            </a:extLst>
          </p:cNvPr>
          <p:cNvSpPr txBox="1"/>
          <p:nvPr/>
        </p:nvSpPr>
        <p:spPr>
          <a:xfrm>
            <a:off x="672792" y="507332"/>
            <a:ext cx="100416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panose="020F0502020204030204"/>
                <a:ea typeface="Work Sans"/>
                <a:cs typeface="Work Sans"/>
                <a:sym typeface="Work Sans"/>
              </a:rPr>
              <a:t>Co-Design Sessions</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A8616AF-519F-4BC2-861E-FFC994C56E51}"/>
              </a:ext>
            </a:extLst>
          </p:cNvPr>
          <p:cNvSpPr>
            <a:spLocks noGrp="1"/>
          </p:cNvSpPr>
          <p:nvPr>
            <p:ph type="sldNum" sz="quarter" idx="12"/>
          </p:nvPr>
        </p:nvSpPr>
        <p:spPr>
          <a:xfrm>
            <a:off x="9258434" y="64115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Google Shape;158;p24">
            <a:extLst>
              <a:ext uri="{FF2B5EF4-FFF2-40B4-BE49-F238E27FC236}">
                <a16:creationId xmlns:a16="http://schemas.microsoft.com/office/drawing/2014/main" id="{975F45E7-DA33-4DFB-ACBE-13FC5D3D07DC}"/>
              </a:ext>
            </a:extLst>
          </p:cNvPr>
          <p:cNvSpPr txBox="1">
            <a:spLocks/>
          </p:cNvSpPr>
          <p:nvPr/>
        </p:nvSpPr>
        <p:spPr>
          <a:xfrm>
            <a:off x="1454114" y="5121239"/>
            <a:ext cx="2221913" cy="109370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400" dirty="0">
                <a:solidFill>
                  <a:prstClr val="black"/>
                </a:solidFill>
                <a:ea typeface="Work Sans"/>
                <a:cs typeface="Work Sans"/>
                <a:sym typeface="Work Sans"/>
              </a:rPr>
              <a:t>Session 1</a:t>
            </a:r>
          </a:p>
          <a:p>
            <a:pPr marL="0" lvl="0" indent="0" algn="ctr">
              <a:lnSpc>
                <a:spcPct val="100000"/>
              </a:lnSpc>
              <a:spcBef>
                <a:spcPts val="0"/>
              </a:spcBef>
              <a:buNone/>
              <a:defRPr/>
            </a:pPr>
            <a:r>
              <a:rPr lang="en-CA" sz="2400" dirty="0">
                <a:solidFill>
                  <a:prstClr val="black"/>
                </a:solidFill>
                <a:ea typeface="Work Sans"/>
                <a:cs typeface="Work Sans"/>
                <a:sym typeface="Work Sans"/>
              </a:rPr>
              <a:t>Creating a Story</a:t>
            </a:r>
            <a:endParaRPr lang="en-CA" sz="2400" dirty="0">
              <a:solidFill>
                <a:prstClr val="black"/>
              </a:solidFill>
            </a:endParaRPr>
          </a:p>
        </p:txBody>
      </p:sp>
      <p:pic>
        <p:nvPicPr>
          <p:cNvPr id="8" name="Picture 7">
            <a:extLst>
              <a:ext uri="{FF2B5EF4-FFF2-40B4-BE49-F238E27FC236}">
                <a16:creationId xmlns:a16="http://schemas.microsoft.com/office/drawing/2014/main" id="{619AD881-66BE-49D9-420C-CD63630247AA}"/>
              </a:ext>
            </a:extLst>
          </p:cNvPr>
          <p:cNvPicPr>
            <a:picLocks noChangeAspect="1"/>
          </p:cNvPicPr>
          <p:nvPr/>
        </p:nvPicPr>
        <p:blipFill>
          <a:blip r:embed="rId3"/>
          <a:stretch>
            <a:fillRect/>
          </a:stretch>
        </p:blipFill>
        <p:spPr>
          <a:xfrm>
            <a:off x="9341141" y="3798577"/>
            <a:ext cx="1390114" cy="1322662"/>
          </a:xfrm>
          <a:prstGeom prst="rect">
            <a:avLst/>
          </a:prstGeom>
        </p:spPr>
      </p:pic>
      <p:sp>
        <p:nvSpPr>
          <p:cNvPr id="12" name="Google Shape;158;p24">
            <a:extLst>
              <a:ext uri="{FF2B5EF4-FFF2-40B4-BE49-F238E27FC236}">
                <a16:creationId xmlns:a16="http://schemas.microsoft.com/office/drawing/2014/main" id="{F6B5DB99-740F-31ED-D730-274B228A29A3}"/>
              </a:ext>
            </a:extLst>
          </p:cNvPr>
          <p:cNvSpPr txBox="1">
            <a:spLocks/>
          </p:cNvSpPr>
          <p:nvPr/>
        </p:nvSpPr>
        <p:spPr>
          <a:xfrm>
            <a:off x="3899711" y="5097340"/>
            <a:ext cx="2670583"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400" dirty="0">
                <a:solidFill>
                  <a:prstClr val="black"/>
                </a:solidFill>
                <a:ea typeface="Work Sans"/>
                <a:cs typeface="Work Sans"/>
                <a:sym typeface="Work Sans"/>
              </a:rPr>
              <a:t>Session 2 Brainstorming and Mapping</a:t>
            </a:r>
            <a:endParaRPr lang="en-CA" sz="2400" dirty="0">
              <a:solidFill>
                <a:prstClr val="black"/>
              </a:solidFill>
            </a:endParaRPr>
          </a:p>
        </p:txBody>
      </p:sp>
      <p:sp>
        <p:nvSpPr>
          <p:cNvPr id="13" name="Google Shape;158;p24">
            <a:extLst>
              <a:ext uri="{FF2B5EF4-FFF2-40B4-BE49-F238E27FC236}">
                <a16:creationId xmlns:a16="http://schemas.microsoft.com/office/drawing/2014/main" id="{7768AC47-7081-6AA8-4EA8-5F593D3018B4}"/>
              </a:ext>
            </a:extLst>
          </p:cNvPr>
          <p:cNvSpPr txBox="1">
            <a:spLocks/>
          </p:cNvSpPr>
          <p:nvPr/>
        </p:nvSpPr>
        <p:spPr>
          <a:xfrm>
            <a:off x="8765986" y="5034232"/>
            <a:ext cx="2540423" cy="118070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400" dirty="0">
                <a:solidFill>
                  <a:prstClr val="black"/>
                </a:solidFill>
                <a:ea typeface="Work Sans"/>
                <a:cs typeface="Work Sans"/>
                <a:sym typeface="Work Sans"/>
              </a:rPr>
              <a:t>Session 3</a:t>
            </a:r>
          </a:p>
          <a:p>
            <a:pPr marL="0" lvl="0" indent="0" algn="ctr">
              <a:lnSpc>
                <a:spcPct val="100000"/>
              </a:lnSpc>
              <a:spcBef>
                <a:spcPts val="0"/>
              </a:spcBef>
              <a:buNone/>
              <a:defRPr/>
            </a:pPr>
            <a:r>
              <a:rPr lang="en-CA" sz="2400" dirty="0">
                <a:solidFill>
                  <a:prstClr val="black"/>
                </a:solidFill>
                <a:ea typeface="Work Sans"/>
                <a:cs typeface="Work Sans"/>
                <a:sym typeface="Work Sans"/>
              </a:rPr>
              <a:t>Generating a Final Solution</a:t>
            </a:r>
            <a:endParaRPr lang="en-CA" sz="2400" dirty="0">
              <a:solidFill>
                <a:prstClr val="black"/>
              </a:solidFill>
            </a:endParaRPr>
          </a:p>
        </p:txBody>
      </p:sp>
      <p:sp>
        <p:nvSpPr>
          <p:cNvPr id="7" name="TextBox 6">
            <a:extLst>
              <a:ext uri="{FF2B5EF4-FFF2-40B4-BE49-F238E27FC236}">
                <a16:creationId xmlns:a16="http://schemas.microsoft.com/office/drawing/2014/main" id="{524E32D1-6166-0DD6-1749-369A508A6953}"/>
              </a:ext>
            </a:extLst>
          </p:cNvPr>
          <p:cNvSpPr txBox="1"/>
          <p:nvPr/>
        </p:nvSpPr>
        <p:spPr>
          <a:xfrm>
            <a:off x="-83163" y="6657491"/>
            <a:ext cx="48519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Icons are from flaticon.com</a:t>
            </a:r>
          </a:p>
        </p:txBody>
      </p:sp>
      <p:pic>
        <p:nvPicPr>
          <p:cNvPr id="10" name="Picture 9" descr="Icon&#10;&#10;Description automatically generated">
            <a:extLst>
              <a:ext uri="{FF2B5EF4-FFF2-40B4-BE49-F238E27FC236}">
                <a16:creationId xmlns:a16="http://schemas.microsoft.com/office/drawing/2014/main" id="{64675A5D-BC22-5FBF-ECF3-D8C68E723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346" y="1158807"/>
            <a:ext cx="1405893" cy="1405893"/>
          </a:xfrm>
          <a:prstGeom prst="rect">
            <a:avLst/>
          </a:prstGeom>
        </p:spPr>
      </p:pic>
      <p:pic>
        <p:nvPicPr>
          <p:cNvPr id="14" name="Picture 13" descr="Icon&#10;&#10;Description automatically generated">
            <a:extLst>
              <a:ext uri="{FF2B5EF4-FFF2-40B4-BE49-F238E27FC236}">
                <a16:creationId xmlns:a16="http://schemas.microsoft.com/office/drawing/2014/main" id="{3E94B837-170B-250E-AA54-417FC4703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2427" y="3768960"/>
            <a:ext cx="1322662" cy="1322662"/>
          </a:xfrm>
          <a:prstGeom prst="rect">
            <a:avLst/>
          </a:prstGeom>
        </p:spPr>
      </p:pic>
      <p:sp>
        <p:nvSpPr>
          <p:cNvPr id="16" name="Google Shape;158;p24">
            <a:extLst>
              <a:ext uri="{FF2B5EF4-FFF2-40B4-BE49-F238E27FC236}">
                <a16:creationId xmlns:a16="http://schemas.microsoft.com/office/drawing/2014/main" id="{5E139D7F-BD77-5C38-F521-1495912DF2AE}"/>
              </a:ext>
            </a:extLst>
          </p:cNvPr>
          <p:cNvSpPr txBox="1">
            <a:spLocks/>
          </p:cNvSpPr>
          <p:nvPr/>
        </p:nvSpPr>
        <p:spPr>
          <a:xfrm>
            <a:off x="6888750" y="5097340"/>
            <a:ext cx="1663983" cy="80953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400" dirty="0">
                <a:solidFill>
                  <a:prstClr val="black"/>
                </a:solidFill>
                <a:ea typeface="Work Sans"/>
                <a:cs typeface="Work Sans"/>
                <a:sym typeface="Work Sans"/>
              </a:rPr>
              <a:t>Offline </a:t>
            </a:r>
          </a:p>
          <a:p>
            <a:pPr marL="0" lvl="0" indent="0" algn="ctr">
              <a:lnSpc>
                <a:spcPct val="100000"/>
              </a:lnSpc>
              <a:spcBef>
                <a:spcPts val="0"/>
              </a:spcBef>
              <a:buNone/>
              <a:defRPr/>
            </a:pPr>
            <a:r>
              <a:rPr lang="en-CA" sz="2400" dirty="0">
                <a:solidFill>
                  <a:prstClr val="black"/>
                </a:solidFill>
                <a:ea typeface="Work Sans"/>
                <a:cs typeface="Work Sans"/>
                <a:sym typeface="Work Sans"/>
              </a:rPr>
              <a:t>Activity</a:t>
            </a:r>
            <a:endParaRPr lang="en-CA" sz="2400" dirty="0">
              <a:solidFill>
                <a:prstClr val="black"/>
              </a:solidFill>
            </a:endParaRPr>
          </a:p>
        </p:txBody>
      </p:sp>
      <p:sp>
        <p:nvSpPr>
          <p:cNvPr id="17" name="Google Shape;158;p24">
            <a:extLst>
              <a:ext uri="{FF2B5EF4-FFF2-40B4-BE49-F238E27FC236}">
                <a16:creationId xmlns:a16="http://schemas.microsoft.com/office/drawing/2014/main" id="{FB61F25C-AD6E-5948-69AB-FC43B72098B9}"/>
              </a:ext>
            </a:extLst>
          </p:cNvPr>
          <p:cNvSpPr txBox="1">
            <a:spLocks/>
          </p:cNvSpPr>
          <p:nvPr/>
        </p:nvSpPr>
        <p:spPr>
          <a:xfrm>
            <a:off x="5641022" y="2564700"/>
            <a:ext cx="1858542" cy="46966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CA" sz="2400" dirty="0">
                <a:solidFill>
                  <a:prstClr val="black"/>
                </a:solidFill>
                <a:ea typeface="Work Sans"/>
                <a:cs typeface="Work Sans"/>
                <a:sym typeface="Work Sans"/>
              </a:rPr>
              <a:t>Group-Based</a:t>
            </a:r>
            <a:endParaRPr lang="en-CA" sz="2400" dirty="0">
              <a:solidFill>
                <a:prstClr val="black"/>
              </a:solidFill>
            </a:endParaRPr>
          </a:p>
        </p:txBody>
      </p:sp>
      <p:pic>
        <p:nvPicPr>
          <p:cNvPr id="20" name="Picture 19" descr="A picture containing icon&#10;&#10;Description automatically generated">
            <a:extLst>
              <a:ext uri="{FF2B5EF4-FFF2-40B4-BE49-F238E27FC236}">
                <a16:creationId xmlns:a16="http://schemas.microsoft.com/office/drawing/2014/main" id="{40D5AE13-D123-4013-3C22-BC679BF4FB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945" y="3429000"/>
            <a:ext cx="1708252" cy="1853078"/>
          </a:xfrm>
          <a:prstGeom prst="rect">
            <a:avLst/>
          </a:prstGeom>
        </p:spPr>
      </p:pic>
      <p:pic>
        <p:nvPicPr>
          <p:cNvPr id="22" name="Picture 21" descr="Icon&#10;&#10;Description automatically generated">
            <a:extLst>
              <a:ext uri="{FF2B5EF4-FFF2-40B4-BE49-F238E27FC236}">
                <a16:creationId xmlns:a16="http://schemas.microsoft.com/office/drawing/2014/main" id="{DDAE3C14-BEA7-0CEC-53CD-366F77233815}"/>
              </a:ext>
            </a:extLst>
          </p:cNvPr>
          <p:cNvPicPr>
            <a:picLocks noChangeAspect="1"/>
          </p:cNvPicPr>
          <p:nvPr/>
        </p:nvPicPr>
        <p:blipFill rotWithShape="1">
          <a:blip r:embed="rId7">
            <a:extLst>
              <a:ext uri="{28A0092B-C50C-407E-A947-70E740481C1C}">
                <a14:useLocalDpi xmlns:a14="http://schemas.microsoft.com/office/drawing/2010/main" val="0"/>
              </a:ext>
            </a:extLst>
          </a:blip>
          <a:srcRect t="17029"/>
          <a:stretch/>
        </p:blipFill>
        <p:spPr>
          <a:xfrm>
            <a:off x="4378265" y="3657410"/>
            <a:ext cx="1722078" cy="1545763"/>
          </a:xfrm>
          <a:prstGeom prst="rect">
            <a:avLst/>
          </a:prstGeom>
        </p:spPr>
      </p:pic>
    </p:spTree>
    <p:extLst>
      <p:ext uri="{BB962C8B-B14F-4D97-AF65-F5344CB8AC3E}">
        <p14:creationId xmlns:p14="http://schemas.microsoft.com/office/powerpoint/2010/main" val="39972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18F724-66E2-4980-820A-DD0A810937B0}"/>
              </a:ext>
            </a:extLst>
          </p:cNvPr>
          <p:cNvSpPr>
            <a:spLocks noGrp="1"/>
          </p:cNvSpPr>
          <p:nvPr>
            <p:ph type="sldNum" sz="quarter" idx="12"/>
          </p:nvPr>
        </p:nvSpPr>
        <p:spPr>
          <a:xfrm>
            <a:off x="9288567" y="6400938"/>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A158-45E3-48D7-BC94-DA657BD9EC0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Diagram&#10;&#10;Description automatically generated">
            <a:extLst>
              <a:ext uri="{FF2B5EF4-FFF2-40B4-BE49-F238E27FC236}">
                <a16:creationId xmlns:a16="http://schemas.microsoft.com/office/drawing/2014/main" id="{89E9578D-2133-B512-DC6F-C78CC392AD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9854" y="2423485"/>
            <a:ext cx="7672292" cy="3855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Google Shape;256;p35">
            <a:extLst>
              <a:ext uri="{FF2B5EF4-FFF2-40B4-BE49-F238E27FC236}">
                <a16:creationId xmlns:a16="http://schemas.microsoft.com/office/drawing/2014/main" id="{AD963965-31A5-00CE-B1AA-144288529944}"/>
              </a:ext>
            </a:extLst>
          </p:cNvPr>
          <p:cNvSpPr txBox="1"/>
          <p:nvPr/>
        </p:nvSpPr>
        <p:spPr>
          <a:xfrm>
            <a:off x="715435" y="490131"/>
            <a:ext cx="10047300" cy="111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Work Sans"/>
                <a:cs typeface="Work Sans"/>
                <a:sym typeface="Work Sans"/>
              </a:rPr>
              <a:t>Stories</a:t>
            </a:r>
            <a:r>
              <a:rPr kumimoji="0" lang="en-US" sz="3200" b="1" i="0" u="none" strike="noStrike" kern="1200" cap="none" spc="0" normalizeH="0" noProof="0" dirty="0">
                <a:ln>
                  <a:noFill/>
                </a:ln>
                <a:solidFill>
                  <a:prstClr val="black"/>
                </a:solidFill>
                <a:effectLst/>
                <a:uLnTx/>
                <a:uFillTx/>
                <a:ea typeface="Work Sans"/>
                <a:cs typeface="Work Sans"/>
                <a:sym typeface="Work Sans"/>
              </a:rPr>
              <a:t> Revealed Conceptualization of Tech Overuse </a:t>
            </a:r>
            <a:endParaRPr kumimoji="0" lang="en-US" sz="2400" b="0" i="0" u="none" strike="noStrike" kern="1200" cap="none" spc="0" normalizeH="0" baseline="0" noProof="0" dirty="0">
              <a:ln>
                <a:noFill/>
              </a:ln>
              <a:solidFill>
                <a:prstClr val="black"/>
              </a:solidFill>
              <a:effectLst/>
              <a:uLnTx/>
              <a:uFillTx/>
            </a:endParaRPr>
          </a:p>
        </p:txBody>
      </p:sp>
      <p:sp>
        <p:nvSpPr>
          <p:cNvPr id="2" name="Rectangle: Rounded Corners 1">
            <a:extLst>
              <a:ext uri="{FF2B5EF4-FFF2-40B4-BE49-F238E27FC236}">
                <a16:creationId xmlns:a16="http://schemas.microsoft.com/office/drawing/2014/main" id="{CCC48984-2CC4-EC52-EE9A-3B7703CB61CF}"/>
              </a:ext>
            </a:extLst>
          </p:cNvPr>
          <p:cNvSpPr/>
          <p:nvPr/>
        </p:nvSpPr>
        <p:spPr>
          <a:xfrm>
            <a:off x="2642054" y="2689174"/>
            <a:ext cx="1579995" cy="729049"/>
          </a:xfrm>
          <a:prstGeom prst="roundRect">
            <a:avLst/>
          </a:prstGeom>
          <a:noFill/>
          <a:ln w="12700"/>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3F68087D-3CF2-B106-487F-7DB12779422C}"/>
              </a:ext>
            </a:extLst>
          </p:cNvPr>
          <p:cNvSpPr/>
          <p:nvPr/>
        </p:nvSpPr>
        <p:spPr>
          <a:xfrm>
            <a:off x="7969953" y="2853637"/>
            <a:ext cx="1874059" cy="1245704"/>
          </a:xfrm>
          <a:prstGeom prst="roundRect">
            <a:avLst/>
          </a:prstGeom>
          <a:noFill/>
          <a:ln w="12700"/>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158;p24">
            <a:extLst>
              <a:ext uri="{FF2B5EF4-FFF2-40B4-BE49-F238E27FC236}">
                <a16:creationId xmlns:a16="http://schemas.microsoft.com/office/drawing/2014/main" id="{015ABD27-C2C3-D0EC-FE15-6E6FFA4A43DE}"/>
              </a:ext>
            </a:extLst>
          </p:cNvPr>
          <p:cNvSpPr txBox="1">
            <a:spLocks/>
          </p:cNvSpPr>
          <p:nvPr/>
        </p:nvSpPr>
        <p:spPr>
          <a:xfrm>
            <a:off x="715435" y="1388974"/>
            <a:ext cx="9884439" cy="111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i="0" u="none" strike="noStrike" kern="1200" cap="none" spc="0" normalizeH="0" baseline="0" noProof="0" dirty="0">
                <a:ln>
                  <a:noFill/>
                </a:ln>
                <a:effectLst/>
                <a:uLnTx/>
                <a:uFillTx/>
                <a:latin typeface="Calibri" panose="020F0502020204030204"/>
                <a:ea typeface="+mn-ea"/>
                <a:cs typeface="+mn-cs"/>
              </a:rPr>
              <a:t>Demonstrated emotions regarding tech</a:t>
            </a:r>
            <a:r>
              <a:rPr kumimoji="0" lang="en-US" sz="2600" i="0" u="none" strike="noStrike" kern="1200" cap="none" spc="0" normalizeH="0" noProof="0" dirty="0">
                <a:ln>
                  <a:noFill/>
                </a:ln>
                <a:effectLst/>
                <a:uLnTx/>
                <a:uFillTx/>
                <a:latin typeface="Calibri" panose="020F0502020204030204"/>
                <a:ea typeface="+mn-ea"/>
                <a:cs typeface="+mn-cs"/>
              </a:rPr>
              <a:t> use and parental rules</a:t>
            </a:r>
          </a:p>
        </p:txBody>
      </p:sp>
    </p:spTree>
    <p:extLst>
      <p:ext uri="{BB962C8B-B14F-4D97-AF65-F5344CB8AC3E}">
        <p14:creationId xmlns:p14="http://schemas.microsoft.com/office/powerpoint/2010/main" val="25465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10272</TotalTime>
  <Words>3575</Words>
  <Application>Microsoft Office PowerPoint</Application>
  <PresentationFormat>Widescreen</PresentationFormat>
  <Paragraphs>353</Paragraphs>
  <Slides>30</Slides>
  <Notes>30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Calibri</vt:lpstr>
      <vt:lpstr>Calibri Light</vt:lpstr>
      <vt:lpstr>Lato</vt:lpstr>
      <vt:lpstr>LinLibertineTB</vt:lpstr>
      <vt:lpstr>Linux Libertine O</vt:lpstr>
      <vt:lpstr>Maiandra GD</vt:lpstr>
      <vt:lpstr>Söhne</vt:lpstr>
      <vt:lpstr>Times New Roman</vt:lpstr>
      <vt:lpstr>Work Sans</vt:lpstr>
      <vt:lpstr>Office Theme</vt:lpstr>
      <vt:lpstr>1_Office Theme</vt:lpstr>
      <vt:lpstr>Co-Designing with Early Adolescents: Understanding Perceptions of and Design Considerations for Tech-Based Mediation Strategies that Promote Technology Disengagement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Co-Designing with Early Adolescents: Understanding Perceptions of and Design Considerations for Tech-Based Mediation Strategies that Promote Technology Disengagement</vt:lpstr>
      <vt:lpstr>Co-Designing with Early Adolescents: Understanding Perceptions of and Design Considerations for Tech-Based Mediation Strategies that Promote Technology Disengagement</vt:lpstr>
      <vt:lpstr>Co-Designing with Early Adolescents: Understanding Perceptions of and Design Considerations for Tech-Based Mediation Strategies that Promote Technology Disengagement</vt:lpstr>
      <vt:lpstr>PowerPoint Presentation</vt:lpstr>
      <vt:lpstr>PowerPoint Presentation</vt:lpstr>
      <vt:lpstr>PowerPoint Presentation</vt:lpstr>
      <vt:lpstr>PowerPoint Presentation</vt:lpstr>
      <vt:lpstr>PowerPoint Presentation</vt:lpstr>
      <vt:lpstr>Motivation</vt:lpstr>
      <vt:lpstr>Motivation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Co-Designing with Early Adolescents: Understanding Perceptions of and Design Considerations for Tech-Based Mediation Strategies that Promote Technology Disengagement</dc:title>
  <dc:creator>Ananta Chowdhury</dc:creator>
  <cp:lastModifiedBy>Ananta Chowdhury</cp:lastModifiedBy>
  <cp:revision>11</cp:revision>
  <dcterms:created xsi:type="dcterms:W3CDTF">2023-02-12T02:48:40Z</dcterms:created>
  <dcterms:modified xsi:type="dcterms:W3CDTF">2023-04-24T09:50:59Z</dcterms:modified>
</cp:coreProperties>
</file>