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notesSlides/notesSlide8.xml" ContentType="application/vnd.openxmlformats-officedocument.presentationml.notesSlide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notesSlides/notesSlide9.xml" ContentType="application/vnd.openxmlformats-officedocument.presentationml.notesSlide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329" r:id="rId3"/>
    <p:sldId id="268" r:id="rId4"/>
    <p:sldId id="316" r:id="rId5"/>
    <p:sldId id="269" r:id="rId6"/>
    <p:sldId id="279" r:id="rId7"/>
    <p:sldId id="277" r:id="rId8"/>
    <p:sldId id="318" r:id="rId9"/>
    <p:sldId id="320" r:id="rId10"/>
    <p:sldId id="319" r:id="rId11"/>
    <p:sldId id="275" r:id="rId12"/>
    <p:sldId id="322" r:id="rId13"/>
    <p:sldId id="327" r:id="rId14"/>
    <p:sldId id="281" r:id="rId15"/>
    <p:sldId id="307" r:id="rId16"/>
    <p:sldId id="308" r:id="rId17"/>
    <p:sldId id="309" r:id="rId18"/>
    <p:sldId id="312" r:id="rId19"/>
    <p:sldId id="285" r:id="rId20"/>
    <p:sldId id="310" r:id="rId21"/>
    <p:sldId id="328" r:id="rId22"/>
    <p:sldId id="311" r:id="rId23"/>
    <p:sldId id="323" r:id="rId24"/>
    <p:sldId id="313" r:id="rId25"/>
    <p:sldId id="325" r:id="rId26"/>
    <p:sldId id="315" r:id="rId27"/>
    <p:sldId id="303" r:id="rId28"/>
    <p:sldId id="317" r:id="rId29"/>
    <p:sldId id="305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820" autoAdjust="0"/>
    <p:restoredTop sz="65546" autoAdjust="0"/>
  </p:normalViewPr>
  <p:slideViewPr>
    <p:cSldViewPr>
      <p:cViewPr varScale="1">
        <p:scale>
          <a:sx n="50" d="100"/>
          <a:sy n="50" d="100"/>
        </p:scale>
        <p:origin x="-145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249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Lbls>
            <c:txPr>
              <a:bodyPr/>
              <a:lstStyle/>
              <a:p>
                <a:pPr>
                  <a:defRPr sz="24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Sheet1!$D$3:$E$3</c:f>
              <c:numCache>
                <c:formatCode>0%</c:formatCode>
                <c:ptCount val="2"/>
                <c:pt idx="0">
                  <c:v>0.86</c:v>
                </c:pt>
                <c:pt idx="1">
                  <c:v>0.46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7851008"/>
        <c:axId val="47852544"/>
      </c:barChart>
      <c:catAx>
        <c:axId val="47851008"/>
        <c:scaling>
          <c:orientation val="minMax"/>
        </c:scaling>
        <c:delete val="1"/>
        <c:axPos val="b"/>
        <c:majorTickMark val="out"/>
        <c:minorTickMark val="none"/>
        <c:tickLblPos val="nextTo"/>
        <c:crossAx val="47852544"/>
        <c:crosses val="autoZero"/>
        <c:auto val="1"/>
        <c:lblAlgn val="ctr"/>
        <c:lblOffset val="100"/>
        <c:noMultiLvlLbl val="0"/>
      </c:catAx>
      <c:valAx>
        <c:axId val="47852544"/>
        <c:scaling>
          <c:orientation val="minMax"/>
        </c:scaling>
        <c:delete val="0"/>
        <c:axPos val="l"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2400"/>
            </a:pPr>
            <a:endParaRPr lang="en-US"/>
          </a:p>
        </c:txPr>
        <c:crossAx val="4785100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Lbls>
            <c:txPr>
              <a:bodyPr/>
              <a:lstStyle/>
              <a:p>
                <a:pPr>
                  <a:defRPr sz="24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Sheet1!$K$5:$L$5</c:f>
              <c:numCache>
                <c:formatCode>General</c:formatCode>
                <c:ptCount val="2"/>
                <c:pt idx="0">
                  <c:v>2</c:v>
                </c:pt>
                <c:pt idx="1">
                  <c:v>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7893120"/>
        <c:axId val="47894912"/>
      </c:barChart>
      <c:catAx>
        <c:axId val="47893120"/>
        <c:scaling>
          <c:orientation val="minMax"/>
        </c:scaling>
        <c:delete val="1"/>
        <c:axPos val="b"/>
        <c:majorTickMark val="out"/>
        <c:minorTickMark val="none"/>
        <c:tickLblPos val="nextTo"/>
        <c:crossAx val="47894912"/>
        <c:crosses val="autoZero"/>
        <c:auto val="1"/>
        <c:lblAlgn val="ctr"/>
        <c:lblOffset val="100"/>
        <c:noMultiLvlLbl val="0"/>
      </c:catAx>
      <c:valAx>
        <c:axId val="4789491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400"/>
            </a:pPr>
            <a:endParaRPr lang="en-US"/>
          </a:p>
        </c:txPr>
        <c:crossAx val="4789312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6.33226E-7" units="1/dev"/>
        </inkml:channelProperties>
      </inkml:inkSource>
      <inkml:timestamp xml:id="ts0" timeString="2013-07-29T10:47:19.605"/>
    </inkml:context>
    <inkml:brush xml:id="br0">
      <inkml:brushProperty name="width" value="0.07938" units="cm"/>
      <inkml:brushProperty name="height" value="0.07938" units="cm"/>
    </inkml:brush>
    <inkml:brush xml:id="br1">
      <inkml:brushProperty name="width" value="0.1" units="cm"/>
      <inkml:brushProperty name="height" value="0.1" units="cm"/>
    </inkml:brush>
  </inkml:definitions>
  <inkml:traceGroup>
    <inkml:annotationXML>
      <emma:emma xmlns:emma="http://www.w3.org/2003/04/emma" version="1.0">
        <emma:interpretation id="{CB1EFFCA-4734-41B7-9DF8-4F9D21F9D1B0}" emma:medium="tactile" emma:mode="ink">
          <msink:context xmlns:msink="http://schemas.microsoft.com/ink/2010/main" type="inkDrawing" rotatedBoundingBox="3360,7906 19521,6932 19876,12829 3715,13803" semanticType="callout" shapeName="Other"/>
        </emma:interpretation>
      </emma:emma>
    </inkml:annotationXML>
    <inkml:trace contextRef="#ctx0" brushRef="#br0">15480 2840 25,'0'0'21,"0"0"-4,0 14-3,0-14-1,0 0-2,5 11-2,-5-11-2,0 0 0,0 0-1,5 14 0,-5-14-2,0 0 0,0 0-1,0 0-1,0 0 0,3-9-1,-3 9-1,0 0-2,7-12-1,-7 12-6,0 0-5,0 0-15,0-12 0,0 12 0,0 0 0</inkml:trace>
    <inkml:trace contextRef="#ctx0" brushRef="#br0" timeOffset="1564">15235 3134 16,'0'0'15,"0"0"-2,0 0-1,0 0-3,0 0 0,9-5-2,-9 5 0,0 0-2,0 0-1,11 0-1,-11 0 0,0 0-1,13 12 0,-13-12-1,7 9 1,-7-9-1,10 10-1,-10-10 1,10 8 0,-10-8-1,10 7 0,-10-7 0,10 9 1,-10-9-1,7 10 0,-7-10 0,11 9 0,-11-9 0,10 7 0,-10-7 1,12 6-2,-12-6 2,9 7-1,-9-7 0,13 8 0,-13-8 0,11 7 0,-11-7-1,12 8 2,-12-8-1,0 0 1,15 7 0,-15-7 0,0 0 1,11 2 0,-11-2 0,0 0 0,15 2 0,-15-2 0,9 4 0,-9-4 0,10 3 0,-10-3 0,12 6 0,-12-6 1,8 4 0,-8-4-1,9 4 1,-9-4 0,0 0-1,11 2 0,-11-2 0,10 1 0,-10-1-1,10-1 0,-10 1 0,13-2 0,-13 2 0,12-1 0,-12 1-1,12-5 2,-12 5-1,10 0-1,-10 0 1,14 0-1,-14 0 0,12 0 1,-12 0-1,14 0 1,-14 0-1,16 2 1,-16-2-1,13 2 0,-13-2 0,14 1 0,-14-1 0,10 3 1,-10-3-1,13 4 0,-13-4 0,10 5 0,-10-5 0,10 0 0,-10 0 0,10 0 1,-10 0-1,10-2 0,-10 2 0,0 0 0,10-6 0,-10 6 0,0 0 0,14-3 0,-14 3 0,0 0 0,12-2 0,-12 2 0,10-4 0,-10 4 0,0 0 0,11-4 0,-11 4 0,0 0 0,10-6 1,-10 6-1,0 0 0,13-5 0,-13 5 0,8-2 0,-8 2 1,10-4-1,-10 4 0,0 0 0,16-7 0,-16 7 0,9-4 0,-9 4 0,10-6 0,-10 6 0,11-6 0,-11 6 0,0 0 0,10-9 0,-10 9 0,0 0 0,14-9 0,-14 9 0,9-6 1,-9 6-1,0 0 0,14-8 0,-14 8 0,0 0 0,9-14 0,-9 14 0,0 0 0,13-13 0,-13 13 0,0 0 0,10-9 0,-10 9 0,0 0 0,9-5 0,-9 5 0,0 0 0,0 0 0,12-2 0,-12 2-1,0 0 1,0 0 0,0 0 0,10-3 0,-10 3 0,0 0 0,0 0-1,0 0 2,0 0-1,0 0 0,0 0 0,8-9 0,-8 9 0,0 0 0,0 0 0,0 0 0,0 0 0,0 0 0,0 0 0,0 0-3,0 0-7,0 0-17,0 0-5,-11 7 0,11-7-1</inkml:trace>
    <inkml:trace contextRef="#ctx0" brushRef="#br1" timeOffset="623266">8052 2623 9,'0'0'14,"0"0"-2,0 0-1,18 8 0,-18-8 0,0 0-1,0 0 0,0 0-1,19-8-1,-19 8-1,0 0 0,0 0-1,20 10-2,-20-10 0,14 9-2,-14-9 1,23 3-2,-23-3 1,28-3-1,-13 3-1,2-4 1,2 4-1,-6-5 0,7 3-1,-5-3 1,2 5-1,-17 0 1,30 0-1,-14 0 1,-1 5-1,-15-5 1,25 3 0,-25-3-1,29 4 1,-29-4 0,24 4 0,-24-4 1,23 0-1,-23 0 0,24 0 0,-24 0 0,22 0 0,-22 0 0,24-4 0,-24 4 0,16-7 0,-16 7 0,23-8 0,-23 8 0,21-8-1,-21 8 0,21-8 0,-21 8-1,19-8 0,-19 8 0,23 0 0,-23 0 0,18 0 0,-18 0 1,23 3 0,-23-3 0,19 1 1,-19-1 0,17 0 0,-17 0 0,19-1-1,-19 1 0,19-3 0,-19 3-1,17-3 1,-17 3-1,0 0 1,17 0-1,-17 0 0,0 0-1,0 0-4,0 0-11,0 0-5,0 0 1,2-13-1</inkml:trace>
    <inkml:trace contextRef="#ctx0" brushRef="#br1" timeOffset="626854">8146 4194 6,'0'0'16,"-32"-7"-2,32 7-5,-29-16 0,13 12-1,-5-4 1,1-4-1,2 4 0,-6-6-1,6 1-1,-6-3-1,4 0-1,-3-4-1,1 1-1,-2 0 1,0 3-1,3 2 0,-7 4 1,8-2-1,-4 3 1,1-1-1,1 6 0,-2-4-1,12 4 0,-8-4-1,20 8 1,-28-16-1,28 16-1,-25-14 1,25 14 0,-17-15 0,17 15 0,-16-9 0,16 9 0,-16-13 0,16 13 0,0 0 0,-20-9 0,20 9 0,0 0-1,0 0 1,-9-13 0,9 13 0,0 0 0,0 0 0,0 0 0,1-20 0,-1 20 0,0 0 0,11-20 0,-11 20 0,9-24 0,-9 24 0,16-33-1,-5 15 1,2-5-1,4 0 1,-1-5-2,3 0 1,-1-4-2,6-3 0,-4 0-1,9 2-1,-6-9 0,1 10-1,-3-5 0,-1 6 2,-1-4 0,0 5 2,-4-1 1,-3 0 1,2 7 0,0-1 2,-2 0-1,4-3 0,-3 3 0,5 1-1,-4-4-1,6 5 0,-4-6 0,0 5 0,2-2 0,-1-2 0,-3 5 1,-2-1 0,0 3-2,0-1 4,1 2-2,-1 2 0,-12 18 1,21-28 0,-21 28 0,19-27 0,-19 27 0,20-20 0,-20 20 0,16-18 0,-16 18 0,0 0-1,23-17 0,-23 17 1,13-8-1,-13 8 0,0 0 1,20-11-1,-20 11 0,0 0 1,15-9-2,-15 9-7,19 9-14,-19-9 1,0 0 0,0 0-1</inkml:trace>
    <inkml:trace contextRef="#ctx0" brushRef="#br1" timeOffset="631019">8175 4884 11,'0'0'18,"0"0"-5,0 0-1,0 19-2,0-19-1,0 20-2,0-20 0,2 24-1,-4-10-2,4 4 0,-4 1 0,6 4-2,-6-3 0,4 0 0,-2-1 0,0 1 1,0-20-1,-4 31 0,4-31 0,-3 18-1,3-18 1,0 0 0,-9 19-1,9-19-1,0 0 1,-3 17-1,3-17 0,0 0 0,0 0 0,0 0 0,0 0 0,0 0 0,0 0 0,0 0 1,0 0-1,0 0 1,0 0-1,0 0 0,0 0 0,0 0 1,0 0-1,-9 25 0,9-25 0,-8 30 0,4-14 1,-8 7-1,0 5 1,2 7 0,-7 1 1,-1 10-2,-3 2 2,-3 7-2,-4 12 1,-4 7-2,-6 11 2,-6 10 0,-8 5 0,-3 11 1,-8 9-1,-9 10 0,-3-8 2,3-3 0,-3-20 0,9-3-2,-2-9-1,14-13 0,14-23 2,4-12-2,12-15-1,9-10-2,10 4-2,5-18-2,0 0-3,0 0-7,17-2-12,-17 2-2,0 0 2</inkml:trace>
    <inkml:trace contextRef="#ctx0" brushRef="#br1" timeOffset="305114">1084 2622 18,'-2'-24'24,"2"24"2,8-25 2,2 6-11,10 11-8,-4-16 1,13 10-1,3-18 1,14 7-2,5-22-1,19 5-1,2-17-3,22-6 0,11-9 0,7-2-2,7 0 1,6-2-1,4 4-2,0 7 2,-5 6-3,-2 12 1,-7 9-1,-14 5 2,-6 6-3,-14 13 2,-8-3 0,-14 5 0,-10 1 1,-8-2-1,-11 0 1,-7 0 0,-2-2 0,-5 3 0,-4-4 0,2 6 0,-14 12 0,14-16 0,-14 16 0,0 0 0,0 0 0,0 0 0,0 0 0,0 0 1,0 0-1,0 0 0,0 0 0,0 0-2,0 0-4,0 0-9,0 0-16,8-13 0,-8 13-1,3-16 0</inkml:trace>
    <inkml:trace contextRef="#ctx0" brushRef="#br1" timeOffset="632109">8257 5067 9,'0'0'13,"0"16"-2,0 1-1,4 3-3,0 9 2,8 8-2,2 5 1,2 7-1,4 12 0,4-3-1,8 12-2,-4 4 0,12 2-2,-4 3 0,2 4-2,-2-2 0,5 2 0,-6-1-1,1 5 1,-2-10-1,-1 2 1,-2-5-1,2 1 1,-9-9-1,4-3 1,-3-4 0,-1-9-1,-4-6 2,-4-5-2,-4-7 1,2-14-4,-1-1-3,-13-17-13,0 0-3,0 0 0,-2-27-1</inkml:trace>
    <inkml:trace contextRef="#ctx0" brushRef="#br1" timeOffset="303234">896 4834 10,'0'0'20,"-18"5"2,21 14-7,2 8-2,2 9 1,7 19-2,0 8-1,11 23-2,1 8-2,9 17-2,-6 7-1,13 15 0,-10 2-1,12 7-1,-8-5 1,0 1-3,-4-7 1,-1-6 0,-5-9 0,-1-14-1,-11-8 2,1-10-2,-4-10-1,-9-15 2,2-9-3,-8-18-2,4-8-3,0-24-7,-13-29-14,8-1 0,-8-24 0,2-8 0</inkml:trace>
    <inkml:trace contextRef="#ctx0" brushRef="#br1" timeOffset="301323">929 1855 5,'0'0'7,"3"38"0,-3-12-1,0 12 2,0 3-1,-3 10 2,3 8 1,-4 3-1,4 9 0,-1 3 1,1 8-3,-3-2 0,7 9-3,-8 0 0,7-3-2,-6-2-1,0 1 0,-4-5 1,-2-2-1,0-6 1,-2 0 0,4-7 0,-7 2 0,3-1 1,4 6 0,-5-7 0,3 0 0,-1 0 0,1-4 0,-2-1-1,5-10 0,2-3-1,4-12 1,-2-3-1,4-8 0,2-4-1,-1 0 0,0-4 1,2 3-1,-3-2 0,1 2 0,-2 5 1,2-3-1,-3 6 0,2-4 0,-4 3 0,2-5 0,-3-1 0,3 0 0,0-6 0,0-14 1,-1 24-1,1-24 0,0 12 0,0-12 0,0 0 0,6 21 0,-6-21 1,9 26-1,-5-12 1,-1 5-1,1 3 2,-1-1-2,-2-2 2,1 2-2,-2-7 1,0-1-1,0-13 2,1 23-3,-1-23 1,0 19 0,0-19 0,0 21 0,0-21 0,0 27 0,-1-9 0,-1-2 0,-2 1-1,0 2 2,1-2-2,0 3 2,-2-4-2,4 1 1,-1-2 1,2 2-1,0 2 0,0-3 0,0 5 1,-2 1-1,4-1 0,-4-2 0,4 0 0,-4-3 1,2-2-1,0-14 1,0 16-1,0-16 1,2 13-1,-2-13 1,0 0-1,0 0 0,3 17 0,-3-17 0,0 0 0,0 13 0,0-13 0,0 0 0,0 0 0,0 0 0,0 0 0,0 0 0,0 0-1,0 0 2,0 0-2,0 0 1,0 0 0,0 0 0,0 0 0,0 0 0,0 0 0,0 0 0,0 0 0,0 0 0,0 0-1,0 0 1,0 0 0,0 0 0,0 0 0,0 0-1,0 0 1,0 0 0,0 0 0,0 0 0,0 0 1,0 0-1,0 0 0,0 0 0,0 0 0,0 0 0,0 0 0,0 0 0,0 0 0,0 0 0,0 0 0,-14 19 0,7 1 0,-3 14 0,-5 4 1,-2 16-1,-8 14 1,-7 10-1,-1 11-1,-10 8 1,-3 7 0,-1 2 0,-7 4-1,5 3 1,-6-6 0,3-4 0,1-1 0,5-7 0,5-3 1,-1-6-2,10-3 2,5-10-2,6 3 0,1-6 1,9-5 0,4-6 0,2-1-2,3-8 1,-1-3-2,-1-11-2,11 5-5,-16-17-7,11-5-11,-2-4-2,0-15 2,0 0 0</inkml:trace>
    <inkml:trace contextRef="#ctx0" brushRef="#br1" timeOffset="304131">849 2880 8,'0'0'17,"0"0"-4,0 0-5,6-21 0,-6 21 1,5-18 2,-5 18 1,0-12-1,0 12-1,0 0 1,0 0-2,-20 11 0,12 5-2,-10 1-2,3 12 0,-10 3-1,1 12-1,-12 5 0,1 10 0,-11 5-1,-2 7 1,-6-2-1,1 6 0,-1-4-1,7-1 0,1-8 0,7-2-1,7-5 0,3-11 1,12-2-2,1-6 1,6 1-1,6-9 0,-3 6 0,7-4 1,0-1-1,-1 1 0,-1-3 0,5-3 1,-3 1-1,4-12 1,-4-13 0,16 16 0,-16-16 0,26 9 0,-7-7 0,2 1-1,4 2 1,4 0 1,5 3-2,-3 4 2,2 1-1,1 0 0,2 1 0,4 5 0,-7 0 0,1 2 0,2 3 0,0-3 0,-4-2 0,0 0-1,-3-2-1,-6-7-2,0 1-3,-23-11-13,20-13-9,-20 13-3,12-27 3,-9 8-1</inkml:trace>
  </inkml:traceGroup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6.33226E-7" units="1/dev"/>
        </inkml:channelProperties>
      </inkml:inkSource>
      <inkml:timestamp xml:id="ts0" timeString="2013-07-31T07:42:46.288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4749FEE5-593E-4A27-BF5D-422817F70799}" emma:medium="tactile" emma:mode="ink">
          <msink:context xmlns:msink="http://schemas.microsoft.com/ink/2010/main" type="inkDrawing" rotatedBoundingBox="5431,2816 14300,1377 14989,5621 6120,7060" hotPoints="5391,3642 7253,2530 10745,2000 14715,2866 14120,5099 7328,6790" semanticType="enclosure" shapeName="Hexagon"/>
        </emma:interpretation>
      </emma:emma>
    </inkml:annotationXML>
    <inkml:trace contextRef="#ctx0" brushRef="#br0">1806 3394 12,'0'0'9,"0"0"0,0 0 0,0 0-3,0 0 0,0 0-1,0 0 0,0 0 0,0 0 0,0 0 0,0 0 0,0 0 1,0 0-2,0 0 1,-2-18-1,2 18-1,0 0-1,0 0 0,-22-8-1,22 8 0,0 0 1,-18-5-1,18 5 1,0 0-1,-25-10 1,25 10-1,-16-4 1,16 4-1,-19-8 0,19 8 0,-22-8 0,22 8-1,-26-11 1,26 11-1,-29-16 0,29 16 0,-27-16 1,27 16-1,-32-19 0,32 19 1,-33-20-1,13 12 0,5-1 0,15 9 0,-36-22 1,17 14-1,1-1 0,18 9 0,-31-14 0,31 14 0,-32-14 0,32 14 1,-31-11-1,31 11 0,-28-12 0,28 12 0,-29-12 0,29 12 0,-24-10 0,24 10 0,-25-11 0,25 11 0,-22-10 0,22 10 1,-19-16-1,19 16 1,-24-11-2,24 11 2,-29-10-1,29 10 1,-26-14-1,26 14 0,-29-13 0,29 13 0,-28-14 0,28 14 0,-23-16 0,23 16 0,-30-13 0,30 13 0,-25-18 0,25 18 0,-31-20-2,31 20 3,-26-19-3,26 19 2,-23-18-1,23 18 1,-24-17-1,24 17 1,-16-8 0,16 8 0,-17-8 0,17 8 0,-20-10 0,20 10 0,-18-7 1,18 7-1,-17-12 0,17 12 0,-22-10 0,22 10 1,-17-12-1,17 12 0,-22-15 1,22 15-1,-24-18 0,24 18 1,-25-15-1,25 15 0,-26-18 1,26 18-1,-23-14 1,23 14-1,-24-13 1,24 13 0,-21-12 0,21 12-1,-26-16 1,26 16-1,-21-11 1,21 11-1,-20-10 1,20 10-1,-23-12 0,23 12 0,-18-12 0,18 12 0,-20-11 0,20 11 1,-19-12-1,19 12 0,-16-10 0,16 10 0,-22-15 0,22 15 0,-19-16 1,19 16-1,-22-16 0,22 16 0,-17-19 0,17 19 0,-22-22 0,22 22 0,-18-19 0,18 19 1,-23-24-1,23 24 0,-22-23 0,22 23 0,-19-23 0,19 23 0,-16-26 1,16 26-1,-22-23 0,22 23 0,-15-24 0,15 24 0,-18-27 0,18 27 0,-16-25 1,16 25-1,-13-24 0,13 24 0,-16-27 0,16 27 0,-14-27 1,14 27-1,-14-28 0,7 11 0,1-1 0,6 18 0,-14-35 1,14 35-1,-14-37 0,6 19 0,3-1 1,-1-1-1,0-1 0,0 1 0,2-1 0,4 21 0,-6-31 0,6 31 0,-4-30 0,4 30 0,-2-27 1,2 27-1,0-22 1,0 22-1,2-23 1,-2 23-1,2-27 1,-2 27 0,4-30-1,-4 30 1,2-31 0,-2 31 0,2-31-1,-2 31 1,4-29-1,-4 29 0,2-34 0,-2 34 0,6-27 0,-6 27 0,6-29 0,-6 29 0,5-28 1,-5 28-1,8-29 1,-8 29-1,6-29 1,-6 29-1,12-25 1,-12 25 0,10-26 0,-10 26 0,10-23 0,-10 23-1,15-22 1,-15 22 0,14-25-1,-14 25 0,20-24 1,-20 24-1,21-23 0,-21 23 0,22-25 0,-22 25 0,23-26 1,-23 26-1,26-25 0,-26 25 0,25-22 0,-25 22 0,28-23 0,-28 23 0,25-22 0,-25 22 0,20-19 0,-20 19 0,23-20 0,-23 20 0,22-17 0,-22 17 0,18-18 0,-18 18 2,21-19-2,-21 19 0,22-24 0,-22 24 0,27-23 0,-27 23 0,30-16 0,-13 8 1,-17 8-1,34-11 0,-34 11 0,31-8 0,-31 8 0,27-12 0,-27 12 0,26-13 0,-26 13 0,22-18 1,-22 18-1,23-20 0,-23 20 0,24-17 0,-24 17 0,23-14 0,-23 14 0,22-10 0,-22 10 0,23-7 0,-23 7 0,28-8 0,-28 8 0,27-8 0,-27 8 0,30-12 0,-30 12 0,31-13 0,-31 13 0,29-18 0,-29 18 0,28-19 0,-28 19 0,25-22 0,-25 22 0,26-18 1,-8 11-1,-18 7 0,25-16 0,-25 16 0,31-14 0,-31 14 0,30-13 0,-30 13 0,21-14 1,-21 14-1,22-12 0,-22 12 0,0 0 0,23-17 0,-23 17 0,18-8 0,-18 8 0,18-8 0,-18 8 0,21-8 0,-21 8 1,20-7-1,-20 7 0,20-6 0,-20 6 0,19-8 1,-19 8-1,18-6 0,-18 6 1,18-8-1,-18 8 0,17-6 1,-17 6-1,16-7 1,-16 7-1,19-8 1,-19 8-1,20-8 1,-20 8-1,24-10 1,-24 10-1,23-8 0,-23 8 0,24-9 1,-24 9-1,25-10 0,-25 10 0,26-6 0,-26 6 0,27-8 0,-27 8 0,28-4 0,-28 4 1,27-4-1,-27 4 0,26-6 0,-26 6 0,23-5 0,-23 5 1,22-10-1,-22 10 0,21-10 0,-21 10 0,24-10 1,-24 10-1,23-7 0,-23 7 0,26-6 1,-26 6-1,27-6 0,-27 6 1,28-8-1,-28 8 1,27-12-1,-27 12 1,26-11-1,-26 11 1,27-12-1,-27 12 0,30-10 1,-30 10-1,33-6 1,-33 6-1,33-6 1,-15 2-1,0 1 1,-1-1-2,3 0 1,-3-2 0,3-4 0,0 4-1,-1-3 1,1-1-1,2 2 1,-1-2 1,1 2-1,3-1 0,3 7 0,-1-8 0,-1 6 0,1 0 0,0-2 0,-1 0 0,1-1 0,-1 1 0,-3 0 0,3-2 0,-1 0 0,-1 4 0,3-2 0,-1 3 0,-1-1 0,1 2 0,1-2 0,-1 2 0,-3 0 0,5-4 0,-5 2 0,5 0 0,-5 0 0,1-2 0,-2 1 0,-1-1 0,3 2 0,-3 2 0,1-2 0,-1 2 0,1 0 0,1 0 0,-1 0 0,0 0 0,-1 0 0,-1-2 0,-1 2 0,-1-1 0,2-1 0,-1 2 0,1-2 0,0 4 0,1-2 0,-1 0 0,1 2 0,1-2 0,-1 2 0,-1-2 0,2 0 0,-3 0 0,3-2 0,1 0 0,-3 0 0,7 0 0,-3-1 0,1 1 0,3-4 0,-1 4 1,-3 0-2,3-2 2,-1 2-2,-5 0 1,3 0 0,0 1 0,-1-1 0,1 0 0,-1 2 0,1 0 0,-3 0 0,7 0 0,-5 2 0,1-2 0,1 0 0,1 2 0,-1-2 0,3 0 0,-5-2 0,3 0 0,-3-2 0,1 3 0,-1-3 0,3-2 0,-3 2 0,3 0 0,-1 2 0,5 0 0,-3 0 0,1 3 0,1-1 0,-1 2 0,-3-2 0,5 2 0,-7-4 0,3 2 0,-1 0 0,-1-2 0,-1 0 0,1 0 0,-3 0 0,-1 0 0,1 0 0,-3 2 0,4 2 0,-5-2 0,5 2 0,-3 0 0,5 0 0,0 0 0,-1 2 1,1-2-1,-3 0 0,-1 0 0,3 0 0,-5 0 0,-18 0 0,35 2 0,-17-2 0,-18 0 0,33 2 0,-33-2 0,32 4 0,-32-4 0,31 4 0,-31-4 0,31 4 0,-31-4 0,32 6 0,-15-2-1,-1-2 2,2 4-2,-1-4 1,3 0 0,-2-2 0,3 1 0,-3 1 0,6 0 0,-3 2 0,-1-2 0,7 0 0,-1 2 0,1-2 0,1 0 0,-1 0 0,4 0 0,3 0 0,-3 0 0,1 0 0,1 2 0,-2-2 0,5 2 0,-3-1 0,-2 1 0,3 0 0,-3 0 0,-4 0 0,5-2 0,-5 0 0,1 0 0,-3 0 0,3 0 0,-1-2 0,-1 2 0,-3-2 0,5 2 0,-5-2 0,-3 2 0,3 0 0,-7 0 0,-16-2 0,33 3 0,-33-3 0,32 2 0,-32-2 0,29 2 0,-29-2 0,30 0 0,-30 0 0,29 4 0,-29-4 0,27 4 0,-27-4 0,30 8 0,-30-8 0,31 10 0,-31-10 0,32 10 0,-15-5 0,-17-5 0,34 12 0,-17-6 0,1-2 0,0 0 0,-1 0 0,-17-4 0,34 6 0,-17-5 0,1 1 0,0 0 0,-1 0 0,3 2 0,-1-2 0,3 2 0,0 0 0,-3 0 0,1 2 0,1 0 0,1-1 0,0-1 0,-1 2 0,1 0 0,-1 0 0,3 0 0,-3-2 0,3 0 0,-3 1 0,1-1 0,0 2 0,1 0 0,-1-2 0,-1 0 0,1 2 0,-1-2-1,3 2 2,1-1-1,3 1 0,-1 4 0,3 0 0,-3 1 1,3-1-1,-3 0 1,3 0-1,-5-2 1,-1 1-1,1-3 1,1-2-1,-3 2 0,1 0 0,1-2 1,-1 2-1,-1-1 0,1 3 0,1-2 0,-1 0 0,1 0 0,3 0 0,-5 0 0,3-1 0,-1 1 0,-1 4 0,1-4 0,3 4 0,-3-3 0,1 3 0,-1-2 0,1 2 0,1 0 0,1-1 0,-3-1 1,1 2-1,-1-2 0,1 1 0,1 3 0,-1-2 0,-1 0 0,-1-1 0,1 1 0,1 2 0,-3-2 0,1 3 0,-1-1 0,1 0 0,-3 1 0,-1-1 0,2 2 0,-7-2 0,7-1 0,-5 1 1,3 0-2,-2-1 2,-18-11-2,33 22 2,-33-22-1,33 25 0,-33-25 0,26 28 0,-26-28 0,27 35 0,-15-20 0,2 3 0,0 1 1,-3-1-1,-11-18 0,26 29 0,-26-29 0,21 26 0,-21-26 0,18 21 0,-18-21 0,16 28 0,-8-11 0,-1 3 0,-1-1 0,2 3 0,0-1 0,0 1 0,0 1 0,0-2 0,-3-1 0,5 0 0,-2-3 0,0 1 0,0-1 0,-8-17 0,12 30 0,-12-30 0,13 29 0,-13-29 0,16 29 0,-16-29 0,14 25 0,-14-25 0,13 26 0,-13-26 0,14 27 0,-14-27 0,12 28 0,-6-5 0,0-2 1,-2 1 0,0 1-1,0-1 0,-1 3 1,1-3-1,0 1 1,-2-5-2,2-1 1,-2 3 0,0-3 0,0 1 0,0-1-1,0 3 2,0 1-2,-2 1 1,0-1 0,-2 1 0,2 1 0,0 3 0,-6-7 0,6 7 0,-4-5 0,2-1 0,-2 1 0,2-3 0,-2-1 0,-1 3 0,3-3 0,-6 1 0,2-1 0,0 3 0,-2-4 0,8-16 0,-12 33 0,12-33 0,-15 33 0,15-33 0,-12 29 0,12-29 0,-14 28 0,14-28 0,-12 29-1,12-29 1,-11 25 0,11-25 0,-14 20 0,14-20 0,-14 17 0,14-17 0,0 0 0,-25 20 0,25-20 0,-18 8 0,18-8 0,-24 8 0,24-8 0,-23 7 0,23-7 0,-24 6 0,24-6 0,-25 8 0,25-8 0,-26 10 0,26-10 0,-23 11 0,23-11 0,-20 14 0,20-14 0,-17 14 0,17-14 0,0 0 0,-22 21 0,22-21 0,0 0 0,-22 20 0,22-20 0,0 0 0,-21 17 0,21-17 0,-22 8 0,22-8 0,-19 8 0,19-8-1,-20 12 1,20-12 0,-20 9 0,20-9 0,0 0 0,-25 16 0,25-16 0,-16 10 0,16-10 0,-21 10 0,21-10 0,-22 9 0,22-9 0,-21 18 0,21-18 0,-22 21 0,22-21 0,-22 22 0,22-22 0,-19 33 1,19-33 0,-16 29-1,16-29 1,-18 32 0,18-32 0,-15 29-1,15-29 1,-16 17-1,16-17 0,-16 20 0,16-20 1,-15 18-1,15-18 0,-20 17 0,20-17 1,-20 24-1,20-24 0,-23 21 0,23-21 0,-22 23 0,22-23 0,-19 24 0,19-24 0,-24 21 0,24-21 0,-23 18 0,23-18 0,-26 14 0,26-14 0,-27 9 0,27-9 0,-30 10 0,30-10 0,-27 12 0,27-12 0,-26 14 0,26-14 0,-23 13 0,23-13 0,-26 14 0,26-14 0,-25 14 0,25-14 0,-24 13 0,24-13 1,-31 12-1,11-8 0,20-4 0,-33 12 0,33-12 0,-33 11 0,33-11 1,-32 10-1,32-10 0,-25 10 0,25-10 0,-28 8 0,28-8 1,-21 5-1,21-5 0,-22 4 0,22-4 0,-18 6 0,18-6 0,0 0 0,-25 6 0,25-6 0,0 0 0,-22 8 0,22-8 0,-17 4 1,17-4-1,-16 4 0,16-4 0,0 0 0,-24 6 0,24-6 0,0 0 0,-25 5 0,25-5 1,0 0-1,-24 8 0,24-8 0,0 0 0,-23 10 0,23-10 1,0 0-1,-24 8 0,24-8 0,0 0 0,-21 2 0,21-2 0,0 0 0,-22-4 0,22 4 0,0 0 0,-17-2 0,17 2 0,0 0 1,0 0-1,-20 4 0,20-4 0,0 0 0,-16 6 0,16-6 0,-19 4 0,19-4-1,0 0 1,-24 5 0,24-5 0,0 0 0,-19 6 0,19-6 0,0 0 0,0 0 0,-18 0 0,18 0 0,0 0 0,0 0-1,-20 0 2,20 0-1,0 0 0,0 0-1,0 0 1,-17 8-1,17-8-2,0 0-5,-18-2-22,18 2-5,-12-19 0,12 19 0</inkml:trace>
    <inkml:trace contextRef="#ctx0" brushRef="#br0" timeOffset="3857.2201">3271 3780 6,'0'0'9,"0"0"-1,0 0-1,0 0 0,0 0 0,0 0 0,0 0-1,0 0 0,0 0-1,0 0 1,0 0 1,0 0 0,0 0-1,0 0 1,0 0-1,0 0 0,0 0 0,23-9 0,-23 9 0,0 0 0,0 0-1,28 0-1,-28 0 0,0 0-1,25 0-1,-25 0 0,24 4 0,-24-4-1,23 2 0,-23-2 0,24 0 0,-24 0 0,29 1-1,-29-1 1,32 2 0,-13 2-1,-3-4 1,-16 0-1,33 4 0,-33-4 1,32 4-1,-32-4 0,25 0 2,-25 0-2,22 0 0,-22 0 1,23 0-1,-23 0 0,26 0 1,-26 0-1,25-2 1,-25 2-1,30-2 0,-30 2 1,25-4-1,-25 4 1,26-6-1,-26 6 1,23-7-1,-23 7 1,30-4 0,-30 4-1,25 0 1,-25 0-1,31 4 1,-31-4-1,30 7 1,-30-7-1,21 4 0,-21-4 1,22 2-1,-22-2 0,18 0 1,-18 0-1,0 0 0,27 0 1,-27 0-1,20-2 0,-20 2 0,23-2 1,-23 2-1,26-2 0,-26 2 0,29-3 0,-29 3 0,30-4 0,-30 4 0,29-2 0,-29 2 0,35-4 0,-17 4 0,0-2 0,1 2 0,1-2 0,3 2 1,1 0-1,-1 0 0,1-2 0,1-2 0,-1 2 0,0-2 0,1 2 1,-1-2-1,-1 0 0,1 2 0,1-1 0,-1 3 0,-1 0 0,1 0 0,-1 0 0,1 0 0,-1 2 0,3-1 1,1-1-1,-1 0 0,-1 0 1,1 0-1,-3-1 0,3-1 0,3-2 1,-7 0-1,1 0 0,1 0 0,-5 0 0,5 2 0,0 0 0,-1 0 0,-1 2 0,1 2 0,-1 0 0,-1-2 0,-1 2 0,2-2 0,-5 0 0,3 0 0,-3 0 0,3-2 0,-2 0 0,-1-2 0,1 4 0,-18 0 0,33-4 0,-33 4 0,32-4 0,-32 4 0,29-3 0,-29 3 0,30-2 0,-13 0 0,-17 2 0,34-6 0,-17 4 0,3-2 0,-1 2 0,1 0 0,0 0 0,-3 0 0,5 2 0,-2-2 0,-3 2 0,1 0 0,1-2 0,-19 2 0,32-6 0,-32 6 0,33-4 0,-33 4 0,35-9 0,-35 9 0,34-6 0,-17 2 0,1 2 0,2-2 0,-3 4 0,1-2 0,2 2 0,-3-2 0,1 2 0,0-2 0,-1 0 0,1-2 0,-18 4 0,33-7 1,-15 3-1,0-2 0,-1 2 1,1 0-1,-18 4 0,29-4 0,-29 4 1,30-2-1,-30 2 0,23-2 0,-23 2 0,22-2 0,-22 2 0,21 0 0,-21 0 0,22-2 0,-22 2 0,22-2 0,-22 2 0,19-4 1,-19 4-1,22-5 0,-22 5 0,0 0 0,23-10 0,-23 10 0,0 0 0,22-4 0,-22 4 0,0 0 0,19-6 0,-19 6 0,0 0 0,24-6 0,-24 6 0,0 0 1,25-4-1,-25 4-1,22-4 1,-22 4 0,18-4 1,-18 4-1,17-2 0,-17 2 0,0 0 0,20-5 0,-20 5 0,0 0 0,22-8 0,-22 8 0,0 0 0,23-8 0,-23 8 0,0 0 0,24-8 0,-24 8 0,0 0 0,19-10 0,-19 10 1,0 0-1,22-15 0,-22 15 1,17-8-1,-17 8 0,20-12 0,-20 12 1,20-11-1,-20 11 0,23-10 0,-23 10 1,20-8-1,-20 8 0,17-6 0,-17 6 0,0 0 0,0 0 0,20-14 0,-20 14 0,0 0 0,0 0 0,18-13 0,-18 13 1,0 0-1,19-6 0,-19 6 0,0 0 0,24-6 0,-24 6 0,18-2 0,-18 2 0,19 0 0,-19 0 0,0 0 0,24 0 0,-24 0 0,0 0 0,17 0 0,-17 0 0,0 0 0,0 0 0,18-4 0,-18 4 0,0 0 0,18 0 0,-18 0 0,0 0 0,21 0 0,-21 0 0,18-2 1,-18 2-1,18-2 0,-18 2 0,17-6 0,-17 6 0,18-5 0,-18 5 1,0 0-1,23 0 0,-23 0 0,0 0 0,26 7 0,-26-7 0,19 6 0,-19-6 0,20 2 0,-20-2 0,18 0 0,-18 0 0,0 0 0,21-2 0,-21 2 0,20 0 0,-20 0 0,16 2 0,-16-2 0,23 0 1,-23 0-1,18-2 0,-18 2 0,0 0 0,25-6 1,-25 6-1,22-5 0,-22 5 0,16-4 0,-16 4 0,17 0 1,-17 0-1,0 0 0,22 2 0,-22-2 0,0 0 0,0 0 0,16 2 0,-16-2 0,0 0 0,0 0 0,17-6 0,-17 6 0,0 0 0,0 0 0,18-10 0,-18 10 0,0 0 0,0 0 0,0 0 0,17-12 0,-17 12 0,0 0-1,0 0 0,0 0-1,0 0-3,8-17-6,-8 17-16,0 0-6,0 0 0,0 0 0</inkml:trace>
    <inkml:trace contextRef="#ctx0" brushRef="#br0" timeOffset="-8623.4933">852 4923 6,'0'0'18,"0"0"-2,0 0-1,0 0-2,0 0-2,0 0 1,0 0-3,0 0-1,0 0 0,0 0-1,0 0-1,0 0 0,0 0-1,0-26-1,0 26 0,4-21-2,-4 21 0,4-20 0,-4 20-1,0 0 0,8-23 0,-8 23-1,10-24 1,-10 24-1,10-33 1,-3 14-1,1-5 0,0 3 0,2-3 0,0 3 1,0 1-1,1 1 0,-1-1 0,6 5 0,-16 15 1,25-32-1,-25 32 0,30-31 0,-13 14 1,1-5-1,2 5 0,-5-5 1,5-1-1,0-3 0,1-1 1,-3 0-1,-1 1 1,1 3-1,0-8 1,-3 7-1,-1-1 1,0-1-1,0 5 3,-1-5-3,1 5 1,-2-2 0,2 3 0,-1-3 0,3 1 0,-2 1 0,1 1-1,1-3 0,0 3 1,0-3-1,1-1 0,1 5 0,-3-5 0,3-1 1,0-2-1,-1-3 0,1 1 0,-2 0 0,1 3 0,-1-5 1,-2 8-1,0 3 0,-3 3 0,-11 17 0,24-28 0,-24 28 0,20-21 0,-20 21 0,0 0 0,23-20 0,-23 20 0,0 0 1,18-23-1,-18 23 0,13-18 0,-13 18 1,12-23-1,-12 23 0,10-24 1,-10 24-1,0 0 1,14-21-1,-14 21 1,0 0-1,0 0 1,0 0 0,0 0-1,0 0 1,0 0 0,0 0-1,0 0 1,12-18-1,-12 18 1,0 0-1,0 0 1,0 0-1,0 0 0,0 0 0,0 0 0,0 0-2,0 0-7,0 0-24,0 0 1,0 0-2,0 0 2</inkml:trace>
    <inkml:trace contextRef="#ctx0" brushRef="#br0" timeOffset="7332.4192">866 4788 1,'0'0'4,"0"0"0,10 19-1,-10-19 0,0 0 1,0 0 0,8 20 0,-8-20 1,0 0 0,4 17 0,-4-17-1,0 0-1,5 18 0,-5-18-1,0 0-2,0 0-1,4 18 0,-4-18-1,0 0 0,0 0 1,0 0-1,0 0 2,0 0 1,0 0 2,0 0-1,0 0 1,0 0-1,0 0 1,0 0 0,0 0 1,0 0 1,0 0 0,0 0 1,-11 17 2,11-17 0,0 0 0,0 0 0,0 0-1,0 0-1,0 0-1,0 0-1,0 0-1,0 0 1,19-4-1,-19 4 0,0 0 0,18-2 0,-18 2 0,0 0 0,23 0-1,-23 0 1,0 0-1,28-9 2,-28 9-2,23-8-1,-3 4 1,-20 4-1,35-14 0,-19 8 0,6-1-1,-5 1 1,3-4-1,-20 10 0,31-16 0,-31 16 1,28-11-1,-28 11 0,23-10 0,-23 10 0,0 0 1,24-14-1,-24 14 0,0 0 0,17-6 1,-17 6-1,0 0 1,22-9-1,-22 9 1,20-10 0,-20 10-1,21-14 1,-21 14-1,22-17 1,-22 17-1,23-20 1,-23 20-1,24-18 1,-24 18-1,23-15 1,-23 15-1,24-14 0,-24 14 1,25-12-1,-25 12 1,28-13-1,-28 13 1,29-20-1,-29 20 0,32-19 1,-15 9-1,-17 10 1,32-20-1,-15 9 0,3 3 1,2 0-1,-3 0 0,1-1 1,-3-1-1,3 2 0,0 0 0,-20 8 1,31-14-1,-31 14 0,26-13 1,-26 13-1,25-14 1,-25 14-1,27-12 1,-27 12-1,30-11 1,-30 11-1,29-12 0,-29 12 1,28-12-1,-28 12 0,27-13 0,-27 13 1,24-14-1,-24 14 0,23-12 0,-23 12 1,24-4-1,-24 4 0,21-4 1,-21 4-1,26-3 0,-26 3 0,22-2 0,-22 2 0,21-4 0,-21 4 0,18-6 0,-18 6 0,17-6 0,-17 6 1,18-8-1,-18 8 0,18-6 0,-18 6 0,19-4 0,-19 4 0,20-5 0,-20 5 0,20-6 1,-20 6-1,27-4 0,-27 4 1,27-6-1,-27 6 1,28-6-1,-28 6 0,27-4 1,-27 4-1,22-4 0,-22 4 0,23-4 0,-23 4 1,22-6-1,-22 6 0,24-5 0,-24 5 1,25-10-1,-25 10 0,24-10 1,-24 10-1,21-6 1,-21 6-1,24-8 0,-24 8 1,17-7-1,-17 7 1,18-6-1,-18 6 0,18-6 1,-18 6-1,19-16 1,-19 16-1,18-15 0,-18 15 0,22-16 1,-22 16-1,19-18 0,-19 18 0,22-9 0,-22 9 0,17-12 0,-17 12 0,18-10 0,-18 10 0,0 0 0,24-19 0,-24 19 0,0 0 0,25-16 1,-25 16-1,20-10 0,-20 10 0,17-9 0,-17 9 0,18-8 0,-18 8 0,20-8 0,-20 8 0,0 0 0,15-14 0,-15 14 0,0 0 0,20-11 0,-20 11 0,0 0 0,21-12 0,-21 12 1,20-8-1,-20 8 0,20-10 0,-20 10 0,0 0 0,23-11 0,-23 11 0,16-8 0,-16 8 0,0 0 0,25-16 0,-25 16 0,18-10 0,-18 10 1,18-11-1,-18 11 0,19-12 0,-19 12 0,16-10 0,-16 10 0,0 0 0,26-10 0,-26 10 0,0 0 0,17-9 0,-17 9 0,0 0 0,22-12 0,-22 12 0,0 0-1,23-18 1,-23 18 0,0 0 0,18-15 1,-18 15-1,0 0 0,18-12 0,-18 12 0,0 0 0,21-10 0,-21 10 0,0 0 0,20-9 0,-20 9 0,0 0 0,21-12 0,-21 12 0,0 0 1,18-10-1,-18 10 0,0 0 0,0 0 0,18-8 0,-18 8 0,0 0 0,0 0 0,0 0 0,0 0 0,19-10 0,-19 10 0,0 0 0,0 0 0,0 0 0,0 0 0,0 0 0,0 0 0,0 0 0,0 0 0,0 0 0,0 0 0,0 0 0,0 0 0,0 0 0,0 0-1,0 0 1,0 0 0,0 0 0,0 0-1,0 0 0,0 0 0,0 0-1,0 0 0,0 0-2,0 0-2,0 0-3,-12-23-10,12 23-18,0 0 2,0 0-2,-25-4 3</inkml:trace>
  </inkml:traceGroup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6.33226E-7" units="1/dev"/>
        </inkml:channelProperties>
      </inkml:inkSource>
      <inkml:timestamp xml:id="ts0" timeString="2013-07-29T10:47:20.220"/>
    </inkml:context>
    <inkml:brush xml:id="br0">
      <inkml:brushProperty name="width" value="0.07938" units="cm"/>
      <inkml:brushProperty name="height" value="0.07938" units="cm"/>
    </inkml:brush>
  </inkml:definitions>
  <inkml:traceGroup>
    <inkml:annotationXML>
      <emma:emma xmlns:emma="http://www.w3.org/2003/04/emma" version="1.0">
        <emma:interpretation id="{FE1513BB-65F9-42C1-ACED-0959B74A1FB5}" emma:medium="tactile" emma:mode="ink">
          <msink:context xmlns:msink="http://schemas.microsoft.com/ink/2010/main" type="inkDrawing" rotatedBoundingBox="18395,12004 18641,9078 20783,9259 20537,12185" semanticType="callout" shapeName="Other"/>
        </emma:interpretation>
      </emma:emma>
    </inkml:annotationXML>
    <inkml:trace contextRef="#ctx0" brushRef="#br0">15803 2827 11,'4'12'20,"-4"-12"-1,0 0-4,0 10-2,0-10-2,3 9-2,-3-9-3,3 10 0,-3-10-2,8 10 0,-8-10-2,7 9 0,-7-9-1,9 6 0,-9-6 0,0 0 0,10-1 0,-10 1 0,0 0 0,8-14 1,-8 14-1,0-12 0,0 12 1,-4-8-1,4 8 1,0 0-1,0 0 0,-12-9-1,12 9 1,0 0 0,-10 4-1,10-4-3,0 0-6,0 0-15,-8 5-4,8-5 0,0 0 1</inkml:trace>
    <inkml:trace contextRef="#ctx0" brushRef="#br0" timeOffset="3501">14966 3526 19,'0'0'16,"0"0"0,0 0-1,0 0-2,-10-1-2,10 1-2,0 0-1,0 0 1,0 0-2,0 0 0,0 0-1,-3 15 0,3-15-2,-5 12 0,5-12-2,-8 19 1,3-11-2,0 3 0,1 0-1,1 4 0,0-3 1,-1 3-2,1-1 2,-2 3-2,4 0 2,-3 0 0,2 0 0,-2 0-1,0 0 1,1-1 0,-1-4 0,-1 3 0,1-1 0,0-1 1,1 0-2,0-4 1,-1 6-1,1-3 2,-1 2-2,4 1 0,-4 3 1,0 0-1,3-2 0,-1 3 0,0-1 1,-1-1-1,1 2 0,0-1 1,-1-4-2,2 2 2,-1 0-1,1 1 0,-1-2 0,1-2 0,1 1 0,3-3 0,-3-1 0,1 3 0,2-5 0,-3 4 1,5-4-1,-5 3 0,0-3 0,2 6 0,-2-2 0,0-1 1,0 3 0,-2-2-1,2 4 1,0-2-1,0-3 1,0 1-1,0 0 0,0-2 0,0 2 0,2 0 1,-1-2-1,-1 2 0,0 0 0,0 2 0,0 0 1,-1-1-1,-1 1 0,2-2 0,0-1 0,0 1 0,0-1 1,0 1-1,3 0 0,-3 2 0,0-3 0,0 3 0,2 0 0,-2 1 0,0 2 0,0-1 0,2-2 0,-2 2 0,0 2 0,0 0 0,2-1 0,-4 1 0,4 0 0,-4-2 0,2 2 0,0-2 1,0-1-1,0 1 0,-2-2 0,2 1 0,-2-3 0,2 2 0,-3-1-1,3 1 1,0-1 0,0 0-1,3-1 2,-3 0-2,2-1 2,2 1-1,-3 0 0,3 0 0,-3 0 1,2 0-2,-3-2 1,3 3 0,-2-1 0,1-1 0,-1 3-1,3-2 1,-1 2 0,-2-2 0,1 3 0,-1 0 0,1 1 0,-1-1 0,0 1-1,1 1 2,1-1-2,0 0 1,0-1 0,-2 1 0,2-3 0,3 3 0,-4-1 0,2-1 0,-1-3 0,1 2 0,0 1 0,0-2 0,-1-2-1,-3-10 1,7 18 0,-2-6-1,-2-4 1,-3-8-1,7 20 0,-4-12 1,0 3-1,-1-2 1,-2-9-1,3 16 2,-3-16-1,2 13 0,-2-13 0,1 10 0,-1-10 0,0 0 1,1 14-1,-1-14 0,0 9 0,0-9 0,2 11 1,-2-11-1,5 11 0,-5-11 0,4 11 0,-4-11 0,0 0 1,10 12-1,-10-12 0,5 9 0,-5-9 1,11 6-1,-11-6 0,10 8 1,-10-8-1,13 7 0,-13-7 0,16 8 1,-16-8-1,17 7 1,-6-3 0,-2 4-1,1-4 1,1 3-1,-1-4 1,0 3-1,-1-3 1,-9-3-1,20 4 0,-11-1 0,0 1 0,-9-4 0,15 3-1,-15-3 1,17 0 1,-17 0-2,15 0 2,-15 0-1,15-3 0,-15 3 0,16 0 0,-7-1 0,1 1 0,1 0 0,1-3 0,-2 6 0,3-3 0,-1 0 0,2-3 1,-2 3-1,0-1 0,2-1 0,-3 1 1,3-3-1,-2 0 0,3-3 1,-1 3-2,-1-3 1,2 0 0,-1 3 0,1 0 0,0 3 0,-1-2-1,0 3 1,-1-4 0,0 3 0,-4-2 0,6 0 1,-4-1-1,1 1-1,0-2 1,1 2 0,-1 0 0,1 3-1,-2-1 1,1 1 0,-2 0 0,1 0 0,0 0 0,-1 0 0,4 0 1,-4-1-1,2-2 0,0-1 0,2 3 0,-1-2 0,0 2 0,-1-1 0,-1 2 0,2 0 1,-4 3-1,3 0 0,-3 2 0,-9-5 1,18 8-2,-18-8 2,15 4-1,-6-2 0,-9-2 0,19 2 0,-9-4 0,0-1 0,1 2 0,2-1 0,-1 1 0,-2 1 0,2 0 0,1 0 0,0 0 0,-2 0 1,3 1-1,0-1 0,-1 0 0,2 0 0,0 0 0,0-1 0,-1 1 0,1 0 0,0 0 0,1 0 0,1 1 0,-2-1 0,0-1 0,3 1-1,1-2 1,0 1 0,-1-2 1,1 2-2,-1-3 2,1 0-1,-1 1 0,2 0 0,-2-1 0,0 0 0,1 2 0,-1-1 0,-1-1 0,1 0 0,-1 1 0,1-1-1,-6 3 1,5-4 0,-4 4 0,1 0 0,-3-1 0,-1 2 0,0-1 0,0-2 0,-10 3 0,16-1 0,-16 1 0,13-4 0,-13 4 0,16-3 0,-16 3 0,13-4 0,-13 4 0,13-5 0,-13 5 1,14-3-1,-14 3 0,14-3 0,-14 3 0,11-4 1,-11 4-1,10-3 0,-10 3 0,0 0 0,14-6 0,-14 6-1,11-5 1,-11 5 0,0 0 0,10-6-1,-10 6 1,9-7 0,-9 7 0,0 0-1,12-10 1,-12 10 0,9-13-1,-8 2 1,2 1 0,0-5 0,-1 3 0,-2-3 0,0-1-1,2 2 1,0-2 0,-2-3 0,3-1-1,-3-2 1,5 1 0,0-3 0,-1-1 0,0 1 0,1-2 1,0 3-1,-1-3 0,0 3 0,1 0 1,-1-2-1,-1 2 0,-1 1 0,0-4 0,1 3-1,-2-1 1,1-3 0,-2 2 0,1-1-1,-1 0 1,1-2 0,-1-2 0,2 4 0,-1 0 0,2 2 0,-2 2 0,2 0 0,2 3 0,-3 4 0,-1 3 1,2-2-1,-2 2 0,1 0 0,-1 2 0,2-2 1,-2 1-1,1-3 1,0 2-1,0-1 1,-1 0-1,1-3 1,0 2-1,-2 1 0,2-1 0,-2 3 0,0-1 1,2-1-1,-2-1 0,-2 3 0,2-4 0,2 0 1,-2 0-2,1-1 1,-1 0-1,1 2 2,-1-5-2,1 4 2,0-2-2,-1 1 1,0 0 0,2-2 0,-1 2 0,0-1-1,-1 1 1,1 1 0,0-1 0,-1-2 0,0 2 0,0 1 0,0-1 0,0-2 0,1 4 0,1-2 0,-1-1 0,-1 1 0,3 1-1,-3-1 2,0 1-1,1 0 0,-1 2 0,0 0 0,1 0-1,-1-1 1,0 4 1,2-2-1,-1 0-1,-1 1 1,0-1 0,0 0 0,-1 2 0,-1-2 0,2 0 0,0-1-1,-1 2 2,-3-1-2,4 2 1,0 1 0,-1-2 0,-1 3 0,2 8 0,-4-20 0,4 20-1,-5-20 2,1 10-1,2-1 1,-1 0-1,-1 0 1,3 0-1,1 11 1,-9-15-1,9 15 0,-5-12 1,5 12-1,-8-14 0,8 14 0,-5-11 0,5 11 0,-6-9 0,6 9 0,0 0 1,-7-11-2,7 11 2,0 0-2,0 0 1,-8-11 0,8 11 0,-3-9 0,3 9 0,-4-11 0,4 11 0,-3-14 0,3 14 0,-4-11 0,4 11 0,0 0 0,-7-8 0,7 8 0,0 0 0,-12 0 0,12 0 0,0 0 0,-14 4 0,14-4 0,-13 3 0,2 0 0,1-2 0,-1 3 0,-1-1 0,0-1 0,-4 0 0,1 2 0,-1-1 0,0 2 0,-2-2 0,-2 1 0,0 2 0,1 1 1,-2 0-1,-6 4 0,1-1 0,1 2-1,-2 2 2,2 2-1,-2-4 1,3 3-1,0 0 2,1-3-2,3 0 2,2-2-1,-2-2 0,3-4 0,0-1-1,2 0 0,0 0 0,3-1 1,-2-2-1,4 1 0,-2 1 0,2-2 0,-3 1 0,5 2 0,-2-3 0,1 3 1,-1-2-1,10-1 0,-18 3 0,8 1 0,10-4 0,-20 4 0,11-4 0,-2 3 0,0-2 0,2-1 0,-3 3 0,1-3 0,2 1 0,-1-1 0,-1 0 0,3-1 0,-2 1 0,1 0 0,-2-1 0,1 1 0,1-2 0,-1 2 0,0-1 0,0 1 0,-1-2 0,1 2 0,-2-1 0,1 1 0,0-1 1,-1-1-1,1 2 0,-3-1 0,3 1 0,-3-3 0,3 2 0,-2 1 0,0 0 0,1-1 0,-2 1 0,4-2 0,-3 2 0,2 0 0,-3 0 0,4 0 0,-3 0 0,1 0 0,-1 0 0,0-1 0,-1-1 0,-2 1 0,2 1 0,-2-1 0,-2-1 0,-3 2 0,4 0 0,-7 2 0,4-1 0,-2-1 0,0 0 0,1 0 0,1 0-1,1 0 1,-3-1 0,4-2 0,0 1 0,2-1 1,-1 0-2,2 0 1,-1-1 0,2 1 0,1-2 0,2 2 1,-2-2-2,1-1 1,1 1 0,0-1 0,0 1 0,2-3 1,9 8-2,-19-15 2,19 15-1,-16-11 1,16 11 0,-11-11-1,11 11 0,-10-7 0,10 7 0,0 0 0,0 0 0,-13-11 0,13 11-1,0 0 1,0 0-1,0 0 0,0 0 1,0 0-2,0 0 2,-7-10-2,7 10 0,0 0-1,0 0-2,0 0-2,0 0-7,0 0-5,0 0-14,0 0-1,0-10 2,0 10 0</inkml:trace>
  </inkml:traceGroup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6.33226E-7" units="1/dev"/>
        </inkml:channelProperties>
      </inkml:inkSource>
      <inkml:timestamp xml:id="ts0" timeString="2013-07-29T10:52:18.174"/>
    </inkml:context>
    <inkml:brush xml:id="br0">
      <inkml:brushProperty name="width" value="0.1" units="cm"/>
      <inkml:brushProperty name="height" value="0.1" units="cm"/>
    </inkml:brush>
  </inkml:definitions>
  <inkml:traceGroup>
    <inkml:annotationXML>
      <emma:emma xmlns:emma="http://www.w3.org/2003/04/emma" version="1.0">
        <emma:interpretation id="{92434444-161D-4E0D-990F-152C14A0D580}" emma:medium="tactile" emma:mode="ink">
          <msink:context xmlns:msink="http://schemas.microsoft.com/ink/2010/main" type="inkDrawing" rotatedBoundingBox="3752,7894 4416,6549 5580,7124 4916,8468" hotPoints="5349,7467 4653,8163 3956,7467 4653,6770" semanticType="enclosure" shapeName="Circle">
            <msink:sourceLink direction="with" ref="{B0300280-63BF-4B8B-B0A8-5E5A2F66777D}"/>
          </msink:context>
        </emma:interpretation>
      </emma:emma>
    </inkml:annotationXML>
    <inkml:trace contextRef="#ctx0" brushRef="#br0">1076 635 19,'-19'-23'20,"19"23"2,-6-41 2,6 20-11,3 2-7,-3-1 1,7 5-1,-7-2 1,0 17 1,-3-19-2,3 19-1,-17-8-2,5 5-1,-8 3-1,-1 0 1,-10 4-1,-1 3 0,-1 1 0,-9 9 0,-1 4 0,-3 6 0,-4 8 0,-1 3-2,5 5 0,-4 6 0,0 2 0,3 3 1,1 2 0,11 3 1,-2-2 0,8 2 1,-2 0 0,19 1 1,-1-1-2,6-2 1,3-1-1,8-4 0,7 4-1,6-2 2,5-3-1,2 1-2,7-5 3,3 2-3,7-6 3,6-2-2,2-6 1,18 0 0,-2-11 0,10-7 0,4-6 0,2-9 0,6-8 0,-7-9-1,1-10 0,-7-15 0,-5-5-1,-2-5 1,-6-3-3,-9-12 2,-4 1-2,-9-12 2,-4 6-3,-13-3 2,-3 8 1,-13-5-1,-6 5 2,-6 3 0,-8 3 1,-5 2 0,-10 3 1,2 3-1,-9-2 3,0 7-1,-3-3 0,1 9 0,-3-3-1,8 10 0,-3 1-1,4 5-2,7 8-6,-7-2-15,11 7-8,3 9-2,3 0 0,15 5 1</inkml:trace>
  </inkml:traceGroup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6.33226E-7" units="1/dev"/>
        </inkml:channelProperties>
      </inkml:inkSource>
      <inkml:timestamp xml:id="ts0" timeString="2013-07-29T10:57:45.055"/>
    </inkml:context>
    <inkml:brush xml:id="br0">
      <inkml:brushProperty name="width" value="0.1" units="cm"/>
      <inkml:brushProperty name="height" value="0.1" units="cm"/>
    </inkml:brush>
  </inkml:definitions>
  <inkml:traceGroup>
    <inkml:annotationXML>
      <emma:emma xmlns:emma="http://www.w3.org/2003/04/emma" version="1.0">
        <emma:interpretation id="{9132F027-7F15-44D7-81E6-5E1F398CE92F}" emma:medium="tactile" emma:mode="ink">
          <msink:context xmlns:msink="http://schemas.microsoft.com/ink/2010/main" type="inkDrawing" rotatedBoundingBox="11876,11292 12015,9545 12045,9547 11906,11294" semanticType="callout" shapeName="Other">
            <msink:sourceLink direction="with" ref="{872E728B-CAD9-48C4-BA51-A58A75A6E26B}"/>
          </msink:context>
        </emma:interpretation>
      </emma:emma>
    </inkml:annotationXML>
    <inkml:trace contextRef="#ctx0" brushRef="#br0">8323 3222 11,'0'0'19,"0"0"-3,0 0-1,0 0-1,0 0-2,5 16-3,-5-16-2,0 20-1,0-20-2,0 31-1,3-7 0,-6 0-1,3 9 0,-2 3 0,2 5 0,-5 3 0,0 6 0,0 3 0,3-3-1,-3 3 0,0-3-1,1 4 0,-1 1-1,2-3 0,-2-1 0,3 4-1,-3-4 1,3 8 0,-1-8 0,-1 7 0,-1-8 0,-2 1 1,4-3-1,-3 0 1,3-1 0,0-8-1,-4 2 0,5-3 0,-1-2 1,1 5 0,-2-9 0,4 4-1,-3 2 1,-1-2 0,-1-2 0,4-3 0,-5-5 0,5-2 0,-3-5 1,4-19-1,-1 22 0,1-22-1,0 0 1,0 0-1,0 0 0,0 0 0,0 0 0,6-19 0,-6 19 1,0 0 0,0-17 0,0 17 0,0 0 1,0 0-1,-6-17-1,6 17-1,0 0-5,0 0-5,0 0-14,-13-19 1,13 19 0</inkml:trace>
  </inkml:traceGroup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6.33226E-7" units="1/dev"/>
        </inkml:channelProperties>
      </inkml:inkSource>
      <inkml:timestamp xml:id="ts0" timeString="2013-07-29T10:58:07.719"/>
    </inkml:context>
    <inkml:brush xml:id="br0">
      <inkml:brushProperty name="width" value="0.07" units="cm"/>
      <inkml:brushProperty name="height" value="0.07" units="cm"/>
    </inkml:brush>
  </inkml:definitions>
  <inkml:traceGroup>
    <inkml:annotationXML>
      <emma:emma xmlns:emma="http://www.w3.org/2003/04/emma" version="1.0">
        <emma:interpretation id="{C0B66CBF-AD24-4F6E-820A-4F562ECE2377}" emma:medium="tactile" emma:mode="ink">
          <msink:context xmlns:msink="http://schemas.microsoft.com/ink/2010/main" type="writingRegion" rotatedBoundingBox="10379,7433 13362,6690 13761,8289 10777,9032"/>
        </emma:interpretation>
      </emma:emma>
    </inkml:annotationXML>
    <inkml:traceGroup>
      <inkml:annotationXML>
        <emma:emma xmlns:emma="http://www.w3.org/2003/04/emma" version="1.0">
          <emma:interpretation id="{16C361E8-536E-4A8A-87BF-5A8A35446097}" emma:medium="tactile" emma:mode="ink">
            <msink:context xmlns:msink="http://schemas.microsoft.com/ink/2010/main" type="paragraph" rotatedBoundingBox="10379,7433 13362,6690 13761,8289 10777,903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A3AC6A1-C3F7-4FE4-8E7B-2E73ADF2DE83}" emma:medium="tactile" emma:mode="ink">
              <msink:context xmlns:msink="http://schemas.microsoft.com/ink/2010/main" type="line" rotatedBoundingBox="10379,7433 13362,6690 13761,8289 10777,9032"/>
            </emma:interpretation>
          </emma:emma>
        </inkml:annotationXML>
        <inkml:traceGroup>
          <inkml:annotationXML>
            <emma:emma xmlns:emma="http://www.w3.org/2003/04/emma" version="1.0">
              <emma:interpretation id="{A53552E5-C75D-4998-9E6E-484158323FC3}" emma:medium="tactile" emma:mode="ink">
                <msink:context xmlns:msink="http://schemas.microsoft.com/ink/2010/main" type="inkWord" rotatedBoundingBox="10379,7433 13362,6690 13761,8289 10777,9032">
                  <msink:destinationLink direction="to" ref="{A8367AA1-08FC-41B5-A267-8116AFD2B441}"/>
                </msink:context>
              </emma:interpretation>
              <emma:one-of disjunction-type="recognition" id="oneOf0">
                <emma:interpretation id="interp0" emma:lang="en-CA" emma:confidence="0.5">
                  <emma:literal>ion',</emma:literal>
                </emma:interpretation>
                <emma:interpretation id="interp1" emma:lang="en-CA" emma:confidence="0">
                  <emma:literal>ion,</emma:literal>
                </emma:interpretation>
                <emma:interpretation id="interp2" emma:lang="en-CA" emma:confidence="0">
                  <emma:literal>isopod',</emma:literal>
                </emma:interpretation>
                <emma:interpretation id="interp3" emma:lang="en-CA" emma:confidence="0">
                  <emma:literal>iou',</emma:literal>
                </emma:interpretation>
                <emma:interpretation id="interp4" emma:lang="en-CA" emma:confidence="0">
                  <emma:literal>toot,</emma:literal>
                </emma:interpretation>
              </emma:one-of>
            </emma:emma>
          </inkml:annotationXML>
          <inkml:trace contextRef="#ctx0" brushRef="#br0">7440 1267 26,'0'0'23,"0"0"1,14 5 1,-14-5-15,35 33-6,-16-11-5,10 2-13,-12-5-9,17 8-1,-8-12 0</inkml:trace>
          <inkml:trace contextRef="#ctx0" brushRef="#br0" timeOffset="15685">7855 2051 7,'0'0'16,"0"0"-2,0 0-1,0 0-2,0 0-1,0 0-1,19-3-1,-19 3-2,0 0-1,21-7-2,-21 7-1,20-5 0,-20 5-2,29-9 0,-29 9-2,31-12-1,-15 2-4,5 5-1,-4 2-6,0-3-3,7 15-6,-24-9 1</inkml:trace>
          <inkml:trace contextRef="#ctx0" brushRef="#br0" timeOffset="16728">7969 2035 7,'0'0'14,"0"0"-1,0 0-3,0 0-1,0 0-2,17 1-3,-17-1-2,19 4 0,-19-4-1,29 0 0,-15 2 0,1-2-1,4-2 0,-3-2-2,-1 1-4,10 5-11,-25-2-2,29 0 0</inkml:trace>
          <inkml:trace contextRef="#ctx0" brushRef="#br0" timeOffset="27245">8760 1315 22,'-19'-4'12,"-3"-4"1,1 8-2,2-2-1,-2 4-3,6 1 0,-6 4-1,21-7-2,-29 21 1,29-21-1,-31 24 0,14-14 0,-2-2 0,2 3-1,-2-4-1,-2-1 0,0 0-1,2 0-1,2 0 1,0 0-1,17-6 0,-24 7 0,24-7 0,0 0 0,0 0 0,0 0-1,0 0 1,0 0-1,29-19-1,-6 13-1,1 6-1,1-7-2,0 5-1,-1-3 0,-2 5-1,-5-4 1,-17 4 3,19 0 2,-19 0 3,0 0 2,0 0 1,-22 0 3,6 0-2,-1 4 1,-5-8-2,1 10 0,-3-8-1,-4 4 0,3-2 0,-3 6 0,-1 0 0,8-3-1,-6 0 0,6 8-1,-1-6 2,4 3-2,-2-1 0,20-7-1,-28 24 2,16-7-2,12-17 1,-17 26-1,17-26-1,-2 24 1,2-24-1,0 0-1,19 16-1,-19-16-2,31-12-2,-14-6-3,7 8-4,-3-4-2,3 1 2,-3-3 0,-2 1 2,-2 5 2,-17 10 4,24-18 8,-24 18 4,0 0 5,0 0 1,0 0 1,-17-6 2,3 12 0,-5 1-1,4 10-4,-6-5-2,4 7-2,-6-3-1,6 3-2,-2-2-1,0 3 0,2-6-1,0-2 0,3 0-1,14-12 1,-26 19-1,26-19 0,-17 12 0,17-12 1,0 0-1,0 0 0,0 0 0,26-7-1,-14 0 0,12-10-1,-2 5-1,3-12 1,0 10-1,3-10-1,1 12 0,-3-7-1,-2 7 2,-2-1 0,-3 2 0,-1 5 2,-18 6-1,19-7 3,-19 7 1,0 0 2,0 0 0,0 0 1,-30 13-1,13 5 1,-4-12 0,1 13-2,-8-8 1,1 2-2,-4 3 0,1 3-1,1-7 1,5 0-1,0-4 0,0 6 0,7-2 0,-1-2-1,18-10 0,-24 19 0,24-19-1,-13 17 1,13-17-1,-7 14 0,7-14 1,0 0-1,0 0 0,0 0 1,17 7-1,-17-7 0,26-19 0,-11 5-1,11 0-1,-4-6-1,11 8-1,-9-14 0,4 14 0,-8-7 1,5 7 0,-8 5 1,-17 7 2,17-5 2,-17 5 1,0 0 2,0 0 0,-22 31 0,6-24 0,1 5 0,-9-7-1,5 10 0,-9-4-1,4 1 0,0 0 0,3 0-2,-1-4 1,3 1 0,3-2-2,1-4 0,15-3-5,-24 4-9,24-4-13,0 0-1,-17-19 0,17 19 1</inkml:trace>
          <inkml:trace contextRef="#ctx0" brushRef="#br0" timeOffset="-6365">8329 1827 18,'0'0'21,"0"0"-3,0 0-2,7-17-1,-7 17-2,0 0-2,0 0-3,0 0 0,0 0-2,0 0-1,0 0-1,0 0-2,0 0 0,0 0-2,0 0 1,-16 17-1,16-17 0,-15 15 0,15-15 0,-17 24 1,10-8-1,0 1 0,-4 5 0,5-1 0,-5 1 0,8-2 0,-8 4 0,6 2 0,0-2-1,2-3 1,-1 1 0,-1-2 0,3 3-1,-3-5 2,5 1 0,0-2 0,0-17 1,5 21-1,-5-21 0,7 15 0,-7-15 1,0 0-2,0 0 1,17 19-1,-17-19 1,0 0 0,19 12-1,-19-12 1,16 5 0,-16-5-1,21 2 0,-21-2 1,27-2-1,-27 2 0,21-5 1,-21 5-1,24-5 0,-24 5 0,24-10 0,-24 10 0,28-14 0,-28 14 1,24-19-2,-24 19 1,21-24-1,-21 24 1,20-24 0,-20 24 0,14-25 0,-14 25 0,12-28 1,-12 28-1,12-25 1,-5 9-1,-7 16 0,12-27 0,-7 13 1,-5 14-1,11-31 0,-11 31-1,5-27 1,-5 27 0,1-26 1,-1 26-1,0-29 0,0 29 0,-5-27 0,5 27 0,-7-24 0,7 24 0,-12-24 0,12 24 0,-17-23 1,17 23-1,-19-15 0,19 15 0,-22-17-1,22 17 0,-19-4-1,19 4-6,-17 5-10,17-5-11,0 0-1,-13 24 0,13-24 1</inkml:trace>
          <inkml:trace contextRef="#ctx0" brushRef="#br0" timeOffset="3978">8255 1714 13,'-4'15'15,"-15"-15"0,19 0-10,-25 24-5,7-15-1,3 6-2,-6-6-5,9 17-7,-15-16 0</inkml:trace>
          <inkml:trace contextRef="#ctx0" brushRef="#br0" timeOffset="25228">8167 1718 1,'24'-19'5,"-24"19"-2,34-26-3,-34 26 0,31-29-2,-16 17 0,1-1 0,-1 2 1,-15 11-1,30-13 2</inkml:trace>
          <inkml:trace contextRef="#ctx0" brushRef="#br0" timeOffset="4739">8226 1772 22,'0'0'24,"0"0"1,0 0-5,-17-7-5,17 7-3,0 0-1,11-17-2,-11 17-1,12-17-2,-7 3 0,-5 14-1,20-19-1,-4 13 0,-2-3-1,10 4-1,-7-2-2,11 4-1,-4 3-1,-4-6-3,11 6-4,-13-6-8,11-3-13,-2 7-2,-6-6 2,1 3 0</inkml:trace>
          <inkml:trace contextRef="#ctx0" brushRef="#br0" timeOffset="25462">8474 1539 2,'-25'10'3,"25"-10"1,-32 16 0,32-16-1,-35 22 1,18-8 1,-2-2 1,19-12 0,-31 22 1,31-22 0,-19 14-2,19-14 1,0 0-3,-15-2-1,15 2-1,0 0 0,0-17 1,0 17-1,0 0 1,12-22 0,-12 22 0,24-12 0,-7 5 0,-3-2-1,13-6-1,-6 3 0,3-7-1,0 5 0,2-3 0,-5 0 0,3 3 0,-7 1 0,2 2 0,-19 11 0,28-13 1,-28 13-1,20-12 1,-20 12-2,16-11 1,-16 11-1,0 0 1,15-12-2,-15 12 2,0 0 0,0 0 0,0 0 0,0 0 2,0 0 0,0 0 1,0 0-1,0 0 1,-19-3 0,19 3 1,-24 7-1,24-7 0,-26 14 1,11-8 0,15-6 1,-28 12-2,28-12 2,-20 12-2,20-12 2,-16 11-2,16-11 0,0 0 0,0 0 0,0 0-1,0 0 1,0 0-1,24 1-1,-24-1 1,28-5 0,-13 2-1,3-2-1,2-2 1,-1-2-2,2 1 0,5 3-1,-7-4 1,5 6-1,-4-4-1,1 5 1,-4-1 0,2 3 0,-19 0 1,24 3-1,-24-3 2,0 0 1,18 2 0,-18-2 0,0 0 2,0 0 0,-18 1 1,18-1 0,-24 6 1,7-3 0,17-3 0,-36 7 2,36-7-2,-31 7-1,31-7 0,-29-2-2,29 2 0,0 0 0,-14-15-1,14 15-1,0 0 1,0 0-1,14-18 1,-14 18 0,27-1-1,-10 2 0,-1 3-1,8 3 0,0-6-2,4 5 1,-3-3-1,3 4 0,-2-2 1,-2-2 1,-2 4 0,-1-3 2,-5-3 0,-16-1 1,20 7-1,-20-7 1,0 0-1,0 0-1,0 0 1,-20-19-1,4 7 2,-3-1-2,-5 1 2,0-5-1,-5 8 2,4-1 0,0 5 1,-5 5 0,8 3 1,-2 4-1,24-7 0,-31 14 0,31-14 0,-19 15-1,19-15-1,0 0-1,0 0 1,0 0-2,17-17 1,0 7-1,-1 3-1,8 7-1,0 0-1,10 7-2,-4 1 0,1 11 0,-2-5-2,2 5 1,0-2 0,-2-4 2,-11-1 1,4-1 1,-5-5-1,-17-6 1,21 7 0,-21-7 1,0 0 1,0 0 0,0 0 0,7-20 0,-7 20 4,-21-21 0,4 13 2,-2-4 0,-3 0 1,3-5 0,-9 5 1,4-4 1,3 8-3,2-6 0,2 9-2,17 5 0,-24-14 0,24 14-1,0 0 0,0 0-1,17 2 0,-1 10-1,8-5 1,0 10-1,5 0-1,4 3-1,0-4-2,3 11-1,-5-10 0,2 2 0,-8 3-3,3-4 1,-9 0 2,0-4 0,-19-14 1,19 19 2,-19-19 0,0 0 2,0 0 2,0 0 2,-17-29 1,-2 10 0,1 0 0,-6 2 1,4-4-2,-5 3-1,1 2 0,2 3-3,0 1 1,1 6-2,4 0 1,-1 0 0,18 6 0,-25-6 1,25 6-1,-16-6 0,16 6-1,0 0-1,0 0-4,-17-3-4,17 3-2,0 0-2,0 0-1,-24-12 1,24 12 0</inkml:trace>
          <inkml:trace contextRef="#ctx0" brushRef="#br0" timeOffset="-5109">8768 1777 9,'0'0'22,"0"0"1,0 0-2,0 0-3,0 0-4,0 0-2,0 0-2,0 0-1,0 0-2,0 0-1,-2 14-1,2-14-1,-7 17-1,7-17-1,-10 19 0,10-19-2,-12 20 1,12-20-2,-14 28 1,7-15 0,-1 5 0,-4 0 0,3 0 0,-1 2 0,1 2 0,0-3-1,-3 7 2,4-4-2,1-1 2,-2 1-2,4-1 1,-2 1-1,2-3 0,5 0 2,-2-2-2,1 2 2,1-4-2,0-15 2,1 28-1,-1-28 1,2 20-1,-2-20 0,0 0 0,12 19-1,-12-19 1,0 0 0,21 5 0,-21-5 0,20 3-1,-2-3 1,-18 0-1,29 0 0,-29 0 0,29-5 0,-29 5 0,29-7 1,-29 7 0,26-8-1,-26 8 2,23-10-2,-23 10 1,20-17-1,-20 17 0,17-18 0,-10 5-1,-7 13 0,12-31 1,-1 14 0,-6-2 0,2 0 1,0-2 0,-2-1 0,0 7 0,0-6 1,-1 4-1,-4-4 0,5 4 0,-5 0 1,0 3-1,0-4 1,0 18 0,-5-30 0,5 30 0,-7-27 1,7 27 0,-7-26-1,7 26 1,-14-25-1,14 25 0,-21-24 0,21 24 0,-19-21 0,19 21-2,-24-10-1,7 3-7,17 7-19,0 0-2,-19-3 0,19 3 1</inkml:trace>
          <inkml:trace contextRef="#ctx0" brushRef="#br0" timeOffset="1611">8377 687 29,'0'0'23,"0"0"1,10 21 0,4 1-17,-4 4-31,-5-9 1,16 16-1,-9-16 1</inkml:trace>
          <inkml:trace contextRef="#ctx0" brushRef="#br0" timeOffset="6526">8836 1555 5,'0'0'12,"19"-5"-2,-19 5 1,0 0-1,0 0-1,19-4-1,-19 4-1,17 0-1,-17 0 1,26 7-4,-9-2-5,2-3-9,16 12-7,-13-11-2,20 21 0</inkml:trace>
          <inkml:trace contextRef="#ctx0" brushRef="#br0" timeOffset="7313">8854 1567 11,'31'13'19,"-31"-13"1,24 16-6,-24-16-2,32 24-3,-11-11-3,3 1-3,0 2-5,2-1-4,3 2-7,-3-1-5,10 9-3,-14-13 0</inkml:trace>
          <inkml:trace contextRef="#ctx0" brushRef="#br0" timeOffset="17751">9012 2041 12,'0'0'19,"0"0"-5,0 0-4,0 0-1,22-17-1,-22 17-1,19-21-1,-19 21-3,30-24 0,-12 14-1,1-2 0,6 4-2,2 1-1,4-4-1,0 5-3,4 0-10,-11-7-7,19 21 1,-19-16-1</inkml:trace>
          <inkml:trace contextRef="#ctx0" brushRef="#br0" timeOffset="2187">9476 1072 49,'-7'15'24,"-17"-11"0,17 13-13,-5 3-33,-18-15-1,24 13 0,-19-17-2</inkml:trace>
          <inkml:trace contextRef="#ctx0" brushRef="#br0" timeOffset="2775">10034 1851 30,'-17'25'23,"-22"-10"0,9 12 0,-2-6-25,-11-9-19,15 14 0,-18-16 1,25 16-2</inkml:trace>
          <inkml:trace contextRef="#ctx0" brushRef="#br0" timeOffset="-594">6997 2381 8,'0'0'17,"0"-17"0,0 17 0,0 0-3,0 0 0,0 0-4,5-19-1,-5 19-1,0 0-2,25 0-2,-10 2-3,4 0-6,7 0-12,5 4-8,-14-11-1,17 10 1</inkml:trace>
        </inkml:traceGroup>
      </inkml:traceGroup>
    </inkml:traceGroup>
  </inkml:traceGroup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6.33226E-7" units="1/dev"/>
        </inkml:channelProperties>
      </inkml:inkSource>
      <inkml:timestamp xml:id="ts0" timeString="2013-07-29T10:57:39.976"/>
    </inkml:context>
    <inkml:brush xml:id="br0">
      <inkml:brushProperty name="width" value="0.1" units="cm"/>
      <inkml:brushProperty name="height" value="0.1" units="cm"/>
    </inkml:brush>
  </inkml:definitions>
  <inkml:traceGroup>
    <inkml:annotationXML>
      <emma:emma xmlns:emma="http://www.w3.org/2003/04/emma" version="1.0">
        <emma:interpretation id="{E9755AF0-BD82-49B0-AA7A-57B8433842E1}" emma:medium="tactile" emma:mode="ink">
          <msink:context xmlns:msink="http://schemas.microsoft.com/ink/2010/main" type="inkDrawing" rotatedBoundingBox="10918,11122 11550,7518 13329,7830 12697,11434" semanticType="enclosure" shapeName="Other"/>
        </emma:interpretation>
      </emma:emma>
    </inkml:annotationXML>
    <inkml:trace contextRef="#ctx0" brushRef="#br0">8777 1516 10,'0'0'9,"0"0"-4,0 0 0,0 0 2,0 0 2,0 0 1,0 0 0,-10-14 0,10 14 2,0 0-2,-17-12-2,17 12-3,0 0-1,-24-10-3,24 10-1,-24-7 0,6 5 0,3 1 0,-2 2-1,-4 3 1,-5 3 0,2 1 1,-5 4-1,-2-1 1,-4 2-1,-1 3 1,0 1 0,-5 2 0,4-2 0,0 7 0,-3-9 0,7 6-1,-3-1 1,2 3 0,-3-3 0,3 3 0,3 1 0,5-4 0,-8 2 0,13 4 1,-6-4-1,4 4 0,-1-7 0,5 7 0,-2-2-1,1 0 1,1-2-1,2 5 0,3 1-1,-5-4 1,3 1-1,4 1 1,0 0 0,0 1-1,5-3 2,-3 0-2,3-1 3,0 1-2,-3-2 1,6 2 0,-4 0 0,1 0 0,-2-2-1,1 0 1,1 4 0,2-2 0,1 3-1,1 4 2,1-3-1,2 1 1,0-5 0,2 5-1,-2-5 1,5 0 0,-3-2-1,3 1 1,-5 2-1,7-1 0,3 5 0,-3-5 0,3 2 0,-1 3 0,3-5 0,0 0 0,0-1-1,0-3 1,4 1 0,-3-2-1,3-2 1,1 2-1,-1-2 2,-1 0-2,6-4 0,-4 1 0,5 2 0,-1-4 0,3 0 0,-3 0-2,3-2 2,-3 0-1,3 4 1,0-6 0,3 4 0,-3-5 0,2 5 0,-2-7 0,1 6 0,4-8 0,-5 2 0,3-5 1,1 4-1,-2-1 0,0-3 0,-1 0 0,3 0 2,-2 0-4,-2 0 2,4-3 0,-4 3 0,0-2 2,0 0-2,2 2 0,-4-8 0,4 4 1,-4-4-1,2 1 0,1-2 0,0-1 0,-1-2 0,1 0 1,4 3-1,-7-3 0,4 0 0,-2 6 1,-1-5-2,1 4 1,-2 1 0,-1 0 0,-2 0-1,3-6 1,0 0-1,-3-4 1,4 1-2,-3-7 1,-1 4-1,2-2 1,3 1-1,-3-3 1,-1 3 0,-4 0 0,1 0 1,2 0 0,-2-5 0,1 2 0,-5-4 1,3-3-1,1-2 1,-1-1-1,1-3 1,-5 3-2,5 1 1,0 0 0,-3 2 0,2 5 0,-4 0 0,-4 5 0,4 0 0,-3-3 0,0 2-1,-3-4 1,0 5-1,0-5 1,3-4-1,-4 1 0,-1 3 0,1-5 0,-2 5-1,-1-4 2,0 4-1,-2 0 1,-2-3-1,0 5 1,-1-6 0,-2 8 0,0-8 1,-2 6-1,0-7 0,0 5-1,-3-2 1,3-1 0,-4 6 0,3-5-1,-3 6 2,-1-1-1,-1 2 1,0 1-1,-2-6 0,-1 3 1,-4-1-1,1 3 0,-4-5 1,3 2-1,-8-1 1,2 1 0,-3 1 0,0 3 1,3-1 0,-3 2 0,-6 1-1,8 4 1,-6-7 0,7 7 0,-3-3 0,0 1-2,-1 0 1,-1-1-1,7 1 0,-2 1-2,-1 1-1,3 0-4,7 8-11,3 1-12,-9-2-1,23 5 1,-20 0 0</inkml:trace>
    <inkml:trace contextRef="#ctx0" brushRef="#br0" timeOffset="8161">8527 2666 9,'0'0'13,"0"0"0,0 0-3,12 23-2,-12-23 0,18 24-2,-18-24-1,19 27-1,-19-27 0,24 24-2,-24-24 1,31 26-1,-16-13-1,-1 3 0,3-4-1,-1 0-1,-1 7 0,1-6-1,-3 5-1,3-3 1,-4 6-1,2-6 0,-2 4 1,2 1 1,-1-1 1,-1-3 0,0 4 1,0-4 0,-3-1 1,1 1-1,-10-16 0,19 29 0,-19-29-2,19 24 0,-19-24 0,19 34-1,-10-19 0,3 8 0,-4-6 1,5 9-1,-5-9 1,4 7-1,-3-5 2,-2-4-2,3 4 1,-3-4-1,-7-15 0,12 26 0,-12-26 0,12 22 0,-12-22 1,10 14 0,-10-14 0,0 0 1,9 17 2,-9-17 0,0 0-1,0 0 1,5 17 0,-5-17 1,0 0-1,0 0 0,0 0-1,0 0 1,0 0-1,0 0 1,0 0 0,0 0 0,0 0 0,0 0 0,0 0-1,0 0 0,-5 16 0,5-16 0,0 0-1,0 0 0,0 0 0,-14 18 0,14-18 0,0 0 0,-12 16 1,12-16 0,0 0-1,-14 19 2,14-19-1,0 0 1,-17 19-1,17-19 0,-15 18 0,15-18 1,-12 18-1,12-18 1,-16 20 1,16-20-1,-21 19 2,21-19-1,-20 21 1,20-21 0,-28 24 0,28-24-1,-26 30 0,26-30-1,-27 26 0,27-26-1,-26 24 0,26-24 0,-26 29-1,26-29 0,-26 28 1,11-13-1,3 1 1,-4-1 0,4 0 0,-5 3 0,17-18 0,-24 29 0,24-29 0,-19 20 0,19-20-1,-21 21 1,21-21-1,-20 22 0,20-22 0,-21 17-1,21-17 1,-15 14 0,15-14-1,0 0 1,-18 15-2,18-15 0,0 0-1,0 0 0,0 0-1,0 0 0,-13 12 0,13-12-1,0 0 2,0 0 0,0 0 1,0 0 1,0 0 0,0 0 1,0 0 1,0 0 1,0 0 0,0 0 1,0 0-1,0 0 1,0 0-1,0 0 0,-18 16 0,18-16-2,0 0 1,0 0-1,-8 20 0,8-20 0,0 0 0,-16 21 0,16-21 0,-12 15 0,12-15 0,-12 19 0,12-19-1,-17 16 1,17-16 0,-12 17-1,12-17 0,-17 15 0,17-15-1,0 0-1,-19 19-1,19-19-3,0 0-4,-19 7-10,19-7-3,0 0 0,-7 19 1</inkml:trace>
    <inkml:trace contextRef="#ctx0" brushRef="#br0" timeOffset="5079">8323 3222 11,'0'0'19,"0"0"-3,0 0-1,0 0-1,0 0-2,5 16-3,-5-16-2,0 20-1,0-20-2,0 31-1,3-7 0,-6 0-1,3 9 0,-2 3 0,2 5 0,-5 3 0,0 6 0,0 3 0,3-3-1,-3 3 0,0-3-1,1 4 0,-1 1-1,2-3 0,-2-1 0,3 4-1,-3-4 1,3 8 0,-1-8 0,-1 7 0,-1-8 0,-2 1 1,4-3-1,-3 0 1,3-1 0,0-8-1,-4 2 0,5-3 0,-1-2 1,1 5 0,-2-9 0,4 4-1,-3 2 1,-1-2 0,-1-2 0,4-3 0,-5-5 0,5-2 0,-3-5 1,4-19-1,-1 22 0,1-22-1,0 0 1,0 0-1,0 0 0,0 0 0,0 0 0,6-19 0,-6 19 1,0 0 0,0-17 0,0 17 0,0 0 1,0 0-1,-6-17-1,6 17-1,0 0-5,0 0-5,0 0-14,-13-19 1,13 19 0</inkml:trace>
  </inkml:traceGroup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6.33226E-7" units="1/dev"/>
        </inkml:channelProperties>
      </inkml:inkSource>
      <inkml:timestamp xml:id="ts0" timeString="2013-07-29T10:52:28.219"/>
    </inkml:context>
    <inkml:brush xml:id="br0">
      <inkml:brushProperty name="width" value="0.1" units="cm"/>
      <inkml:brushProperty name="height" value="0.1" units="cm"/>
    </inkml:brush>
  </inkml:definitions>
  <inkml:traceGroup>
    <inkml:annotationXML>
      <emma:emma xmlns:emma="http://www.w3.org/2003/04/emma" version="1.0">
        <emma:interpretation id="{4C1C086B-E828-46B6-A450-AD29105C4E0A}" emma:medium="tactile" emma:mode="ink">
          <msink:context xmlns:msink="http://schemas.microsoft.com/ink/2010/main" type="writingRegion" rotatedBoundingBox="5378,6347 5259,9010 4027,8955 4147,6292">
            <msink:destinationLink direction="with" ref="{8DABCFC6-4819-4B8A-AB87-788596E9C279}"/>
          </msink:context>
        </emma:interpretation>
      </emma:emma>
    </inkml:annotationXML>
    <inkml:traceGroup>
      <inkml:annotationXML>
        <emma:emma xmlns:emma="http://www.w3.org/2003/04/emma" version="1.0">
          <emma:interpretation id="{B061499E-DF07-4018-89D1-898B15DE129B}" emma:medium="tactile" emma:mode="ink">
            <msink:context xmlns:msink="http://schemas.microsoft.com/ink/2010/main" type="paragraph" rotatedBoundingBox="5378,6347 5259,9010 4027,8955 4147,629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23E93D4-72A8-437D-B644-704DCFE80279}" emma:medium="tactile" emma:mode="ink">
              <msink:context xmlns:msink="http://schemas.microsoft.com/ink/2010/main" type="line" rotatedBoundingBox="5378,6347 5259,9010 4027,8955 4147,6292"/>
            </emma:interpretation>
          </emma:emma>
        </inkml:annotationXML>
        <inkml:traceGroup>
          <inkml:annotationXML>
            <emma:emma xmlns:emma="http://www.w3.org/2003/04/emma" version="1.0">
              <emma:interpretation id="{8807B7D2-3F51-457E-8EE9-9AD72CC1D11E}" emma:medium="tactile" emma:mode="ink">
                <msink:context xmlns:msink="http://schemas.microsoft.com/ink/2010/main" type="inkWord" rotatedBoundingBox="5378,6347 5259,9010 4027,8955 4147,6292"/>
              </emma:interpretation>
              <emma:one-of disjunction-type="recognition" id="oneOf0">
                <emma:interpretation id="interp0" emma:lang="en-CA" emma:confidence="0">
                  <emma:literal>mitt!!</emma:literal>
                </emma:interpretation>
                <emma:interpretation id="interp1" emma:lang="en-CA" emma:confidence="0">
                  <emma:literal>mite!</emma:literal>
                </emma:interpretation>
                <emma:interpretation id="interp2" emma:lang="en-CA" emma:confidence="0">
                  <emma:literal>mitt?!</emma:literal>
                </emma:interpretation>
                <emma:interpretation id="interp3" emma:lang="en-CA" emma:confidence="0">
                  <emma:literal>mitt!!}</emma:literal>
                </emma:interpretation>
                <emma:interpretation id="interp4" emma:lang="en-CA" emma:confidence="0">
                  <emma:literal>mitt?!}</emma:literal>
                </emma:interpretation>
              </emma:one-of>
            </emma:emma>
          </inkml:annotationXML>
          <inkml:trace contextRef="#ctx0" brushRef="#br0">442 755 6,'-14'5'16,"17"14"1,-16-8-6,9 3-7,0 4-2,8-2 0,-3-1-1,-1-15 1,6 21-2,-6-21 1,0 0-1,0 0 2,14-23 0,-14 0 2,-3-7 2,3-5-1,0-6 2,-4-1-1,4 0-1,0-3 0,0 3-2,0 3 0,4 4-3,1 6 1,4 4-1,-3 7 0,-6 18 0,16-6 0,-16 6 0,17 38-1,-8-4 2,0 10-1,-6 9-1,6 0 1,1 2-1,-3-6 1,3-9 0,-2-15 0,6-11-1,-14-14 1,18-19 2,-7-8 0,-8-13-1,4-4 1,-4-7 0,-3 2-1,-3 6 1,1 0-1,1 9-1,-4 9 0,-1 4 0,6 21 1,-7-19-1,7 19 0,0 0 0,0 0 0,0 26 1,4-2 0,-1 11 0,1 3 0,-2 5-1,4 1 0,0-1 0,-1-8 0,-3-5-1,2-15 1,-4-15 1,14-15-1,-11-15 2,1-13-1,3-12 1,4-6 0,-4-5 0,-1-3-1,4 5-1,-2 5 0,0 10 0,0 14 0,-5 11 0,-3 24 1,0 0-1,0 0 0,5 40 0,-6 0 0,-3 5 1,3 6-1,1-1 0,1 1 1,4-5-1,0-3 1,0-10-1,2-10 1,2-8-1,-9-15 1,19 0-1,-8-17 0,-1-5 0,1-13 0,0-3 0,-4-5 1,3-2-2,-4 2 2,-1 5-1,-1 10 0,-4 4 0,0 24 0,0 0 0,0 0 0,-15 21 1,8 7-2,4 7 1,-1 2 0,1 2 0,3-5 0,3-2 0,4-9 0,-3-8 0,-4-15 0,21-7 0,-5-14 1,-1-17-2,0-11 2,4-10-1,3-1 0,-8-8 0,3 9 0,-2 6 0,-5 12 1,0 13-1,-6 15 1,-4 13 0,0 0 0,-14 38 0,4-5-1,3 10 2,-8 3-2,12 9 1,-4-2 0,1 3-1,1-2 1,5-13-1,7-7 0,-3-9 0,-4-25 1,25 11-1,-9-30 1,4-14-1,-2-12 2,3-12-1,1-5 0,2-6 0,-7 2 0,2 9 0,-5 6 1,-4 18-2,-5 11 1,-5 22 0,0 0-1,-11 32 1,0 4 1,2 9-2,-3 1 1,2 2-1,4 1 1,2-9-1,6-7 0,0-7 0,-2-26 0,22 11 0,-11-24 1,10-12-1,-5-9 0,4-6 0,-4-7 0,-2 3 1,-4 2 0,-1 8-1,-7 11 2,-2 8-1,0 15 0,0 0 1,-21 37-1,10-2 0,1 5-1,1 6 1,0-2-1,3 2 1,1-3-2,4-6 2,2-10-2,6-8 1,-7-19 0,24 11 0,-12-19 0,5-6 0,1-12 1,0-7-1,0-7 0,-1-3 0,-2 4 1,-2 0-1,-4 6 0,-2 9 1,-7 24-1,0 0 0,-14 24 0,3 17 1,-8 8-1,2 12 0,-5 9 0,5 0-2,2-2 1,2-9-1,8-11 1,2-10-1,7-14 1,-4-24 1,26-5-1,-10-19 3,6-11-1,2-14 1,4-7-1,-1-4 1,-6 4 0,0 11-2,-3 11 0,-5 16 1,-13 18-1,8 10 1,-15 21-1,0 8 2,-7 7-2,3 5-1,1-5 1,-1-2-2,5-6 1,5-9 0,1-2 0,6-13-1,-6-14 1,21 13 1,-9-16 0,6-7 1,-5-2 0,2-9 1,-1 2-1,-5-5 1,1 3-1,0-1 1,-5 3-1,-5 19-1,1-20 1,-1 20-1,0 0 0,0 0 0,-12 20 0,8-2-1,1 1-1,0 1 1,2 2-1,2-5 0,2-2 1,-3-15-1,0 0 1,23 5 2,-11-19 0,2-7 0,1 0 0,-2-2 1,-2 4-1,-1 1 0,-10 18 0,0 0-2,0 0 1,8 37-1,-15-1 0,-4 4 0,4 1 0,-2 4 1,1-4-1,4-10 2,4-6-2,0-25 1,12 15 0,-12-15 0,24-17 0,-10-2 0,4 2-1,-5-6-1,2 11-2,-10-9-12,-5 21-16,14-9 0,-14 9-1,0 0 1</inkml:trace>
          <inkml:trace contextRef="#ctx0" brushRef="#br0" timeOffset="5369">749 1094 28,'0'0'26,"0"0"1,-9-22 1,9 22-15,0 0-5,0 0-3,0 0-1,0 0-1,0 0-4,0 0-4,0 0-10,15-13-12,-2 18-1,-13-5 1,25-13 0</inkml:trace>
          <inkml:trace contextRef="#ctx0" brushRef="#br0" timeOffset="5702">1150 1107 45,'0'0'30,"0"0"2,0 0-2,-2-14-16,2 14-7,0 0-2,0 0-4,0 0-4,-16 1-13,16-1-14,0 0 0,0 0-2,0 0 1</inkml:trace>
          <inkml:trace contextRef="#ctx0" brushRef="#br0" timeOffset="15286">766 1418 19,'0'0'15,"0"0"-1,0 0-2,0 0-1,0 0-2,0 0 0,0 0-3,0 0 0,0 0-1,20 17 0,-20-17-1,17 4 0,-17-4-1,29 3-1,-11-3 0,3 0 0,2 0-1,2 0 0,0 0-1,-1 0 0,2 0-2,-5 0-3,0 0-2,-6 0-6,2-9-13,2 13 0,-19-4 1,17-2-1</inkml:trace>
          <inkml:trace contextRef="#ctx0" brushRef="#br0" timeOffset="-1668">1143 2482 18,'-18'3'23,"8"15"-1,-9-5-7,2 2-2,0 2-3,-5 0-1,0 0-1,-3-4-2,9 8-1,-8-11-1,10 2-2,-1-1-2,15-11-4,-20 8-9,20-8-12,0 0-3,0 0 1,0 0 0</inkml:trace>
        </inkml:traceGroup>
      </inkml:traceGroup>
    </inkml:traceGroup>
  </inkml:traceGroup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6.33226E-7" units="1/dev"/>
        </inkml:channelProperties>
      </inkml:inkSource>
      <inkml:timestamp xml:id="ts0" timeString="2013-07-29T10:52:18.174"/>
    </inkml:context>
    <inkml:brush xml:id="br0">
      <inkml:brushProperty name="width" value="0.1" units="cm"/>
      <inkml:brushProperty name="height" value="0.1" units="cm"/>
    </inkml:brush>
  </inkml:definitions>
  <inkml:traceGroup>
    <inkml:annotationXML>
      <emma:emma xmlns:emma="http://www.w3.org/2003/04/emma" version="1.0">
        <emma:interpretation id="{8DABCFC6-4819-4B8A-AB87-788596E9C279}" emma:medium="tactile" emma:mode="ink">
          <msink:context xmlns:msink="http://schemas.microsoft.com/ink/2010/main" type="inkDrawing" rotatedBoundingBox="3752,7894 4416,6549 5580,7124 4916,8468" hotPoints="5349,7467 4653,8163 3956,7467 4653,6770" semanticType="enclosure" shapeName="Circle">
            <msink:sourceLink direction="with" ref="{4C1C086B-E828-46B6-A450-AD29105C4E0A}"/>
          </msink:context>
        </emma:interpretation>
      </emma:emma>
    </inkml:annotationXML>
    <inkml:trace contextRef="#ctx0" brushRef="#br0">1076 635 19,'-19'-23'20,"19"23"2,-6-41 2,6 20-11,3 2-7,-3-1 1,7 5-1,-7-2 1,0 17 1,-3-19-2,3 19-1,-17-8-2,5 5-1,-8 3-1,-1 0 1,-10 4-1,-1 3 0,-1 1 0,-9 9 0,-1 4 0,-3 6 0,-4 8 0,-1 3-2,5 5 0,-4 6 0,0 2 0,3 3 1,1 2 0,11 3 1,-2-2 0,8 2 1,-2 0 0,19 1 1,-1-1-2,6-2 1,3-1-1,8-4 0,7 4-1,6-2 2,5-3-1,2 1-2,7-5 3,3 2-3,7-6 3,6-2-2,2-6 1,18 0 0,-2-11 0,10-7 0,4-6 0,2-9 0,6-8 0,-7-9-1,1-10 0,-7-15 0,-5-5-1,-2-5 1,-6-3-3,-9-12 2,-4 1-2,-9-12 2,-4 6-3,-13-3 2,-3 8 1,-13-5-1,-6 5 2,-6 3 0,-8 3 1,-5 2 0,-10 3 1,2 3-1,-9-2 3,0 7-1,-3-3 0,1 9 0,-3-3-1,8 10 0,-3 1-1,4 5-2,7 8-6,-7-2-15,11 7-8,3 9-2,3 0 0,15 5 1</inkml:trace>
  </inkml:traceGroup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6.33226E-7" units="1/dev"/>
        </inkml:channelProperties>
      </inkml:inkSource>
      <inkml:timestamp xml:id="ts0" timeString="2013-07-29T10:57:42.871"/>
    </inkml:context>
    <inkml:brush xml:id="br0">
      <inkml:brushProperty name="width" value="0.1" units="cm"/>
      <inkml:brushProperty name="height" value="0.1" units="cm"/>
    </inkml:brush>
  </inkml:definitions>
  <inkml:traceGroup>
    <inkml:annotationXML>
      <emma:emma xmlns:emma="http://www.w3.org/2003/04/emma" version="1.0">
        <emma:interpretation id="{A8367AA1-08FC-41B5-A267-8116AFD2B441}" emma:medium="tactile" emma:mode="ink">
          <msink:context xmlns:msink="http://schemas.microsoft.com/ink/2010/main" type="inkDrawing" rotatedBoundingBox="3620,7734 12604,7613 12683,13440 3699,13562" semanticType="callout" shapeName="Other">
            <msink:sourceLink direction="to" ref="{A53552E5-C75D-4998-9E6E-484158323FC3}"/>
            <msink:sourceLink direction="to" ref="{84914EA9-93E5-4D45-9F1C-EA5D112011F5}"/>
          </msink:context>
        </emma:interpretation>
      </emma:emma>
    </inkml:annotationXML>
    <inkml:trace contextRef="#ctx0" brushRef="#br0">8052 2623 9,'0'0'14,"0"0"-2,0 0-1,18 8 0,-18-8 0,0 0-1,0 0 0,0 0-1,19-8-1,-19 8-1,0 0 0,0 0-1,20 10-2,-20-10 0,14 9-2,-14-9 1,23 3-2,-23-3 1,28-3-1,-13 3-1,2-4 1,2 4-1,-6-5 0,7 3-1,-5-3 1,2 5-1,-17 0 1,30 0-1,-14 0 1,-1 5-1,-15-5 1,25 3 0,-25-3-1,29 4 1,-29-4 0,24 4 0,-24-4 1,23 0-1,-23 0 0,24 0 0,-24 0 0,22 0 0,-22 0 0,24-4 0,-24 4 0,16-7 0,-16 7 0,23-8 0,-23 8 0,21-8-1,-21 8 0,21-8 0,-21 8-1,19-8 0,-19 8 0,23 0 0,-23 0 0,18 0 0,-18 0 1,23 3 0,-23-3 0,19 1 1,-19-1 0,17 0 0,-17 0 0,19-1-1,-19 1 0,19-3 0,-19 3-1,17-3 1,-17 3-1,0 0 1,17 0-1,-17 0 0,0 0-1,0 0-4,0 0-11,0 0-5,0 0 1,2-13-1</inkml:trace>
    <inkml:trace contextRef="#ctx0" brushRef="#br0" timeOffset="3588">8146 4194 6,'0'0'16,"-32"-7"-2,32 7-5,-29-16 0,13 12-1,-5-4 1,1-4-1,2 4 0,-6-6-1,6 1-1,-6-3-1,4 0-1,-3-4-1,1 1-1,-2 0 1,0 3-1,3 2 0,-7 4 1,8-2-1,-4 3 1,1-1-1,1 6 0,-2-4-1,12 4 0,-8-4-1,20 8 1,-28-16-1,28 16-1,-25-14 1,25 14 0,-17-15 0,17 15 0,-16-9 0,16 9 0,-16-13 0,16 13 0,0 0 0,-20-9 0,20 9 0,0 0-1,0 0 1,-9-13 0,9 13 0,0 0 0,0 0 0,0 0 0,1-20 0,-1 20 0,0 0 0,11-20 0,-11 20 0,9-24 0,-9 24 0,16-33-1,-5 15 1,2-5-1,4 0 1,-1-5-2,3 0 1,-1-4-2,6-3 0,-4 0-1,9 2-1,-6-9 0,1 10-1,-3-5 0,-1 6 2,-1-4 0,0 5 2,-4-1 1,-3 0 1,2 7 0,0-1 2,-2 0-1,4-3 0,-3 3 0,5 1-1,-4-4-1,6 5 0,-4-6 0,0 5 0,2-2 0,-1-2 0,-3 5 1,-2-1 0,0 3-2,0-1 4,1 2-2,-1 2 0,-12 18 1,21-28 0,-21 28 0,19-27 0,-19 27 0,20-20 0,-20 20 0,16-18 0,-16 18 0,0 0-1,23-17 0,-23 17 1,13-8-1,-13 8 0,0 0 1,20-11-1,-20 11 0,0 0 1,15-9-2,-15 9-7,19 9-14,-19-9 1,0 0 0,0 0-1</inkml:trace>
    <inkml:trace contextRef="#ctx0" brushRef="#br0" timeOffset="7753">8175 4884 11,'0'0'18,"0"0"-5,0 0-1,0 19-2,0-19-1,0 20-2,0-20 0,2 24-1,-4-10-2,4 4 0,-4 1 0,6 4-2,-6-3 0,4 0 0,-2-1 0,0 1 1,0-20-1,-4 31 0,4-31 0,-3 18-1,3-18 1,0 0 0,-9 19-1,9-19-1,0 0 1,-3 17-1,3-17 0,0 0 0,0 0 0,0 0 0,0 0 0,0 0 0,0 0 0,0 0 1,0 0-1,0 0 1,0 0-1,0 0 0,0 0 0,0 0 1,0 0-1,-9 25 0,9-25 0,-8 30 0,4-14 1,-8 7-1,0 5 1,2 7 0,-7 1 1,-1 10-2,-3 2 2,-3 7-2,-4 12 1,-4 7-2,-6 11 2,-6 10 0,-8 5 0,-3 11 1,-8 9-1,-9 10 0,-3-8 2,3-3 0,-3-20 0,9-3-2,-2-9-1,14-13 0,14-23 2,4-12-2,12-15-1,9-10-2,10 4-2,5-18-2,0 0-3,0 0-7,17-2-12,-17 2-2,0 0 2</inkml:trace>
    <inkml:trace contextRef="#ctx0" brushRef="#br0" timeOffset="-318152">1084 2622 18,'-2'-24'24,"2"24"2,8-25 2,2 6-11,10 11-8,-4-16 1,13 10-1,3-18 1,14 7-2,5-22-1,19 5-1,2-17-3,22-6 0,11-9 0,7-2-2,7 0 1,6-2-1,4 4-2,0 7 2,-5 6-3,-2 12 1,-7 9-1,-14 5 2,-6 6-3,-14 13 2,-8-3 0,-14 5 0,-10 1 1,-8-2-1,-11 0 1,-7 0 0,-2-2 0,-5 3 0,-4-4 0,2 6 0,-14 12 0,14-16 0,-14 16 0,0 0 0,0 0 0,0 0 0,0 0 0,0 0 1,0 0-1,0 0 0,0 0 0,0 0-2,0 0-4,0 0-9,0 0-16,8-13 0,-8 13-1,3-16 0</inkml:trace>
    <inkml:trace contextRef="#ctx0" brushRef="#br0" timeOffset="8843">8257 5067 9,'0'0'13,"0"16"-2,0 1-1,4 3-3,0 9 2,8 8-2,2 5 1,2 7-1,4 12 0,4-3-1,8 12-2,-4 4 0,12 2-2,-4 3 0,2 4-2,-2-2 0,5 2 0,-6-1-1,1 5 1,-2-10-1,-1 2 1,-2-5-1,2 1 1,-9-9-1,4-3 1,-3-4 0,-1-9-1,-4-6 2,-4-5-2,-4-7 1,2-14-4,-1-1-3,-13-17-13,0 0-3,0 0 0,-2-27-1</inkml:trace>
    <inkml:trace contextRef="#ctx0" brushRef="#br0" timeOffset="-320032">896 4834 10,'0'0'20,"-18"5"2,21 14-7,2 8-2,2 9 1,7 19-2,0 8-1,11 23-2,1 8-2,9 17-2,-6 7-1,13 15 0,-10 2-1,12 7-1,-8-5 1,0 1-3,-4-7 1,-1-6 0,-5-9 0,-1-14-1,-11-8 2,1-10-2,-4-10-1,-9-15 2,2-9-3,-8-18-2,4-8-3,0-24-7,-13-29-14,8-1 0,-8-24 0,2-8 0</inkml:trace>
    <inkml:trace contextRef="#ctx0" brushRef="#br0" timeOffset="-321943">929 1855 5,'0'0'7,"3"38"0,-3-12-1,0 12 2,0 3-1,-3 10 2,3 8 1,-4 3-1,4 9 0,-1 3 1,1 8-3,-3-2 0,7 9-3,-8 0 0,7-3-2,-6-2-1,0 1 0,-4-5 1,-2-2-1,0-6 1,-2 0 0,4-7 0,-7 2 0,3-1 1,4 6 0,-5-7 0,3 0 0,-1 0 0,1-4 0,-2-1-1,5-10 0,2-3-1,4-12 1,-2-3-1,4-8 0,2-4-1,-1 0 0,0-4 1,2 3-1,-3-2 0,1 2 0,-2 5 1,2-3-1,-3 6 0,2-4 0,-4 3 0,2-5 0,-3-1 0,3 0 0,0-6 0,0-14 1,-1 24-1,1-24 0,0 12 0,0-12 0,0 0 0,6 21 0,-6-21 1,9 26-1,-5-12 1,-1 5-1,1 3 2,-1-1-2,-2-2 2,1 2-2,-2-7 1,0-1-1,0-13 2,1 23-3,-1-23 1,0 19 0,0-19 0,0 21 0,0-21 0,0 27 0,-1-9 0,-1-2 0,-2 1-1,0 2 2,1-2-2,0 3 2,-2-4-2,4 1 1,-1-2 1,2 2-1,0 2 0,0-3 0,0 5 1,-2 1-1,4-1 0,-4-2 0,4 0 0,-4-3 1,2-2-1,0-14 1,0 16-1,0-16 1,2 13-1,-2-13 1,0 0-1,0 0 0,3 17 0,-3-17 0,0 0 0,0 13 0,0-13 0,0 0 0,0 0 0,0 0 0,0 0 0,0 0 0,0 0-1,0 0 2,0 0-2,0 0 1,0 0 0,0 0 0,0 0 0,0 0 0,0 0 0,0 0 0,0 0 0,0 0 0,0 0-1,0 0 1,0 0 0,0 0 0,0 0 0,0 0-1,0 0 1,0 0 0,0 0 0,0 0 0,0 0 1,0 0-1,0 0 0,0 0 0,0 0 0,0 0 0,0 0 0,0 0 0,0 0 0,0 0 0,0 0 0,-14 19 0,7 1 0,-3 14 0,-5 4 1,-2 16-1,-8 14 1,-7 10-1,-1 11-1,-10 8 1,-3 7 0,-1 2 0,-7 4-1,5 3 1,-6-6 0,3-4 0,1-1 0,5-7 0,5-3 1,-1-6-2,10-3 2,5-10-2,6 3 0,1-6 1,9-5 0,4-6 0,2-1-2,3-8 1,-1-3-2,-1-11-2,11 5-5,-16-17-7,11-5-11,-2-4-2,0-15 2,0 0 0</inkml:trace>
    <inkml:trace contextRef="#ctx0" brushRef="#br0" timeOffset="-319135">849 2880 8,'0'0'17,"0"0"-4,0 0-5,6-21 0,-6 21 1,5-18 2,-5 18 1,0-12-1,0 12-1,0 0 1,0 0-2,-20 11 0,12 5-2,-10 1-2,3 12 0,-10 3-1,1 12-1,-12 5 0,1 10 0,-11 5-1,-2 7 1,-6-2-1,1 6 0,-1-4-1,7-1 0,1-8 0,7-2-1,7-5 0,3-11 1,12-2-2,1-6 1,6 1-1,6-9 0,-3 6 0,7-4 1,0-1-1,-1 1 0,-1-3 0,5-3 1,-3 1-1,4-12 1,-4-13 0,16 16 0,-16-16 0,26 9 0,-7-7 0,2 1-1,4 2 1,4 0 1,5 3-2,-3 4 2,2 1-1,1 0 0,2 1 0,4 5 0,-7 0 0,1 2 0,2 3 0,0-3 0,-4-2 0,0 0-1,-3-2-1,-6-7-2,0 1-3,-23-11-13,20-13-9,-20 13-3,12-27 3,-9 8-1</inkml:trace>
  </inkml:traceGroup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6.33226E-7" units="1/dev"/>
        </inkml:channelProperties>
      </inkml:inkSource>
      <inkml:timestamp xml:id="ts0" timeString="2013-07-29T11:08:57.574"/>
    </inkml:context>
    <inkml:brush xml:id="br0">
      <inkml:brushProperty name="width" value="0.13333" units="cm"/>
      <inkml:brushProperty name="height" value="0.13333" units="cm"/>
      <inkml:brushProperty name="fitToCurve" value="1"/>
    </inkml:brush>
  </inkml:definitions>
  <inkml:traceGroup>
    <inkml:annotationXML>
      <emma:emma xmlns:emma="http://www.w3.org/2003/04/emma" version="1.0">
        <emma:interpretation id="{7CA0D529-4DC2-4CD1-85C7-4E7936BC1CD2}" emma:medium="tactile" emma:mode="ink">
          <msink:context xmlns:msink="http://schemas.microsoft.com/ink/2010/main" type="inkDrawing" rotatedBoundingBox="8025,15525 17467,15647 17457,16401 8015,16279" shapeName="Other"/>
        </emma:interpretation>
      </emma:emma>
    </inkml:annotationXML>
    <inkml:trace contextRef="#ctx0" brushRef="#br0">9434 2 12,'-20'10'17,"20"-10"-3,0 0-3,-23 19-1,23-19-1,-22 8-2,22-8 1,0 0-1,-16 18 0,16-18-2,0 0 0,-25 13 0,25-13-1,-18 12-1,18-12 0,-25 10-1,25-10-1,-32 11 1,32-11-1,-29 14 0,29-14 1,-34 18-1,17-9 0,-3 1 0,3 2 0,-5-2 0,0 3 1,-5-5-1,-1 4 0,-3-2 0,0 1 0,-5-1 0,1 2-1,-4 0 1,-8 1-2,-4-1 1,-2 2 0,-4-1 0,0 1 0,-6 0 0,1-1 0,-11 3 1,0-6-1,3 1 0,-3 1 1,1 0-1,-7-1 0,5-1 0,-5 2 0,3-2 0,1 1 0,-3 1 0,-1-2 1,-1 2 0,0-1-1,-3 3 2,1 0-2,-3 3 2,-3-1-3,2 5 3,-4-7-3,1 6 1,-1-7-1,2 3 1,2-6-1,3-1 1,1-1 1,-1-6-1,9 4 1,-5-4 0,7 2 0,-7-2 0,3 0 0,-2-2 0,1 0-1,-3 0 1,-1 0-1,1-2 1,-1 0-1,1 0 0,-2-2 0,1 2 0,1-2 0,-3 0 1,5-2-1,-1 0 0,1 1 0,-2-3 1,-1 0-1,-1-6 0,-1 7 1,7-5 0,-8 2 0,3-2-1,1 3 3,-3-5-3,5 4 1,1-2-1,-1 1 0,2-1 0,-1 0 0,3 3 0,-5-1 0,6 0 0,-7 2 0,-2-4 0,1 5 0,-1-5 1,0 2-1,-3-2 0,-3-3 0,2 3 0,-7-2 0,3 3 0,2-3-1,-4 0 1,0 1 0,3 1 0,-7-4 0,2 5 0,0-1 0,2 2 0,0-1 0,-3 1 0,5 0 0,0-2 0,0 3 0,3-1 0,3-2 1,-2 2-1,5-1 0,1-3 0,-4 0 0,1 1 0,5-3 0,-1 2 0,3 5 0,-1-7 0,7 8 0,-1-2 0,8 6 1,5-1-1,7 3 1,2-2 0,9 4 0,3 0 0,10 0 1,3-2-1,6 2 0,18 0 0,-23 0 0,23 0-1,0 0 0,0 0 0,0 0 0,0 0 0,0 0-1,0 0 0,0 0-1,0 0-1,4-20-6,-4 20-23,0 0 0,0 0-1,0 0 0</inkml:trace>
  </inkml:traceGroup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6.33226E-7" units="1/dev"/>
        </inkml:channelProperties>
      </inkml:inkSource>
      <inkml:timestamp xml:id="ts0" timeString="2013-07-29T10:52:28.219"/>
    </inkml:context>
    <inkml:brush xml:id="br0">
      <inkml:brushProperty name="width" value="0.1" units="cm"/>
      <inkml:brushProperty name="height" value="0.1" units="cm"/>
    </inkml:brush>
  </inkml:definitions>
  <inkml:traceGroup>
    <inkml:annotationXML>
      <emma:emma xmlns:emma="http://www.w3.org/2003/04/emma" version="1.0">
        <emma:interpretation id="{C4271073-4702-4599-888B-ACA3E9BF008F}" emma:medium="tactile" emma:mode="ink">
          <msink:context xmlns:msink="http://schemas.microsoft.com/ink/2010/main" type="writingRegion" rotatedBoundingBox="5378,6347 5259,9010 4027,8955 4147,6292"/>
        </emma:interpretation>
      </emma:emma>
    </inkml:annotationXML>
    <inkml:traceGroup>
      <inkml:annotationXML>
        <emma:emma xmlns:emma="http://www.w3.org/2003/04/emma" version="1.0">
          <emma:interpretation id="{2316902D-B004-4BC1-A343-603900ABCF18}" emma:medium="tactile" emma:mode="ink">
            <msink:context xmlns:msink="http://schemas.microsoft.com/ink/2010/main" type="paragraph" rotatedBoundingBox="5378,6347 5259,9010 4027,8955 4147,629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699B85F-45BA-4130-9900-782F244C3A3E}" emma:medium="tactile" emma:mode="ink">
              <msink:context xmlns:msink="http://schemas.microsoft.com/ink/2010/main" type="line" rotatedBoundingBox="5378,6347 5259,9010 4027,8955 4147,6292"/>
            </emma:interpretation>
          </emma:emma>
        </inkml:annotationXML>
        <inkml:traceGroup>
          <inkml:annotationXML>
            <emma:emma xmlns:emma="http://www.w3.org/2003/04/emma" version="1.0">
              <emma:interpretation id="{B0300280-63BF-4B8B-B0A8-5E5A2F66777D}" emma:medium="tactile" emma:mode="ink">
                <msink:context xmlns:msink="http://schemas.microsoft.com/ink/2010/main" type="inkWord" rotatedBoundingBox="4027,8955 4147,6292 5378,6347 5259,9010">
                  <msink:destinationLink direction="with" ref="{92434444-161D-4E0D-990F-152C14A0D580}"/>
                </msink:context>
              </emma:interpretation>
              <emma:one-of disjunction-type="recognition" id="oneOf0">
                <emma:interpretation id="interp0" emma:lang="en-CA" emma:confidence="0">
                  <emma:literal>mitt!!</emma:literal>
                </emma:interpretation>
                <emma:interpretation id="interp1" emma:lang="en-CA" emma:confidence="0">
                  <emma:literal>mite!</emma:literal>
                </emma:interpretation>
                <emma:interpretation id="interp2" emma:lang="en-CA" emma:confidence="0">
                  <emma:literal>mitt?!</emma:literal>
                </emma:interpretation>
                <emma:interpretation id="interp3" emma:lang="en-CA" emma:confidence="0">
                  <emma:literal>mitt!!}</emma:literal>
                </emma:interpretation>
                <emma:interpretation id="interp4" emma:lang="en-CA" emma:confidence="0">
                  <emma:literal>mitt?!}</emma:literal>
                </emma:interpretation>
              </emma:one-of>
            </emma:emma>
          </inkml:annotationXML>
          <inkml:trace contextRef="#ctx0" brushRef="#br0">442 755 6,'-14'5'16,"17"14"1,-16-8-6,9 3-7,0 4-2,8-2 0,-3-1-1,-1-15 1,6 21-2,-6-21 1,0 0-1,0 0 2,14-23 0,-14 0 2,-3-7 2,3-5-1,0-6 2,-4-1-1,4 0-1,0-3 0,0 3-2,0 3 0,4 4-3,1 6 1,4 4-1,-3 7 0,-6 18 0,16-6 0,-16 6 0,17 38-1,-8-4 2,0 10-1,-6 9-1,6 0 1,1 2-1,-3-6 1,3-9 0,-2-15 0,6-11-1,-14-14 1,18-19 2,-7-8 0,-8-13-1,4-4 1,-4-7 0,-3 2-1,-3 6 1,1 0-1,1 9-1,-4 9 0,-1 4 0,6 21 1,-7-19-1,7 19 0,0 0 0,0 0 0,0 26 1,4-2 0,-1 11 0,1 3 0,-2 5-1,4 1 0,0-1 0,-1-8 0,-3-5-1,2-15 1,-4-15 1,14-15-1,-11-15 2,1-13-1,3-12 1,4-6 0,-4-5 0,-1-3-1,4 5-1,-2 5 0,0 10 0,0 14 0,-5 11 0,-3 24 1,0 0-1,0 0 0,5 40 0,-6 0 0,-3 5 1,3 6-1,1-1 0,1 1 1,4-5-1,0-3 1,0-10-1,2-10 1,2-8-1,-9-15 1,19 0-1,-8-17 0,-1-5 0,1-13 0,0-3 0,-4-5 1,3-2-2,-4 2 2,-1 5-1,-1 10 0,-4 4 0,0 24 0,0 0 0,0 0 0,-15 21 1,8 7-2,4 7 1,-1 2 0,1 2 0,3-5 0,3-2 0,4-9 0,-3-8 0,-4-15 0,21-7 0,-5-14 1,-1-17-2,0-11 2,4-10-1,3-1 0,-8-8 0,3 9 0,-2 6 0,-5 12 1,0 13-1,-6 15 1,-4 13 0,0 0 0,-14 38 0,4-5-1,3 10 2,-8 3-2,12 9 1,-4-2 0,1 3-1,1-2 1,5-13-1,7-7 0,-3-9 0,-4-25 1,25 11-1,-9-30 1,4-14-1,-2-12 2,3-12-1,1-5 0,2-6 0,-7 2 0,2 9 0,-5 6 1,-4 18-2,-5 11 1,-5 22 0,0 0-1,-11 32 1,0 4 1,2 9-2,-3 1 1,2 2-1,4 1 1,2-9-1,6-7 0,0-7 0,-2-26 0,22 11 0,-11-24 1,10-12-1,-5-9 0,4-6 0,-4-7 0,-2 3 1,-4 2 0,-1 8-1,-7 11 2,-2 8-1,0 15 0,0 0 1,-21 37-1,10-2 0,1 5-1,1 6 1,0-2-1,3 2 1,1-3-2,4-6 2,2-10-2,6-8 1,-7-19 0,24 11 0,-12-19 0,5-6 0,1-12 1,0-7-1,0-7 0,-1-3 0,-2 4 1,-2 0-1,-4 6 0,-2 9 1,-7 24-1,0 0 0,-14 24 0,3 17 1,-8 8-1,2 12 0,-5 9 0,5 0-2,2-2 1,2-9-1,8-11 1,2-10-1,7-14 1,-4-24 1,26-5-1,-10-19 3,6-11-1,2-14 1,4-7-1,-1-4 1,-6 4 0,0 11-2,-3 11 0,-5 16 1,-13 18-1,8 10 1,-15 21-1,0 8 2,-7 7-2,3 5-1,1-5 1,-1-2-2,5-6 1,5-9 0,1-2 0,6-13-1,-6-14 1,21 13 1,-9-16 0,6-7 1,-5-2 0,2-9 1,-1 2-1,-5-5 1,1 3-1,0-1 1,-5 3-1,-5 19-1,1-20 1,-1 20-1,0 0 0,0 0 0,-12 20 0,8-2-1,1 1-1,0 1 1,2 2-1,2-5 0,2-2 1,-3-15-1,0 0 1,23 5 2,-11-19 0,2-7 0,1 0 0,-2-2 1,-2 4-1,-1 1 0,-10 18 0,0 0-2,0 0 1,8 37-1,-15-1 0,-4 4 0,4 1 0,-2 4 1,1-4-1,4-10 2,4-6-2,0-25 1,12 15 0,-12-15 0,24-17 0,-10-2 0,4 2-1,-5-6-1,2 11-2,-10-9-12,-5 21-16,14-9 0,-14 9-1,0 0 1</inkml:trace>
          <inkml:trace contextRef="#ctx0" brushRef="#br0" timeOffset="5369">749 1094 28,'0'0'26,"0"0"1,-9-22 1,9 22-15,0 0-5,0 0-3,0 0-1,0 0-1,0 0-4,0 0-4,0 0-10,15-13-12,-2 18-1,-13-5 1,25-13 0</inkml:trace>
          <inkml:trace contextRef="#ctx0" brushRef="#br0" timeOffset="5702">1150 1107 45,'0'0'30,"0"0"2,0 0-2,-2-14-16,2 14-7,0 0-2,0 0-4,0 0-4,-16 1-13,16-1-14,0 0 0,0 0-2,0 0 1</inkml:trace>
          <inkml:trace contextRef="#ctx0" brushRef="#br0" timeOffset="15286">766 1418 19,'0'0'15,"0"0"-1,0 0-2,0 0-1,0 0-2,0 0 0,0 0-3,0 0 0,0 0-1,20 17 0,-20-17-1,17 4 0,-17-4-1,29 3-1,-11-3 0,3 0 0,2 0-1,2 0 0,0 0-1,-1 0 0,2 0-2,-5 0-3,0 0-2,-6 0-6,2-9-13,2 13 0,-19-4 1,17-2-1</inkml:trace>
          <inkml:trace contextRef="#ctx0" brushRef="#br0" timeOffset="-1668">1143 2482 18,'-18'3'23,"8"15"-1,-9-5-7,2 2-2,0 2-3,-5 0-1,0 0-1,-3-4-2,9 8-1,-8-11-1,10 2-2,-1-1-2,15-11-4,-20 8-9,20-8-12,0 0-3,0 0 1,0 0 0</inkml:trace>
        </inkml:traceGroup>
      </inkml:traceGroup>
    </inkml:traceGroup>
  </inkml:traceGroup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6.33226E-7" units="1/dev"/>
        </inkml:channelProperties>
      </inkml:inkSource>
      <inkml:timestamp xml:id="ts0" timeString="2013-07-29T11:09:00.491"/>
    </inkml:context>
    <inkml:brush xml:id="br0">
      <inkml:brushProperty name="width" value="0.13333" units="cm"/>
      <inkml:brushProperty name="height" value="0.13333" units="cm"/>
      <inkml:brushProperty name="fitToCurve" value="1"/>
    </inkml:brush>
  </inkml:definitions>
  <inkml:traceGroup>
    <inkml:annotationXML>
      <emma:emma xmlns:emma="http://www.w3.org/2003/04/emma" version="1.0">
        <emma:interpretation id="{A4C957C1-9EAA-4616-9E06-FE4DACDEAE8F}" emma:medium="tactile" emma:mode="ink">
          <msink:context xmlns:msink="http://schemas.microsoft.com/ink/2010/main" type="writingRegion" rotatedBoundingBox="8189,15247 7848,16275 7344,16108 7685,15081"/>
        </emma:interpretation>
      </emma:emma>
    </inkml:annotationXML>
    <inkml:traceGroup>
      <inkml:annotationXML>
        <emma:emma xmlns:emma="http://www.w3.org/2003/04/emma" version="1.0">
          <emma:interpretation id="{EF22E040-B881-4242-9537-C5FC2D92E8A5}" emma:medium="tactile" emma:mode="ink">
            <msink:context xmlns:msink="http://schemas.microsoft.com/ink/2010/main" type="paragraph" rotatedBoundingBox="8189,15247 7848,16275 7344,16108 7685,1508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BAAE3AF-015E-4D0B-B28E-F069E5848DDF}" emma:medium="tactile" emma:mode="ink">
              <msink:context xmlns:msink="http://schemas.microsoft.com/ink/2010/main" type="line" rotatedBoundingBox="8189,15247 7848,16275 7344,16108 7685,15081"/>
            </emma:interpretation>
          </emma:emma>
        </inkml:annotationXML>
        <inkml:traceGroup>
          <inkml:annotationXML>
            <emma:emma xmlns:emma="http://www.w3.org/2003/04/emma" version="1.0">
              <emma:interpretation id="{84914EA9-93E5-4D45-9F1C-EA5D112011F5}" emma:medium="tactile" emma:mode="ink">
                <msink:context xmlns:msink="http://schemas.microsoft.com/ink/2010/main" type="inkWord" rotatedBoundingBox="8189,15247 7848,16275 7344,16108 7685,15081">
                  <msink:destinationLink direction="to" ref="{A8367AA1-08FC-41B5-A267-8116AFD2B441}"/>
                </msink:context>
              </emma:interpretation>
              <emma:one-of disjunction-type="recognition" id="oneOf0">
                <emma:interpretation id="interp0" emma:lang="en-CA" emma:confidence="0">
                  <emma:literal>Rap</emma:literal>
                </emma:interpretation>
                <emma:interpretation id="interp1" emma:lang="en-CA" emma:confidence="0">
                  <emma:literal>Frap</emma:literal>
                </emma:interpretation>
                <emma:interpretation id="interp2" emma:lang="en-CA" emma:confidence="0">
                  <emma:literal>IFR</emma:literal>
                </emma:interpretation>
                <emma:interpretation id="interp3" emma:lang="en-CA" emma:confidence="0">
                  <emma:literal>(pap</emma:literal>
                </emma:interpretation>
                <emma:interpretation id="interp4" emma:lang="en-CA" emma:confidence="0">
                  <emma:literal>Arai!</emma:literal>
                </emma:interpretation>
              </emma:one-of>
            </emma:emma>
          </inkml:annotationXML>
          <inkml:trace contextRef="#ctx0" brushRef="#br0">184 0 10,'0'0'13,"0"0"0,0 0-2,0 0 0,0 0-2,0 0 0,0 21 0,0-21-3,-8 26 0,8-26-2,-8 39 0,0-14-2,3 6 0,-5 4-1,-2 5-1,-2 1 0,3 1 0,-5-2 0,-2-5 0,1-4 0,1-6-3,4-5-3,12-20-7,-29 13-11,29-13 1,0 0 0</inkml:trace>
          <inkml:trace contextRef="#ctx0" brushRef="#br0" timeOffset="1210.0688">153-10 11,'2'20'18,"-2"-20"-5,-20 21-2,20-21-2,-27 23-1,27-23-2,-34 24-1,15-12 0,1-3-2,-4 3 0,3 0-1,-1 0 0,-1-3 0,3 1-1,-8 2 0,11-2 0,-5-3-1,2-1 0,-1-2 1,19-4-1,-32 8 0,15-6 0,17-2 0,-32 2 0,32-2 1,-33 0-1,33 0 0,-35 2 0,17 0 1,18-2-1,-31 6 1,31-6 0,-26 5-1,26-5 1,-23 6-1,23-6 1,0 0-1,0 0 0,-18 4 0,18-4 0,0 0-1,0 0 1,0 0 0,0 0 0,0 0 0,0 0 0,0 0 0,0 0 0,0 0 0,0 0 0,0 0-1,0 0 1,0 0 0,0 0 0,-8 18 1,8-18-1,0 0 0,0 0 0,8 21 0,-8-21 0,0 0 1,10 24 0,-10-24 0,8 23 0,-8-23 1,13 25-1,-13-25 0,16 32 1,-8-15-2,2 7 1,-2-1 0,-1 1 0,3 3-1,0 2 1,0 2 0,2 1 0,-4-1 0,3 2-1,-1-2 1,0 1-1,-2-3 0,2-2 1,-5 1-2,1-3 1,0-2 1,0-3-1,-2-1 0,-4-19 0,8 32 0,-8-32 0,4 19 0,-4-19 0,0 0 0,4 18 0,-4-18 0,0 0 0,0 0 0,0 0 0,0 0-1,0 0-1,0 0-1,0 0-2,0 0-3,0-22-5,0 22-5,4-17-7,-12-3 1,8 20 0</inkml:trace>
          <inkml:trace contextRef="#ctx0" brushRef="#br0" timeOffset="-969.0549">141 129 17,'-10'33'14,"10"-33"-3,-8 35-1,8-35-3,-8 33-1,8-33-3,-5 35-1,-1-13-2,-2 1 1,0 7 0,-6-1 0,0 6 2,-3 4 0,-3 6 0,1-6 2,-1 10-1,0-6 0,7 2 0,-5-4 0,0 5-2,1-6 0,1 1-1,0-4 0,5-2-1,-3-2 0,2-8 1,2 1-1,10-26 0,-13 27 0,13-27 0,0 0 0,0 0 0,0 0 0,0 0 0,0 0 0,0 0-2,13-21-1,-13 21-5,8-38-9,-8 38-7,12-37 2,-12 37-2</inkml:trace>
          <inkml:trace contextRef="#ctx0" brushRef="#br0" timeOffset="3744.2141">-230 283 10,'0'0'16,"0"0"-1,0 0-1,0 0-2,0 0-1,10 33-2,-8-11-3,4 9-1,-2 2-1,2 6 0,0 0-1,1 2 0,-3-4-2,4 2 1,-2-9-2,2-1 0,0-10-1,-6-1-1,-2-18 0,4 19-1,-4-19 1,0 0-1,0 0 1,0 0 0,-20 16 1,20-16 1,0 0 0,-20-12 0,20 12 1,-11-19 0,11 19-1,-8-29 1,8 11 0,-2-7-1,4 3 1,-2-1-1,4-1 1,0-3-1,3-4 1,1-3 0,8 3-1,-4-2 1,5 0-1,-1 0 0,4-1 0,-5 3 0,7 4 0,-4 3-1,-3 3 0,-1 3 1,-14 18-1,24-25 0,-24 25 1,17-16 0,-17 16 0,0 0 0,0 0 0,2 22 0,-2-22 0,-12 33 1,1-9-1,1-1 0,-6 2 0,4 7 0,-3-3 1,1 4-1,-8-2 1,11 2-1,-7-7 1,6-3 0,-2-1 0,14-22 0,-15 23-1,15-23 1,0 0-1,6-19 0,-6 19-1,15-34 1,-3 11 0,-2 2 0,6-7 0,-1-1 0,-1 0 0,2-1-1,-1 3 1,-1 0-1,0 1 0,-4 7 0,0 1 0,-10 18 0,7-17 1,-7 17-1,0 0 1,0 0 1,-15 29-1,15-29 1,-18 37-1,6-14 0,-1 5 1,-1-1 0,0 2 0,0 5 0,1-5 0,3 2 0,-2-2 0,4-3 0,4-3 0,2-3 0,2-20-1,2 23 1,-2-23 0,0 0-1,0 0 1,20-6-1,-20 6 0,8-25 0,-8 25 1,8-29-1,-5 11 0,-3 18 0,2-29 0,-2 29 0,-2-29 0,2 29 0,-7-28 0,7 28 0,-14-23 0,14 23 0,-20-20 0,20 20 0,-19-10 1,19 10-1,-22-5 0,22 5 0,-18-14 0,18 14 0,-17-12 0,17 12 1,-18-15-1,18 15 0,-17-12 0,17 12 1,-20-6-1,20 6 0,-18-4 0,18 4 0,0 0 0,-21-6 0,21 6 0,0 0 0,0 0 0,0 0 0,-20-9 0,20 9 0,0 0 0,0 0 0,0 0 0,0 0 0,-12 21 0,12-21 0,0 0 1,6 25-1,-6-25 0,8 18 1,-8-18 0,10 18 0,-10-18-1,21 21 1,-21-21 0,22 31 0,-10-13 0,1 3 0,-3 3-1,2 3 1,-6-2 0,2 3 0,-2-9 0,-6-19-1,8 30 1,-8-30-1,0 0 1,0 0-1,0 0 0,0 0 1,0 0-1,13-22 0,-13 22 0,-4-25 0,4 25 0,-8-28 0,8 28 0,-7-23 0,7 23 0,-10-22 0,10 22 1,-12-19-2,12 19 2,-10-18-1,10 18 0,0 0 0,-12-17 0,12 17 0,0 0 0,0 0 0,-13 23 0,13-23 0,-4 35 0,2-13-1,2 1 1,2-1 1,0-5-1,2 1-1,-4-18 1,11 21 0,-11-21-1,0 0-2,28-2-11,-28 2-13,22-11 0,-22 11 1,19-14-1</inkml:trace>
          <inkml:trace contextRef="#ctx0" brushRef="#br0" timeOffset="1865.1067">-244 324 7,'0'0'10,"0"0"-1,0 0 1,0 0 0,-7-18-1,7 18-1,0 0-1,0 0-1,-2-17 0,2 17-1,0 0-1,0 0-1,0 0-1,0 0 1,0 0-1,0 0 0,0 0 1,0 0-1,0 0 1,0 0 0,0 0-1,9 23 1,-9-23-1,14 41 1,-8-13-1,6 3-1,-2 2 0,-1 4 0,9-6 0,-6 2-1,2-3 0,-3-7 0,1-3-1,-4-1-1,-8-19-2,12 24-2,-12-24-3,0 0-6,0 0-10,2 21-1,-2-21 2</inkml:trace>
        </inkml:traceGroup>
      </inkml:traceGroup>
    </inkml:traceGroup>
  </inkml:traceGroup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6.33226E-7" units="1/dev"/>
        </inkml:channelProperties>
      </inkml:inkSource>
      <inkml:timestamp xml:id="ts0" timeString="2013-07-29T11:09:07.161"/>
    </inkml:context>
    <inkml:brush xml:id="br0">
      <inkml:brushProperty name="width" value="0.13333" units="cm"/>
      <inkml:brushProperty name="height" value="0.13333" units="cm"/>
      <inkml:brushProperty name="fitToCurve" value="1"/>
    </inkml:brush>
  </inkml:definitions>
  <inkml:traceGroup>
    <inkml:annotationXML>
      <emma:emma xmlns:emma="http://www.w3.org/2003/04/emma" version="1.0">
        <emma:interpretation id="{03160330-3062-4FC4-95CD-2BF85268CE54}" emma:medium="tactile" emma:mode="ink">
          <msink:context xmlns:msink="http://schemas.microsoft.com/ink/2010/main" type="writingRegion" rotatedBoundingBox="17969,15239 17617,16118 17001,15871 17353,14992"/>
        </emma:interpretation>
      </emma:emma>
    </inkml:annotationXML>
    <inkml:traceGroup>
      <inkml:annotationXML>
        <emma:emma xmlns:emma="http://www.w3.org/2003/04/emma" version="1.0">
          <emma:interpretation id="{492ABD51-13E7-494A-B3AD-C4A24E3BA6C0}" emma:medium="tactile" emma:mode="ink">
            <msink:context xmlns:msink="http://schemas.microsoft.com/ink/2010/main" type="paragraph" rotatedBoundingBox="17969,15239 17617,16118 17001,15871 17353,1499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3EDE2E0-01BF-4BBA-8D9D-09404A4EDA4F}" emma:medium="tactile" emma:mode="ink">
              <msink:context xmlns:msink="http://schemas.microsoft.com/ink/2010/main" type="line" rotatedBoundingBox="17969,15239 17617,16118 17001,15871 17353,14992"/>
            </emma:interpretation>
          </emma:emma>
        </inkml:annotationXML>
        <inkml:traceGroup>
          <inkml:annotationXML>
            <emma:emma xmlns:emma="http://www.w3.org/2003/04/emma" version="1.0">
              <emma:interpretation id="{53CF2A09-6490-4E20-B54C-5BFAD6EF0C2D}" emma:medium="tactile" emma:mode="ink">
                <msink:context xmlns:msink="http://schemas.microsoft.com/ink/2010/main" type="inkWord" rotatedBoundingBox="17969,15239 17617,16118 17001,15871 17353,14992"/>
              </emma:interpretation>
              <emma:one-of disjunction-type="recognition" id="oneOf0">
                <emma:interpretation id="interp0" emma:lang="en-CA" emma:confidence="0">
                  <emma:literal>pms</emma:literal>
                </emma:interpretation>
                <emma:interpretation id="interp1" emma:lang="en-CA" emma:confidence="0">
                  <emma:literal>pm</emma:literal>
                </emma:interpretation>
                <emma:interpretation id="interp2" emma:lang="en-CA" emma:confidence="0">
                  <emma:literal>pmt</emma:literal>
                </emma:interpretation>
                <emma:interpretation id="interp3" emma:lang="en-CA" emma:confidence="0">
                  <emma:literal>pmts</emma:literal>
                </emma:interpretation>
                <emma:interpretation id="interp4" emma:lang="en-CA" emma:confidence="0">
                  <emma:literal>pp</emma:literal>
                </emma:interpretation>
              </emma:one-of>
            </emma:emma>
          </inkml:annotationXML>
          <inkml:trace contextRef="#ctx0" brushRef="#br0">0 184 10,'0'0'18,"0"0"-4,0 0-2,0 0-2,0 0-1,6 19-2,-6-19 1,17 6-4,-17-6 0,22 8 0,-22-8-2,26 2 1,-26-2-1,29-6-1,-29 6 0,29-12 0,-29 12 0,30-19-1,-30 19 1,31-18-1,-31 18 0,32-10 0,-32 10 0,31-8 0,-31 8 0,25-1 0,-25 1-1,34-6 1,-34 6 0,29-10-1,-29 10 1,26-4 0,-26 4-1,29-6 1,-29 6-1,26-6 1,-26 6 0,25-8-1,-25 8 1,24-13-1,-24 13 0,29-10-1,-29 10 1,29-12 0,-29 12-1,30-11 1,-10 5 0,-20 6 0,31-8 0,-31 8 0,25-10 0,-25 10 1,24-8 0,-24 8-1,0 0 1,20-13 0,-20 13 0,0 0 0,0 0 0,19-14 0,-19 14 0,0 0 0,0 0 0,0 0 0,0 0 0,0 0 0,0 0 1,0 0-1,0 0 0,0 0 0,0 0 0,-4 18 0,4-18 0,0 0 0,-17 21 0,17-21 1,-14 24-1,14-24 0,-20 27 1,20-27-1,-19 35 0,11-15 1,-6 3-1,2-2 0,1 7 0,-1-3 1,-2 2-1,0 3 0,1 1 0,-1 0 0,2 2 0,-2 1 1,3-7-1,3 4 0,-4-2 0,4 5 0,0-9 0,2 4 1,0-3-1,1 5 1,1-6-1,-4 3 0,2-3 0,0-2 0,-2-3 0,2-2 0,6-18 0,-7 23 1,7-23-2,0 0 1,0 0 0,0 0-1,0 0-1,0 0-1,0 0-3,19-8-5,-19 8-2,0 0-7,0 0 0,0 0 0</inkml:trace>
          <inkml:trace contextRef="#ctx0" brushRef="#br0" timeOffset="2110.1203">4 260 12,'0'0'17,"0"0"-5,19-10 0,-19 10-2,0 0-1,24 4-2,-24-4 0,27 14-2,-27-14 1,32 31-1,-18-10-1,7 9 0,-3-3-1,1 4-1,1 0 0,0 3-1,-3-5-1,3 0 0,-2-2 0,-3-9-1,-1 2 0,-2-3 0,-12-17-1,15 22-1,-15-22 1,0 0-1,0 0 0,0 0 0,0 0 0,-19-24 1,19 24 0,-24-33 1,14 13 0,-3-7 0,3 0 1,-6-1-1,3-1 1,1 2 0,0-1 0,0-1-1,-2 2 1,7 0 0,-1 1 0,0 7 0,8 19 1,-8-32-1,8 32 1,0-19 0,0 19 0,0 0-1,0 0 1,18 17 0,-18-17 0,19 36 0,-9-13-1,2 6 0,-2 3 1,2 5-1,-5-4 0,5 2 1,-8-2-1,4 0 1,-2-5-1,0-3 1,-2-5-1,-4-20 1,4 19-1,-4-19 0,0 0 0,0 0 0,3-27 0,-5 9 0,2-5 0,0-8 0,-1-3 0,1 1 0,-4 0 0,4 0-1,0 2 1,4-1 0,-1 7 0,3 1 0,-6 24 0,14-27 0,-14 27 0,0 0 0,22-8 0,-22 8 0,0 0 0,13 28 0,-13-28 0,0 33 0,0-14 0,-2 5 1,-2-3-1,4 7 0,-1-7 0,-1 4 0,2-9 0,0-16 0,2 22 0,-2-22-1,0 0 1,9-26-1,-1 9 0,0-15 0,4 3-1,0-6-1,1 6 0,1-1 0,0 9-2,-3 3 3,-11 18-1,0 0 1,20-9 1,-20 9 1,0 21 1,0-21 0,-12 33 0,4-13 0,-1-1 0,-5 3 1,0-3 0,-1 7 0,-1-5 2,0 6-2,4-9 1,-1 4-1,13-22 0,-20 31-1,20-31 0,0 0 0,0 0-1,0 0 0,0 0 0,14-18 0,-4-3 0,3-7 0,1-3-1,2-4 1,-1 2 0,3-2 0,-2 3 0,1 7 0,-3 4 0,-14 21 0,24-28 0,-24 28 0,0 0 0,0 0 1,0 0-1,0 0 1,9 26-1,-9-26 1,-7 37 0,-1-16 0,0 1-1,-2 7 1,0-4 0,1 1-1,1-7 1,4-1-1,4-18 1,0 0-1,0 0 0,0 0 1,17-39-1,-3 9 0,2-1-1,-2-6 1,5 2 0,-1 2-1,-4 2 1,-1 7-1,-1 3 1,-12 21 0,14-20 0,-14 20 0,0 0 1,-6 27-1,2-7 1,-2 1 0,-4 5 0,0 1 0,-1 1 0,-3 5-1,0-2 1,-1 4-1,1 0 1,-8 2 0,7-7-1,-3 3 1,0-4-1,5-2 0,1-5 1,4-5-1,8-17 1,-10 28-1,10-28 0,0 0 0,4 17 0,-4-17 0,0 0 0,0 0 0,18-19-1,-18 19 1,11-20 0,-11 20 1,0 0-2,12-21 2,-12 21-1,0 0 0,0 0 1,0 0-1,-10 19 1,10-19 0,-5 20-1,5-20 1,0 0-1,-4 21 0,4-21 1,0 0-1,0 0 0,0 0 0,0 0-1,0 0-3,21 12-8,-21-12-13,0 0 2,16 22-1,-16-22 1</inkml:trace>
          <inkml:trace contextRef="#ctx0" brushRef="#br0" timeOffset="-1345.0769">-65 180 2,'0'0'17,"0"0"-1,0 0-4,0 0-3,0 0 1,0 0-1,8 19-2,-8-19 0,0 0-1,16 18-2,-16-18 0,15 23 0,-15-23-2,22 35 1,-10-17-2,3 9 1,-1-5-1,4 9 0,-2 0 0,1 2 1,1-1-1,1 3 0,-1 0 0,4-2 0,-5-2 0,5-1 0,-6-1-1,3-4 1,-3 1-1,0-1 0,-5 0 0,1-3 0,-2-1 0,-2-1 0,-8-20 0,12 27 1,-12-27-1,0 0-1,7 20 1,-7-20-3,0 0-4,0 0-11,-15-28-6,15 28-1,-16-35 1</inkml:trace>
        </inkml:traceGroup>
      </inkml:traceGroup>
    </inkml:traceGroup>
  </inkml:traceGroup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6.33226E-7" units="1/dev"/>
        </inkml:channelProperties>
      </inkml:inkSource>
      <inkml:timestamp xml:id="ts0" timeString="2013-07-30T11:38:17.149"/>
    </inkml:context>
    <inkml:brush xml:id="br0">
      <inkml:brushProperty name="width" value="0.1" units="cm"/>
      <inkml:brushProperty name="height" value="0.1" units="cm"/>
    </inkml:brush>
    <inkml:brush xml:id="br1">
      <inkml:brushProperty name="width" value="0.07938" units="cm"/>
      <inkml:brushProperty name="height" value="0.07938" units="cm"/>
    </inkml:brush>
    <inkml:brush xml:id="br2">
      <inkml:brushProperty name="width" value="0.07" units="cm"/>
      <inkml:brushProperty name="height" value="0.07" units="cm"/>
    </inkml:brush>
  </inkml:definitions>
  <inkml:trace contextRef="#ctx0" brushRef="#br0">442 755 6,'-14'5'16,"17"14"1,-16-8-6,9 3-7,0 4-2,8-2 0,-3-1-1,-1-15 1,6 21-2,-6-21 1,0 0-1,0 0 2,14-23 0,-14 0 2,-3-7 2,3-5-1,0-6 2,-4-1-1,4 0-1,0-3 0,0 3-2,0 3 0,4 4-3,1 6 1,4 4-1,-3 7 0,-6 18 0,16-6 0,-16 6 0,17 38-1,-8-4 2,0 10-1,-6 9-1,6 0 1,1 2-1,-3-6 1,3-9 0,-2-15 0,6-11-1,-14-14 1,18-19 2,-7-8 0,-8-13-1,4-4 1,-4-7 0,-3 2-1,-3 6 1,1 0-1,1 9-1,-4 9 0,-1 4 0,6 21 1,-7-19-1,7 19 0,0 0 0,0 0 0,0 26 1,4-2 0,-1 11 0,1 3 0,-2 5-1,4 1 0,0-1 0,-1-8 0,-3-5-1,2-15 1,-4-15 1,14-15-1,-11-15 2,1-13-1,3-12 1,4-6 0,-4-5 0,-1-3-1,4 5-1,-2 5 0,0 10 0,0 14 0,-5 11 0,-3 24 1,0 0-1,0 0 0,5 40 0,-6 0 0,-3 5 1,3 6-1,1-1 0,1 1 1,4-5-1,0-3 1,0-10-1,2-10 1,2-8-1,-9-15 1,19 0-1,-8-17 0,-1-5 0,1-13 0,0-3 0,-4-5 1,3-2-2,-4 2 2,-1 5-1,-1 10 0,-4 4 0,0 24 0,0 0 0,0 0 0,-15 21 1,8 7-2,4 7 1,-1 2 0,1 2 0,3-5 0,3-2 0,4-9 0,-3-8 0,-4-15 0,21-7 0,-5-14 1,-1-17-2,0-11 2,4-10-1,3-1 0,-8-8 0,3 9 0,-2 6 0,-5 12 1,0 13-1,-6 15 1,-4 13 0,0 0 0,-14 38 0,4-5-1,3 10 2,-8 3-2,12 9 1,-4-2 0,1 3-1,1-2 1,5-13-1,7-7 0,-3-9 0,-4-25 1,25 11-1,-9-30 1,4-14-1,-2-12 2,3-12-1,1-5 0,2-6 0,-7 2 0,2 9 0,-5 6 1,-4 18-2,-5 11 1,-5 22 0,0 0-1,-11 32 1,0 4 1,2 9-2,-3 1 1,2 2-1,4 1 1,2-9-1,6-7 0,0-7 0,-2-26 0,22 11 0,-11-24 1,10-12-1,-5-9 0,4-6 0,-4-7 0,-2 3 1,-4 2 0,-1 8-1,-7 11 2,-2 8-1,0 15 0,0 0 1,-21 37-1,10-2 0,1 5-1,1 6 1,0-2-1,3 2 1,1-3-2,4-6 2,2-10-2,6-8 1,-7-19 0,24 11 0,-12-19 0,5-6 0,1-12 1,0-7-1,0-7 0,-1-3 0,-2 4 1,-2 0-1,-4 6 0,-2 9 1,-7 24-1,0 0 0,-14 24 0,3 17 1,-8 8-1,2 12 0,-5 9 0,5 0-2,2-2 1,2-9-1,8-11 1,2-10-1,7-14 1,-4-24 1,26-5-1,-10-19 3,6-11-1,2-14 1,4-7-1,-1-4 1,-6 4 0,0 11-2,-3 11 0,-5 16 1,-13 18-1,8 10 1,-15 21-1,0 8 2,-7 7-2,3 5-1,1-5 1,-1-2-2,5-6 1,5-9 0,1-2 0,6-13-1,-6-14 1,21 13 1,-9-16 0,6-7 1,-5-2 0,2-9 1,-1 2-1,-5-5 1,1 3-1,0-1 1,-5 3-1,-5 19-1,1-20 1,-1 20-1,0 0 0,0 0 0,-12 20 0,8-2-1,1 1-1,0 1 1,2 2-1,2-5 0,2-2 1,-3-15-1,0 0 1,23 5 2,-11-19 0,2-7 0,1 0 0,-2-2 1,-2 4-1,-1 1 0,-10 18 0,0 0-2,0 0 1,8 37-1,-15-1 0,-4 4 0,4 1 0,-2 4 1,1-4-1,4-10 2,4-6-2,0-25 1,12 15 0,-12-15 0,24-17 0,-10-2 0,4 2-1,-5-6-1,2 11-2,-10-9-12,-5 21-16,14-9 0,-14 9-1,0 0 1</inkml:trace>
  <inkml:trace contextRef="#ctx0" brushRef="#br0" timeOffset="1">749 1094 28,'0'0'26,"0"0"1,-9-22 1,9 22-15,0 0-5,0 0-3,0 0-1,0 0-1,0 0-4,0 0-4,0 0-10,15-13-12,-2 18-1,-13-5 1,25-13 0</inkml:trace>
  <inkml:trace contextRef="#ctx0" brushRef="#br0" timeOffset="2">1150 1107 45,'0'0'30,"0"0"2,0 0-2,-2-14-16,2 14-7,0 0-2,0 0-4,0 0-4,-16 1-13,16-1-14,0 0 0,0 0-2,0 0 1</inkml:trace>
  <inkml:trace contextRef="#ctx0" brushRef="#br0" timeOffset="3">766 1418 19,'0'0'15,"0"0"-1,0 0-2,0 0-1,0 0-2,0 0 0,0 0-3,0 0 0,0 0-1,20 17 0,-20-17-1,17 4 0,-17-4-1,29 3-1,-11-3 0,3 0 0,2 0-1,2 0 0,0 0-1,-1 0 0,2 0-2,-5 0-3,0 0-2,-6 0-6,2-9-13,2 13 0,-19-4 1,17-2-1</inkml:trace>
  <inkml:trace contextRef="#ctx0" brushRef="#br0" timeOffset="4">1143 2482 18,'-18'3'23,"8"15"-1,-9-5-7,2 2-2,0 2-3,-5 0-1,0 0-1,-3-4-2,9 8-1,-8-11-1,10 2-2,-1-1-2,15-11-4,-20 8-9,20-8-12,0 0-3,0 0 1,0 0 0</inkml:trace>
  <inkml:trace contextRef="#ctx0" brushRef="#br1" timeOffset="5">15930 1411 7,'0'-13'22,"0"13"1,0 0-7,0 0-2,0 0-1,0 0-3,0 0-3,0 0-2,0 0 0,0 0-2,0 0 1,0 0-2,0 0 0,-16-4 0,16 4 0,0 0 0,-12-5-1,12 5 2,-18-2-1,18 2 1,-16 1-1,7 0 1,9-1-1,-22 5 0,13 1 0,-3-4-1,12-2-1,-19 8 1,6-2-1,4-1 0,-2 2 0,1-3 0,0 4 0,-2 1 0,2-1 0,0-1 0,0 3 0,1 0 0,-1-1 0,2 1 0,1 2 0,-2-2-1,1 1 1,2-1 0,-2 2 0,2 0 1,2 1-1,-2 2 0,1-5 0,5 8 1,-2-2-1,-1 2 1,3-2-1,0 3 1,3 0-1,-1-4 0,1 4 0,-2-3 1,3 1-1,-1-1 0,1 0 0,1 2 0,0-3 1,0 1-1,2-3 1,-1 2-1,2-1 1,-1-3 1,2-1-1,-9-10 0,18 17 0,-10-11 0,5 3 1,-3-7-1,4 5 0,-1-5 1,2 4-1,0-1 0,3-2 1,-1 1-1,2-1-1,-1-1 1,3 0 0,-4 1-1,6-4 1,-5 1-1,0-3 0,0-2 1,-2 4-1,2-6 0,-1 1 0,-1-1 1,1-1-1,-4-1 0,4 3 0,-8-3 0,6 0 0,-4 1 1,0-3-1,-2-2 0,0 0 0,-1-2 0,-3-1 0,5-1 1,-5 1-1,1-2 0,1 4 0,-2 0 0,0 1 0,-3 0 0,3 1 0,-4 1 0,0-3 0,-1 1 0,0-4-1,-2 4 1,1-5-1,0 4 0,-3-4 1,3 2-1,-4 1 1,2 0 0,-3 3 0,0 0 0,1 0 0,-2 4 0,1-1 0,6 9 0,-14-17 0,14 17 0,-17-17 0,8 8 0,-4 1 0,4 0 1,-4 1-1,-2 0 0,0 3 0,0 0 0,0 1 0,-3 0 1,2 0-1,0 3 0,-1 1 0,2 1 0,0 1 0,2 0-1,1-1 1,0 3 0,-2-4-3,14-1-5,-22 5-15,14-3-9,8-2-2,-17 1 1,17-1-1</inkml:trace>
  <inkml:trace contextRef="#ctx0" brushRef="#br1" timeOffset="6">15803 2827 11,'4'12'20,"-4"-12"-1,0 0-4,0 10-2,0-10-2,3 9-2,-3-9-3,3 10 0,-3-10-2,8 10 0,-8-10-2,7 9 0,-7-9-1,9 6 0,-9-6 0,0 0 0,10-1 0,-10 1 0,0 0 0,8-14 1,-8 14-1,0-12 0,0 12 1,-4-8-1,4 8 1,0 0-1,0 0 0,-12-9-1,12 9 1,0 0 0,-10 4-1,10-4-3,0 0-6,0 0-15,-8 5-4,8-5 0,0 0 1</inkml:trace>
  <inkml:trace contextRef="#ctx0" brushRef="#br1" timeOffset="7">15907 1986 9,'0'0'23,"0"0"0,0 0-1,0 0-5,0 0-5,0 0-3,0 0-1,5 8-2,-1 3-1,-3 0-1,6 5 0,-6 2-1,5 6 0,-5 1-1,4 6 1,-3 2-1,2 2-2,-1-1 1,-2 0-1,3 1 0,-4-2 0,0-2 0,-4-1-1,4-7 1,0-4 0,-1-2 0,-1-4 0,2-13-1,-2 10 1,2-10-1,0 0-3,0 0-5,0-18-10,0 7-11,0 11 1,1-23 0</inkml:trace>
  <inkml:trace contextRef="#ctx0" brushRef="#br1" timeOffset="8">15480 2840 25,'0'0'21,"0"0"-4,0 14-3,0-14-1,0 0-2,5 11-2,-5-11-2,0 0 0,0 0-1,5 14 0,-5-14-2,0 0 0,0 0-1,0 0-1,0 0 0,3-9-1,-3 9-1,0 0-2,7-12-1,-7 12-6,0 0-5,0 0-15,0-12 0,0 12 0,0 0 0</inkml:trace>
  <inkml:trace contextRef="#ctx0" brushRef="#br1" timeOffset="9">15235 3134 16,'0'0'15,"0"0"-2,0 0-1,0 0-3,0 0 0,9-5-2,-9 5 0,0 0-2,0 0-1,11 0-1,-11 0 0,0 0-1,13 12 0,-13-12-1,7 9 1,-7-9-1,10 10-1,-10-10 1,10 8 0,-10-8-1,10 7 0,-10-7 0,10 9 1,-10-9-1,7 10 0,-7-10 0,11 9 0,-11-9 0,10 7 0,-10-7 1,12 6-2,-12-6 2,9 7-1,-9-7 0,13 8 0,-13-8 0,11 7 0,-11-7-1,12 8 2,-12-8-1,0 0 1,15 7 0,-15-7 0,0 0 1,11 2 0,-11-2 0,0 0 0,15 2 0,-15-2 0,9 4 0,-9-4 0,10 3 0,-10-3 0,12 6 0,-12-6 1,8 4 0,-8-4-1,9 4 1,-9-4 0,0 0-1,11 2 0,-11-2 0,10 1 0,-10-1-1,10-1 0,-10 1 0,13-2 0,-13 2 0,12-1 0,-12 1-1,12-5 2,-12 5-1,10 0-1,-10 0 1,14 0-1,-14 0 0,12 0 1,-12 0-1,14 0 1,-14 0-1,16 2 1,-16-2-1,13 2 0,-13-2 0,14 1 0,-14-1 0,10 3 1,-10-3-1,13 4 0,-13-4 0,10 5 0,-10-5 0,10 0 0,-10 0 0,10 0 1,-10 0-1,10-2 0,-10 2 0,0 0 0,10-6 0,-10 6 0,0 0 0,14-3 0,-14 3 0,0 0 0,12-2 0,-12 2 0,10-4 0,-10 4 0,0 0 0,11-4 0,-11 4 0,0 0 0,10-6 1,-10 6-1,0 0 0,13-5 0,-13 5 0,8-2 0,-8 2 1,10-4-1,-10 4 0,0 0 0,16-7 0,-16 7 0,9-4 0,-9 4 0,10-6 0,-10 6 0,11-6 0,-11 6 0,0 0 0,10-9 0,-10 9 0,0 0 0,14-9 0,-14 9 0,9-6 1,-9 6-1,0 0 0,14-8 0,-14 8 0,0 0 0,9-14 0,-9 14 0,0 0 0,13-13 0,-13 13 0,0 0 0,10-9 0,-10 9 0,0 0 0,9-5 0,-9 5 0,0 0 0,0 0 0,12-2 0,-12 2-1,0 0 1,0 0 0,0 0 0,10-3 0,-10 3 0,0 0 0,0 0-1,0 0 2,0 0-1,0 0 0,0 0 0,8-9 0,-8 9 0,0 0 0,0 0 0,0 0 0,0 0 0,0 0 0,0 0 0,0 0-3,0 0-7,0 0-17,0 0-5,-11 7 0,11-7-1</inkml:trace>
  <inkml:trace contextRef="#ctx0" brushRef="#br0" timeOffset="10">8052 2623 9,'0'0'14,"0"0"-2,0 0-1,18 8 0,-18-8 0,0 0-1,0 0 0,0 0-1,19-8-1,-19 8-1,0 0 0,0 0-1,20 10-2,-20-10 0,14 9-2,-14-9 1,23 3-2,-23-3 1,28-3-1,-13 3-1,2-4 1,2 4-1,-6-5 0,7 3-1,-5-3 1,2 5-1,-17 0 1,30 0-1,-14 0 1,-1 5-1,-15-5 1,25 3 0,-25-3-1,29 4 1,-29-4 0,24 4 0,-24-4 1,23 0-1,-23 0 0,24 0 0,-24 0 0,22 0 0,-22 0 0,24-4 0,-24 4 0,16-7 0,-16 7 0,23-8 0,-23 8 0,21-8-1,-21 8 0,21-8 0,-21 8-1,19-8 0,-19 8 0,23 0 0,-23 0 0,18 0 0,-18 0 1,23 3 0,-23-3 0,19 1 1,-19-1 0,17 0 0,-17 0 0,19-1-1,-19 1 0,19-3 0,-19 3-1,17-3 1,-17 3-1,0 0 1,17 0-1,-17 0 0,0 0-1,0 0-4,0 0-11,0 0-5,0 0 1,2-13-1</inkml:trace>
  <inkml:trace contextRef="#ctx0" brushRef="#br0" timeOffset="11">8777 1516 10,'0'0'9,"0"0"-4,0 0 0,0 0 2,0 0 2,0 0 1,0 0 0,-10-14 0,10 14 2,0 0-2,-17-12-2,17 12-3,0 0-1,-24-10-3,24 10-1,-24-7 0,6 5 0,3 1 0,-2 2-1,-4 3 1,-5 3 0,2 1 1,-5 4-1,-2-1 1,-4 2-1,-1 3 1,0 1 0,-5 2 0,4-2 0,0 7 0,-3-9 0,7 6-1,-3-1 1,2 3 0,-3-3 0,3 3 0,3 1 0,5-4 0,-8 2 0,13 4 1,-6-4-1,4 4 0,-1-7 0,5 7 0,-2-2-1,1 0 1,1-2-1,2 5 0,3 1-1,-5-4 1,3 1-1,4 1 1,0 0 0,0 1-1,5-3 2,-3 0-2,3-1 3,0 1-2,-3-2 1,6 2 0,-4 0 0,1 0 0,-2-2-1,1 0 1,1 4 0,2-2 0,1 3-1,1 4 2,1-3-1,2 1 1,0-5 0,2 5-1,-2-5 1,5 0 0,-3-2-1,3 1 1,-5 2-1,7-1 0,3 5 0,-3-5 0,3 2 0,-1 3 0,3-5 0,0 0 0,0-1-1,0-3 1,4 1 0,-3-2-1,3-2 1,1 2-1,-1-2 2,-1 0-2,6-4 0,-4 1 0,5 2 0,-1-4 0,3 0 0,-3 0-2,3-2 2,-3 0-1,3 4 1,0-6 0,3 4 0,-3-5 0,2 5 0,-2-7 0,1 6 0,4-8 0,-5 2 0,3-5 1,1 4-1,-2-1 0,0-3 0,-1 0 0,3 0 2,-2 0-4,-2 0 2,4-3 0,-4 3 0,0-2 2,0 0-2,2 2 0,-4-8 0,4 4 1,-4-4-1,2 1 0,1-2 0,0-1 0,-1-2 0,1 0 1,4 3-1,-7-3 0,4 0 0,-2 6 1,-1-5-2,1 4 1,-2 1 0,-1 0 0,-2 0-1,3-6 1,0 0-1,-3-4 1,4 1-2,-3-7 1,-1 4-1,2-2 1,3 1-1,-3-3 1,-1 3 0,-4 0 0,1 0 1,2 0 0,-2-5 0,1 2 0,-5-4 1,3-3-1,1-2 1,-1-1-1,1-3 1,-5 3-2,5 1 1,0 0 0,-3 2 0,2 5 0,-4 0 0,-4 5 0,4 0 0,-3-3 0,0 2-1,-3-4 1,0 5-1,0-5 1,3-4-1,-4 1 0,-1 3 0,1-5 0,-2 5-1,-1-4 2,0 4-1,-2 0 1,-2-3-1,0 5 1,-1-6 0,-2 8 0,0-8 1,-2 6-1,0-7 0,0 5-1,-3-2 1,3-1 0,-4 6 0,3-5-1,-3 6 2,-1-1-1,-1 2 1,0 1-1,-2-6 0,-1 3 1,-4-1-1,1 3 0,-4-5 1,3 2-1,-8-1 1,2 1 0,-3 1 0,0 3 1,3-1 0,-3 2 0,-6 1-1,8 4 1,-6-7 0,7 7 0,-3-3 0,0 1-2,-1 0 1,-1-1-1,7 1 0,-2 1-2,-1 1-1,3 0-4,7 8-11,3 1-12,-9-2-1,23 5 1,-20 0 0</inkml:trace>
  <inkml:trace contextRef="#ctx0" brushRef="#br0" timeOffset="12">8527 2666 9,'0'0'13,"0"0"0,0 0-3,12 23-2,-12-23 0,18 24-2,-18-24-1,19 27-1,-19-27 0,24 24-2,-24-24 1,31 26-1,-16-13-1,-1 3 0,3-4-1,-1 0-1,-1 7 0,1-6-1,-3 5-1,3-3 1,-4 6-1,2-6 0,-2 4 1,2 1 1,-1-1 1,-1-3 0,0 4 1,0-4 0,-3-1 1,1 1-1,-10-16 0,19 29 0,-19-29-2,19 24 0,-19-24 0,19 34-1,-10-19 0,3 8 0,-4-6 1,5 9-1,-5-9 1,4 7-1,-3-5 2,-2-4-2,3 4 1,-3-4-1,-7-15 0,12 26 0,-12-26 0,12 22 0,-12-22 1,10 14 0,-10-14 0,0 0 1,9 17 2,-9-17 0,0 0-1,0 0 1,5 17 0,-5-17 1,0 0-1,0 0 0,0 0-1,0 0 1,0 0-1,0 0 1,0 0 0,0 0 0,0 0 0,0 0 0,0 0-1,0 0 0,-5 16 0,5-16 0,0 0-1,0 0 0,0 0 0,-14 18 0,14-18 0,0 0 0,-12 16 1,12-16 0,0 0-1,-14 19 2,14-19-1,0 0 1,-17 19-1,17-19 0,-15 18 0,15-18 1,-12 18-1,12-18 1,-16 20 1,16-20-1,-21 19 2,21-19-1,-20 21 1,20-21 0,-28 24 0,28-24-1,-26 30 0,26-30-1,-27 26 0,27-26-1,-26 24 0,26-24 0,-26 29-1,26-29 0,-26 28 1,11-13-1,3 1 1,-4-1 0,4 0 0,-5 3 0,17-18 0,-24 29 0,24-29 0,-19 20 0,19-20-1,-21 21 1,21-21-1,-20 22 0,20-22 0,-21 17-1,21-17 1,-15 14 0,15-14-1,0 0 1,-18 15-2,18-15 0,0 0-1,0 0 0,0 0-1,0 0 0,-13 12 0,13-12-1,0 0 2,0 0 0,0 0 1,0 0 1,0 0 0,0 0 1,0 0 1,0 0 1,0 0 0,0 0 1,0 0-1,0 0 1,0 0-1,0 0 0,-18 16 0,18-16-2,0 0 1,0 0-1,-8 20 0,8-20 0,0 0 0,-16 21 0,16-21 0,-12 15 0,12-15 0,-12 19 0,12-19-1,-17 16 1,17-16 0,-12 17-1,12-17 0,-17 15 0,17-15-1,0 0-1,-19 19-1,19-19-3,0 0-4,-19 7-10,19-7-3,0 0 0,-7 19 1</inkml:trace>
  <inkml:trace contextRef="#ctx0" brushRef="#br1" timeOffset="13">15872 2338 23,'-11'6'24,"11"-6"1,-7 11-7,7-11-3,-8 9-5,8-9-1,-14 10-3,4-10-1,10 0-1,-17 5 0,17-5 0,-16 6 0,16-6-1,-20 4 0,20-4 0,-17 0-1,17 0 0,-17 0 0,17 0-1,-16-2 0,16 2 1,-17-5-1,6 2-1,3 2 0,-2-1 0,10 2 0,-19-2 0,19 2 0,-17-7 0,7 6 0,-1-1 0,3 2 0,-4 0 0,2 0 0,-3 2 1,1-1-1,0 2 0,0 1 0,-2-2 0,3 1 0,0 0 0,0 0 0,0 0 0,0-2 0,2 4 0,-1-1 0,-2 0 0,3 2 0,-3 1 0,2-1 0,-3 1 0,4 0 0,-1 0 0,-4 1 0,4-1 0,-2-1 0,0 1 0,1 1-1,-1 1 1,1 0 0,-3-2 0,4 2 0,0 2 0,-3 0 0,5-1-1,-1 1 1,0-1 0,0 2 0,-1-2 0,10-10 0,-15 23 0,15-23 0,-17 17 0,10-5 0,-2 0 0,1-2 0,2 3 0,-2 0 0,1 0 0,-1 0 0,4-3 0,0 1 0,0 0 0,0-2-2,1 0 2,0 1 0,2 0 0,-1 1 0,1 1 0,0-2 0,-2 2 0,3 1 0,-2-1 0,2 0 0,-3-1 0,1-2-1,2 2 1,-1 1 0,-1-1-1,1 0 1,0-1 0,-2 7 2,3-8-2,0 6 2,-2-3-2,2 1 2,-2 0-2,1 2 1,1-1-1,0-4 0,0 4 0,0-4 0,0 3 0,0-1 0,0-2 0,1-1 0,-1 1 0,-1-1 0,1 1 0,0 3 0,0-3 0,0 1 0,0 2 0,0-3-1,-2 4 2,2-2-1,0 0 0,0 0 0,0-3 0,0-9-1,0 19 2,0-19-2,-1 19 1,1-19-1,0 19 1,0-8 0,0 3 0,-1-1-1,2 2 1,-2-1 0,2-1 1,-1-2-1,-1 2 0,1-3 0,0 1 0,0-2 0,0 2 0,0-1 0,0 2 0,-2-1 0,2-2 0,0 2 0,0-2 0,0-9 0,0 14 0,0-14 0,2 10 0,-2-10 0,0 0 0,0 0-1,0 0 1,0 0 0,0 0 0,1 10 0,-1-10 0,0 0 0,0 0 0,0 0 0,0 0 0,1 12 0,-1-12 1,0 0-2,0 0 1,5 11 0,-5-11 1,0 0-1,0 0 0,0 0 0,10 5 0,-10-5 1,0 0-1,14 3 1,-14-3-2,13 7 1,-13-7 1,17 8-1,-17-8-1,21 6 1,-12-3-1,5 1 1,-3 0 0,3 0 1,-1 0-2,-2-1 2,3 3-1,0-5 1,-4 4 0,0-4-1,3 2 1,-3-2-1,2 1 0,-3-2 0,3 0 0,-2 2 0,-1-2 0,3 0 0,2 0 0,-2 0 1,1 0-1,1 0 0,-1 0 1,1 1-1,-2-1 0,2 0 0,-2 0 1,1-1-1,0 1 0,-1-2 0,-2 0 0,5 1 1,-1 1-1,0-1 0,-1 1 0,1 0 0,1 0 0,-2 0 1,0 0-1,-2 0 1,2 0 0,-1 0 1,0 0-1,-4 0 0,6 0 0,-2 0 0,-1 0 0,0 0-1,3 0 1,2-2-1,-1 2 1,0-1-1,1-1 0,-1 2 0,0 0 1,-5-2-1,2 1 0,-2 0 0,-10 1 0,15-4 1,-15 4-1,17-4 0,-17 4 0,13-7-1,-13 7 1,10-3 1,-10 3-1,13-1 0,-13 1 0,10 0 0,-10 0 0,12 2 0,-12-2 0,13-1 0,-13 1 0,11 1 0,-11-1 0,12 2 0,-12-2 0,11 2 0,-11-2 0,13 2 0,-13-2 0,12 0 0,-12 0 0,15-7 0,-15 7 1,16-7-1,-16 7 0,21-7 0,-12 7-1,4 0 1,-1 7 0,-2-3 1,2 4-2,-4-3 1,5 4 0,-3-4 0,2-2 1,-3-2-2,2 2 1,0-3 0,-2-2 1,1 0-1,0 0 0,0-1 0,0 0 0,1 3 0,0-1 1,0-1-1,-1 0-1,-1 2 1,1-4 0,1 3 0,-11 1 0,20-8 0,-20 8 0,18-8 0,-18 8 0,18-7 0,-9 2 0,-9 5 0,21-8 0,-21 8 0,22-6 0,-11 2 0,3 4 0,-2-4 0,1 2 1,-1-1 0,-2 1 1,2-2-1,-3 2 0,-9 2 0,15-9 0,-15 9 0,14-8-1,-14 8 0,13-5 0,-13 5 0,12-4 0,-12 4 0,15-2 0,-15 2 0,13-4-1,-13 4 2,12-6-1,-12 6-1,13-9 1,-13 9 1,9-9-1,-9 9 0,11-6 0,-11 6 0,0 0 0,11-5 0,-11 5 0,0 0 0,11-1 0,-11 1 0,0 0 0,13-5 0,-13 5-1,0 0 1,10-10 0,-10 10 1,7-11-2,-7 11 1,8-10 1,-8 10-1,6-11 0,-6 11 0,8-13 0,-8 13 0,6-15 0,-6 15 0,7-19-1,-4 8 1,2 0 0,0-1 0,-3 2 0,1 0 0,2 0 0,-1-2 0,0 3 0,0-2 0,0 0 0,0-1 0,-4-3-1,5 4 1,-2-6 0,-1 0 0,-1-3-1,3 1 1,-4 3 0,3-2-1,-1-1 1,0 1 0,-1 0 0,-1 2 0,0 0 0,0 1-1,-1-4 1,1-4-2,-2 6 2,0-2-2,-1-5 2,1 3-2,-3-2 2,1-2-1,-1 5 1,-1-3 0,3-1-1,-3 3 1,0-2 0,2 1 0,-3 0-1,0 1 1,2 3-1,-5 1 1,1-1 0,-1 0 0,-1 2 0,1-1 0,0 0 0,-1 1 0,1 0 0,0-3 0,1 2 0,-2 2 0,2 1 0,-4 1 0,1-1 0,-2 0 0,0 1 0,-1 0 1,-3 1-1,-2 1 0,5-1 1,-4 0-1,1 4 1,-2-2 0,3 1-1,-1 2 1,0-1-1,-2 3 1,1-3-1,-2 2 1,3 4-1,-4-1 0,-2 1 1,1 1-1,1 2 1,1 2-1,-2-1 1,6-1-1,-3 0 0,2-1 0,2-1 0,1 0 0,0-4-1,4 2-3,-7-9-6,18 12-20,-17-12-4,7 8 0,10 4-1</inkml:trace>
  <inkml:trace contextRef="#ctx0" brushRef="#br0" timeOffset="14">8146 4194 6,'0'0'16,"-32"-7"-2,32 7-5,-29-16 0,13 12-1,-5-4 1,1-4-1,2 4 0,-6-6-1,6 1-1,-6-3-1,4 0-1,-3-4-1,1 1-1,-2 0 1,0 3-1,3 2 0,-7 4 1,8-2-1,-4 3 1,1-1-1,1 6 0,-2-4-1,12 4 0,-8-4-1,20 8 1,-28-16-1,28 16-1,-25-14 1,25 14 0,-17-15 0,17 15 0,-16-9 0,16 9 0,-16-13 0,16 13 0,0 0 0,-20-9 0,20 9 0,0 0-1,0 0 1,-9-13 0,9 13 0,0 0 0,0 0 0,0 0 0,1-20 0,-1 20 0,0 0 0,11-20 0,-11 20 0,9-24 0,-9 24 0,16-33-1,-5 15 1,2-5-1,4 0 1,-1-5-2,3 0 1,-1-4-2,6-3 0,-4 0-1,9 2-1,-6-9 0,1 10-1,-3-5 0,-1 6 2,-1-4 0,0 5 2,-4-1 1,-3 0 1,2 7 0,0-1 2,-2 0-1,4-3 0,-3 3 0,5 1-1,-4-4-1,6 5 0,-4-6 0,0 5 0,2-2 0,-1-2 0,-3 5 1,-2-1 0,0 3-2,0-1 4,1 2-2,-1 2 0,-12 18 1,21-28 0,-21 28 0,19-27 0,-19 27 0,20-20 0,-20 20 0,16-18 0,-16 18 0,0 0-1,23-17 0,-23 17 1,13-8-1,-13 8 0,0 0 1,20-11-1,-20 11 0,0 0 1,15-9-2,-15 9-7,19 9-14,-19-9 1,0 0 0,0 0-1</inkml:trace>
  <inkml:trace contextRef="#ctx0" brushRef="#br0" timeOffset="15">8323 3222 11,'0'0'19,"0"0"-3,0 0-1,0 0-1,0 0-2,5 16-3,-5-16-2,0 20-1,0-20-2,0 31-1,3-7 0,-6 0-1,3 9 0,-2 3 0,2 5 0,-5 3 0,0 6 0,0 3 0,3-3-1,-3 3 0,0-3-1,1 4 0,-1 1-1,2-3 0,-2-1 0,3 4-1,-3-4 1,3 8 0,-1-8 0,-1 7 0,-1-8 0,-2 1 1,4-3-1,-3 0 1,3-1 0,0-8-1,-4 2 0,5-3 0,-1-2 1,1 5 0,-2-9 0,4 4-1,-3 2 1,-1-2 0,-1-2 0,4-3 0,-5-5 0,5-2 0,-3-5 1,4-19-1,-1 22 0,1-22-1,0 0 1,0 0-1,0 0 0,0 0 0,0 0 0,6-19 0,-6 19 1,0 0 0,0-17 0,0 17 0,0 0 1,0 0-1,-6-17-1,6 17-1,0 0-5,0 0-5,0 0-14,-13-19 1,13 19 0</inkml:trace>
  <inkml:trace contextRef="#ctx0" brushRef="#br0" timeOffset="16">8175 4884 11,'0'0'18,"0"0"-5,0 0-1,0 19-2,0-19-1,0 20-2,0-20 0,2 24-1,-4-10-2,4 4 0,-4 1 0,6 4-2,-6-3 0,4 0 0,-2-1 0,0 1 1,0-20-1,-4 31 0,4-31 0,-3 18-1,3-18 1,0 0 0,-9 19-1,9-19-1,0 0 1,-3 17-1,3-17 0,0 0 0,0 0 0,0 0 0,0 0 0,0 0 0,0 0 0,0 0 1,0 0-1,0 0 1,0 0-1,0 0 0,0 0 0,0 0 1,0 0-1,-9 25 0,9-25 0,-8 30 0,4-14 1,-8 7-1,0 5 1,2 7 0,-7 1 1,-1 10-2,-3 2 2,-3 7-2,-4 12 1,-4 7-2,-6 11 2,-6 10 0,-8 5 0,-3 11 1,-8 9-1,-9 10 0,-3-8 2,3-3 0,-3-20 0,9-3-2,-2-9-1,14-13 0,14-23 2,4-12-2,12-15-1,9-10-2,10 4-2,5-18-2,0 0-3,0 0-7,17-2-12,-17 2-2,0 0 2</inkml:trace>
  <inkml:trace contextRef="#ctx0" brushRef="#br1" timeOffset="17">14966 3526 19,'0'0'16,"0"0"0,0 0-1,0 0-2,-10-1-2,10 1-2,0 0-1,0 0 1,0 0-2,0 0 0,0 0-1,-3 15 0,3-15-2,-5 12 0,5-12-2,-8 19 1,3-11-2,0 3 0,1 0-1,1 4 0,0-3 1,-1 3-2,1-1 2,-2 3-2,4 0 2,-3 0 0,2 0 0,-2 0-1,0 0 1,1-1 0,-1-4 0,-1 3 0,1-1 0,0-1 1,1 0-2,0-4 1,-1 6-1,1-3 2,-1 2-2,4 1 0,-4 3 1,0 0-1,3-2 0,-1 3 0,0-1 1,-1-1-1,1 2 0,0-1 1,-1-4-2,2 2 2,-1 0-1,1 1 0,-1-2 0,1-2 0,1 1 0,3-3 0,-3-1 0,1 3 0,2-5 0,-3 4 1,5-4-1,-5 3 0,0-3 0,2 6 0,-2-2 0,0-1 1,0 3 0,-2-2-1,2 4 1,0-2-1,0-3 1,0 1-1,0 0 0,0-2 0,0 2 0,2 0 1,-1-2-1,-1 2 0,0 0 0,0 2 0,0 0 1,-1-1-1,-1 1 0,2-2 0,0-1 0,0 1 0,0-1 1,0 1-1,3 0 0,-3 2 0,0-3 0,0 3 0,2 0 0,-2 1 0,0 2 0,0-1 0,2-2 0,-2 2 0,0 2 0,0 0 0,2-1 0,-4 1 0,4 0 0,-4-2 0,2 2 0,0-2 1,0-1-1,0 1 0,-2-2 0,2 1 0,-2-3 0,2 2 0,-3-1-1,3 1 1,0-1 0,0 0-1,3-1 2,-3 0-2,2-1 2,2 1-1,-3 0 0,3 0 0,-3 0 1,2 0-2,-3-2 1,3 3 0,-2-1 0,1-1 0,-1 3-1,3-2 1,-1 2 0,-2-2 0,1 3 0,-1 0 0,1 1 0,-1-1 0,0 1-1,1 1 2,1-1-2,0 0 1,0-1 0,-2 1 0,2-3 0,3 3 0,-4-1 0,2-1 0,-1-3 0,1 2 0,0 1 0,0-2 0,-1-2-1,-3-10 1,7 18 0,-2-6-1,-2-4 1,-3-8-1,7 20 0,-4-12 1,0 3-1,-1-2 1,-2-9-1,3 16 2,-3-16-1,2 13 0,-2-13 0,1 10 0,-1-10 0,0 0 1,1 14-1,-1-14 0,0 9 0,0-9 0,2 11 1,-2-11-1,5 11 0,-5-11 0,4 11 0,-4-11 0,0 0 1,10 12-1,-10-12 0,5 9 0,-5-9 1,11 6-1,-11-6 0,10 8 1,-10-8-1,13 7 0,-13-7 0,16 8 1,-16-8-1,17 7 1,-6-3 0,-2 4-1,1-4 1,1 3-1,-1-4 1,0 3-1,-1-3 1,-9-3-1,20 4 0,-11-1 0,0 1 0,-9-4 0,15 3-1,-15-3 1,17 0 1,-17 0-2,15 0 2,-15 0-1,15-3 0,-15 3 0,16 0 0,-7-1 0,1 1 0,1 0 0,1-3 0,-2 6 0,3-3 0,-1 0 0,2-3 1,-2 3-1,0-1 0,2-1 0,-3 1 1,3-3-1,-2 0 0,3-3 1,-1 3-2,-1-3 1,2 0 0,-1 3 0,1 0 0,0 3 0,-1-2-1,0 3 1,-1-4 0,0 3 0,-4-2 0,6 0 1,-4-1-1,1 1-1,0-2 1,1 2 0,-1 0 0,1 3-1,-2-1 1,1 1 0,-2 0 0,1 0 0,0 0 0,-1 0 0,4 0 1,-4-1-1,2-2 0,0-1 0,2 3 0,-1-2 0,0 2 0,-1-1 0,-1 2 0,2 0 1,-4 3-1,3 0 0,-3 2 0,-9-5 1,18 8-2,-18-8 2,15 4-1,-6-2 0,-9-2 0,19 2 0,-9-4 0,0-1 0,1 2 0,2-1 0,-1 1 0,-2 1 0,2 0 0,1 0 0,0 0 0,-2 0 1,3 1-1,0-1 0,-1 0 0,2 0 0,0 0 0,0-1 0,-1 1 0,1 0 0,0 0 0,1 0 0,1 1 0,-2-1 0,0-1 0,3 1-1,1-2 1,0 1 0,-1-2 1,1 2-2,-1-3 2,1 0-1,-1 1 0,2 0 0,-2-1 0,0 0 0,1 2 0,-1-1 0,-1-1 0,1 0 0,-1 1 0,1-1-1,-6 3 1,5-4 0,-4 4 0,1 0 0,-3-1 0,-1 2 0,0-1 0,0-2 0,-10 3 0,16-1 0,-16 1 0,13-4 0,-13 4 0,16-3 0,-16 3 0,13-4 0,-13 4 0,13-5 0,-13 5 1,14-3-1,-14 3 0,14-3 0,-14 3 0,11-4 1,-11 4-1,10-3 0,-10 3 0,0 0 0,14-6 0,-14 6-1,11-5 1,-11 5 0,0 0 0,10-6-1,-10 6 1,9-7 0,-9 7 0,0 0-1,12-10 1,-12 10 0,9-13-1,-8 2 1,2 1 0,0-5 0,-1 3 0,-2-3 0,0-1-1,2 2 1,0-2 0,-2-3 0,3-1-1,-3-2 1,5 1 0,0-3 0,-1-1 0,0 1 0,1-2 1,0 3-1,-1-3 0,0 3 0,1 0 1,-1-2-1,-1 2 0,-1 1 0,0-4 0,1 3-1,-2-1 1,1-3 0,-2 2 0,1-1-1,-1 0 1,1-2 0,-1-2 0,2 4 0,-1 0 0,2 2 0,-2 2 0,2 0 0,2 3 0,-3 4 0,-1 3 1,2-2-1,-2 2 0,1 0 0,-1 2 0,2-2 1,-2 1-1,1-3 1,0 2-1,0-1 1,-1 0-1,1-3 1,0 2-1,-2 1 0,2-1 0,-2 3 0,0-1 1,2-1-1,-2-1 0,-2 3 0,2-4 0,2 0 1,-2 0-2,1-1 1,-1 0-1,1 2 2,-1-5-2,1 4 2,0-2-2,-1 1 1,0 0 0,2-2 0,-1 2 0,0-1-1,-1 1 1,1 1 0,0-1 0,-1-2 0,0 2 0,0 1 0,0-1 0,0-2 0,1 4 0,1-2 0,-1-1 0,-1 1 0,3 1-1,-3-1 2,0 1-1,1 0 0,-1 2 0,0 0 0,1 0-1,-1-1 1,0 4 1,2-2-1,-1 0-1,-1 1 1,0-1 0,0 0 0,-1 2 0,-1-2 0,2 0 0,0-1-1,-1 2 2,-3-1-2,4 2 1,0 1 0,-1-2 0,-1 3 0,2 8 0,-4-20 0,4 20-1,-5-20 2,1 10-1,2-1 1,-1 0-1,-1 0 1,3 0-1,1 11 1,-9-15-1,9 15 0,-5-12 1,5 12-1,-8-14 0,8 14 0,-5-11 0,5 11 0,-6-9 0,6 9 0,0 0 1,-7-11-2,7 11 2,0 0-2,0 0 1,-8-11 0,8 11 0,-3-9 0,3 9 0,-4-11 0,4 11 0,-3-14 0,3 14 0,-4-11 0,4 11 0,0 0 0,-7-8 0,7 8 0,0 0 0,-12 0 0,12 0 0,0 0 0,-14 4 0,14-4 0,-13 3 0,2 0 0,1-2 0,-1 3 0,-1-1 0,0-1 0,-4 0 0,1 2 0,-1-1 0,0 2 0,-2-2 0,-2 1 0,0 2 0,1 1 1,-2 0-1,-6 4 0,1-1 0,1 2-1,-2 2 2,2 2-1,-2-4 1,3 3-1,0 0 2,1-3-2,3 0 2,2-2-1,-2-2 0,3-4 0,0-1-1,2 0 0,0 0 0,3-1 1,-2-2-1,4 1 0,-2 1 0,2-2 0,-3 1 0,5 2 0,-2-3 0,1 3 1,-1-2-1,10-1 0,-18 3 0,8 1 0,10-4 0,-20 4 0,11-4 0,-2 3 0,0-2 0,2-1 0,-3 3 0,1-3 0,2 1 0,-1-1 0,-1 0 0,3-1 0,-2 1 0,1 0 0,-2-1 0,1 1 0,1-2 0,-1 2 0,0-1 0,0 1 0,-1-2 0,1 2 0,-2-1 0,1 1 0,0-1 1,-1-1-1,1 2 0,-3-1 0,3 1 0,-3-3 0,3 2 0,-2 1 0,0 0 0,1-1 0,-2 1 0,4-2 0,-3 2 0,2 0 0,-3 0 0,4 0 0,-3 0 0,1 0 0,-1 0 0,0-1 0,-1-1 0,-2 1 0,2 1 0,-2-1 0,-2-1 0,-3 2 0,4 0 0,-7 2 0,4-1 0,-2-1 0,0 0 0,1 0 0,1 0-1,1 0 1,-3-1 0,4-2 0,0 1 0,2-1 1,-1 0-2,2 0 1,-1-1 0,2 1 0,1-2 0,2 2 1,-2-2-2,1-1 1,1 1 0,0-1 0,0 1 0,2-3 1,9 8-2,-19-15 2,19 15-1,-16-11 1,16 11 0,-11-11-1,11 11 0,-10-7 0,10 7 0,0 0 0,0 0 0,-13-11 0,13 11-1,0 0 1,0 0-1,0 0 0,0 0 1,0 0-2,0 0 2,-7-10-2,7 10 0,0 0-1,0 0-2,0 0-2,0 0-7,0 0-5,0 0-14,0 0-1,0-10 2,0 10 0</inkml:trace>
  <inkml:trace contextRef="#ctx0" brushRef="#br0" timeOffset="18">1084 2622 18,'-2'-24'24,"2"24"2,8-25 2,2 6-11,10 11-8,-4-16 1,13 10-1,3-18 1,14 7-2,5-22-1,19 5-1,2-17-3,22-6 0,11-9 0,7-2-2,7 0 1,6-2-1,4 4-2,0 7 2,-5 6-3,-2 12 1,-7 9-1,-14 5 2,-6 6-3,-14 13 2,-8-3 0,-14 5 0,-10 1 1,-8-2-1,-11 0 1,-7 0 0,-2-2 0,-5 3 0,-4-4 0,2 6 0,-14 12 0,14-16 0,-14 16 0,0 0 0,0 0 0,0 0 0,0 0 0,0 0 1,0 0-1,0 0 0,0 0 0,0 0-2,0 0-4,0 0-9,0 0-16,8-13 0,-8 13-1,3-16 0</inkml:trace>
  <inkml:trace contextRef="#ctx0" brushRef="#br0" timeOffset="19">8257 5067 9,'0'0'13,"0"16"-2,0 1-1,4 3-3,0 9 2,8 8-2,2 5 1,2 7-1,4 12 0,4-3-1,8 12-2,-4 4 0,12 2-2,-4 3 0,2 4-2,-2-2 0,5 2 0,-6-1-1,1 5 1,-2-10-1,-1 2 1,-2-5-1,2 1 1,-9-9-1,4-3 1,-3-4 0,-1-9-1,-4-6 2,-4-5-2,-4-7 1,2-14-4,-1-1-3,-13-17-13,0 0-3,0 0 0,-2-27-1</inkml:trace>
  <inkml:trace contextRef="#ctx0" brushRef="#br0" timeOffset="20">896 4834 10,'0'0'20,"-18"5"2,21 14-7,2 8-2,2 9 1,7 19-2,0 8-1,11 23-2,1 8-2,9 17-2,-6 7-1,13 15 0,-10 2-1,12 7-1,-8-5 1,0 1-3,-4-7 1,-1-6 0,-5-9 0,-1-14-1,-11-8 2,1-10-2,-4-10-1,-9-15 2,2-9-3,-8-18-2,4-8-3,0-24-7,-13-29-14,8-1 0,-8-24 0,2-8 0</inkml:trace>
  <inkml:trace contextRef="#ctx0" brushRef="#br0" timeOffset="21">929 1855 5,'0'0'7,"3"38"0,-3-12-1,0 12 2,0 3-1,-3 10 2,3 8 1,-4 3-1,4 9 0,-1 3 1,1 8-3,-3-2 0,7 9-3,-8 0 0,7-3-2,-6-2-1,0 1 0,-4-5 1,-2-2-1,0-6 1,-2 0 0,4-7 0,-7 2 0,3-1 1,4 6 0,-5-7 0,3 0 0,-1 0 0,1-4 0,-2-1-1,5-10 0,2-3-1,4-12 1,-2-3-1,4-8 0,2-4-1,-1 0 0,0-4 1,2 3-1,-3-2 0,1 2 0,-2 5 1,2-3-1,-3 6 0,2-4 0,-4 3 0,2-5 0,-3-1 0,3 0 0,0-6 0,0-14 1,-1 24-1,1-24 0,0 12 0,0-12 0,0 0 0,6 21 0,-6-21 1,9 26-1,-5-12 1,-1 5-1,1 3 2,-1-1-2,-2-2 2,1 2-2,-2-7 1,0-1-1,0-13 2,1 23-3,-1-23 1,0 19 0,0-19 0,0 21 0,0-21 0,0 27 0,-1-9 0,-1-2 0,-2 1-1,0 2 2,1-2-2,0 3 2,-2-4-2,4 1 1,-1-2 1,2 2-1,0 2 0,0-3 0,0 5 1,-2 1-1,4-1 0,-4-2 0,4 0 0,-4-3 1,2-2-1,0-14 1,0 16-1,0-16 1,2 13-1,-2-13 1,0 0-1,0 0 0,3 17 0,-3-17 0,0 0 0,0 13 0,0-13 0,0 0 0,0 0 0,0 0 0,0 0 0,0 0 0,0 0-1,0 0 2,0 0-2,0 0 1,0 0 0,0 0 0,0 0 0,0 0 0,0 0 0,0 0 0,0 0 0,0 0 0,0 0-1,0 0 1,0 0 0,0 0 0,0 0 0,0 0-1,0 0 1,0 0 0,0 0 0,0 0 0,0 0 1,0 0-1,0 0 0,0 0 0,0 0 0,0 0 0,0 0 0,0 0 0,0 0 0,0 0 0,0 0 0,-14 19 0,7 1 0,-3 14 0,-5 4 1,-2 16-1,-8 14 1,-7 10-1,-1 11-1,-10 8 1,-3 7 0,-1 2 0,-7 4-1,5 3 1,-6-6 0,3-4 0,1-1 0,5-7 0,5-3 1,-1-6-2,10-3 2,5-10-2,6 3 0,1-6 1,9-5 0,4-6 0,2-1-2,3-8 1,-1-3-2,-1-11-2,11 5-5,-16-17-7,11-5-11,-2-4-2,0-15 2,0 0 0</inkml:trace>
  <inkml:trace contextRef="#ctx0" brushRef="#br0" timeOffset="22">1076 635 19,'-19'-23'20,"19"23"2,-6-41 2,6 20-11,3 2-7,-3-1 1,7 5-1,-7-2 1,0 17 1,-3-19-2,3 19-1,-17-8-2,5 5-1,-8 3-1,-1 0 1,-10 4-1,-1 3 0,-1 1 0,-9 9 0,-1 4 0,-3 6 0,-4 8 0,-1 3-2,5 5 0,-4 6 0,0 2 0,3 3 1,1 2 0,11 3 1,-2-2 0,8 2 1,-2 0 0,19 1 1,-1-1-2,6-2 1,3-1-1,8-4 0,7 4-1,6-2 2,5-3-1,2 1-2,7-5 3,3 2-3,7-6 3,6-2-2,2-6 1,18 0 0,-2-11 0,10-7 0,4-6 0,2-9 0,6-8 0,-7-9-1,1-10 0,-7-15 0,-5-5-1,-2-5 1,-6-3-3,-9-12 2,-4 1-2,-9-12 2,-4 6-3,-13-3 2,-3 8 1,-13-5-1,-6 5 2,-6 3 0,-8 3 1,-5 2 0,-10 3 1,2 3-1,-9-2 3,0 7-1,-3-3 0,1 9 0,-3-3-1,8 10 0,-3 1-1,4 5-2,7 8-6,-7-2-15,11 7-8,3 9-2,3 0 0,15 5 1</inkml:trace>
  <inkml:trace contextRef="#ctx0" brushRef="#br0" timeOffset="23">849 2880 8,'0'0'17,"0"0"-4,0 0-5,6-21 0,-6 21 1,5-18 2,-5 18 1,0-12-1,0 12-1,0 0 1,0 0-2,-20 11 0,12 5-2,-10 1-2,3 12 0,-10 3-1,1 12-1,-12 5 0,1 10 0,-11 5-1,-2 7 1,-6-2-1,1 6 0,-1-4-1,7-1 0,1-8 0,7-2-1,7-5 0,3-11 1,12-2-2,1-6 1,6 1-1,6-9 0,-3 6 0,7-4 1,0-1-1,-1 1 0,-1-3 0,5-3 1,-3 1-1,4-12 1,-4-13 0,16 16 0,-16-16 0,26 9 0,-7-7 0,2 1-1,4 2 1,4 0 1,5 3-2,-3 4 2,2 1-1,1 0 0,2 1 0,4 5 0,-7 0 0,1 2 0,2 3 0,0-3 0,-4-2 0,0 0-1,-3-2-1,-6-7-2,0 1-3,-23-11-13,20-13-9,-20 13-3,12-27 3,-9 8-1</inkml:trace>
  <inkml:trace contextRef="#ctx0" brushRef="#br2" timeOffset="24">7440 1267 26,'0'0'23,"0"0"1,14 5 1,-14-5-15,35 33-6,-16-11-5,10 2-13,-12-5-9,17 8-1,-8-12 0</inkml:trace>
  <inkml:trace contextRef="#ctx0" brushRef="#br2" timeOffset="25">7855 2051 7,'0'0'16,"0"0"-2,0 0-1,0 0-2,0 0-1,0 0-1,19-3-1,-19 3-2,0 0-1,21-7-2,-21 7-1,20-5 0,-20 5-2,29-9 0,-29 9-2,31-12-1,-15 2-4,5 5-1,-4 2-6,0-3-3,7 15-6,-24-9 1</inkml:trace>
  <inkml:trace contextRef="#ctx0" brushRef="#br2" timeOffset="26">7969 2035 7,'0'0'14,"0"0"-1,0 0-3,0 0-1,0 0-2,17 1-3,-17-1-2,19 4 0,-19-4-1,29 0 0,-15 2 0,1-2-1,4-2 0,-3-2-2,-1 1-4,10 5-11,-25-2-2,29 0 0</inkml:trace>
  <inkml:trace contextRef="#ctx0" brushRef="#br2" timeOffset="27">8760 1315 22,'-19'-4'12,"-3"-4"1,1 8-2,2-2-1,-2 4-3,6 1 0,-6 4-1,21-7-2,-29 21 1,29-21-1,-31 24 0,14-14 0,-2-2 0,2 3-1,-2-4-1,-2-1 0,0 0-1,2 0-1,2 0 1,0 0-1,17-6 0,-24 7 0,24-7 0,0 0 0,0 0 0,0 0-1,0 0 1,0 0-1,29-19-1,-6 13-1,1 6-1,1-7-2,0 5-1,-1-3 0,-2 5-1,-5-4 1,-17 4 3,19 0 2,-19 0 3,0 0 2,0 0 1,-22 0 3,6 0-2,-1 4 1,-5-8-2,1 10 0,-3-8-1,-4 4 0,3-2 0,-3 6 0,-1 0 0,8-3-1,-6 0 0,6 8-1,-1-6 2,4 3-2,-2-1 0,20-7-1,-28 24 2,16-7-2,12-17 1,-17 26-1,17-26-1,-2 24 1,2-24-1,0 0-1,19 16-1,-19-16-2,31-12-2,-14-6-3,7 8-4,-3-4-2,3 1 2,-3-3 0,-2 1 2,-2 5 2,-17 10 4,24-18 8,-24 18 4,0 0 5,0 0 1,0 0 1,-17-6 2,3 12 0,-5 1-1,4 10-4,-6-5-2,4 7-2,-6-3-1,6 3-2,-2-2-1,0 3 0,2-6-1,0-2 0,3 0-1,14-12 1,-26 19-1,26-19 0,-17 12 0,17-12 1,0 0-1,0 0 0,0 0 0,26-7-1,-14 0 0,12-10-1,-2 5-1,3-12 1,0 10-1,3-10-1,1 12 0,-3-7-1,-2 7 2,-2-1 0,-3 2 0,-1 5 2,-18 6-1,19-7 3,-19 7 1,0 0 2,0 0 0,0 0 1,-30 13-1,13 5 1,-4-12 0,1 13-2,-8-8 1,1 2-2,-4 3 0,1 3-1,1-7 1,5 0-1,0-4 0,0 6 0,7-2 0,-1-2-1,18-10 0,-24 19 0,24-19-1,-13 17 1,13-17-1,-7 14 0,7-14 1,0 0-1,0 0 0,0 0 1,17 7-1,-17-7 0,26-19 0,-11 5-1,11 0-1,-4-6-1,11 8-1,-9-14 0,4 14 0,-8-7 1,5 7 0,-8 5 1,-17 7 2,17-5 2,-17 5 1,0 0 2,0 0 0,-22 31 0,6-24 0,1 5 0,-9-7-1,5 10 0,-9-4-1,4 1 0,0 0 0,3 0-2,-1-4 1,3 1 0,3-2-2,1-4 0,15-3-5,-24 4-9,24-4-13,0 0-1,-17-19 0,17 19 1</inkml:trace>
  <inkml:trace contextRef="#ctx0" brushRef="#br2" timeOffset="28">8329 1827 18,'0'0'21,"0"0"-3,0 0-2,7-17-1,-7 17-2,0 0-2,0 0-3,0 0 0,0 0-2,0 0-1,0 0-1,0 0-2,0 0 0,0 0-2,0 0 1,-16 17-1,16-17 0,-15 15 0,15-15 0,-17 24 1,10-8-1,0 1 0,-4 5 0,5-1 0,-5 1 0,8-2 0,-8 4 0,6 2 0,0-2-1,2-3 1,-1 1 0,-1-2 0,3 3-1,-3-5 2,5 1 0,0-2 0,0-17 1,5 21-1,-5-21 0,7 15 0,-7-15 1,0 0-2,0 0 1,17 19-1,-17-19 1,0 0 0,19 12-1,-19-12 1,16 5 0,-16-5-1,21 2 0,-21-2 1,27-2-1,-27 2 0,21-5 1,-21 5-1,24-5 0,-24 5 0,24-10 0,-24 10 0,28-14 0,-28 14 1,24-19-2,-24 19 1,21-24-1,-21 24 1,20-24 0,-20 24 0,14-25 0,-14 25 0,12-28 1,-12 28-1,12-25 1,-5 9-1,-7 16 0,12-27 0,-7 13 1,-5 14-1,11-31 0,-11 31-1,5-27 1,-5 27 0,1-26 1,-1 26-1,0-29 0,0 29 0,-5-27 0,5 27 0,-7-24 0,7 24 0,-12-24 0,12 24 0,-17-23 1,17 23-1,-19-15 0,19 15 0,-22-17-1,22 17 0,-19-4-1,19 4-6,-17 5-10,17-5-11,0 0-1,-13 24 0,13-24 1</inkml:trace>
  <inkml:trace contextRef="#ctx0" brushRef="#br2" timeOffset="29">8255 1714 13,'-4'15'15,"-15"-15"0,19 0-10,-25 24-5,7-15-1,3 6-2,-6-6-5,9 17-7,-15-16 0</inkml:trace>
  <inkml:trace contextRef="#ctx0" brushRef="#br2" timeOffset="30">8167 1718 1,'24'-19'5,"-24"19"-2,34-26-3,-34 26 0,31-29-2,-16 17 0,1-1 0,-1 2 1,-15 11-1,30-13 2</inkml:trace>
  <inkml:trace contextRef="#ctx0" brushRef="#br2" timeOffset="31">8226 1772 22,'0'0'24,"0"0"1,0 0-5,-17-7-5,17 7-3,0 0-1,11-17-2,-11 17-1,12-17-2,-7 3 0,-5 14-1,20-19-1,-4 13 0,-2-3-1,10 4-1,-7-2-2,11 4-1,-4 3-1,-4-6-3,11 6-4,-13-6-8,11-3-13,-2 7-2,-6-6 2,1 3 0</inkml:trace>
  <inkml:trace contextRef="#ctx0" brushRef="#br2" timeOffset="32">8474 1539 2,'-25'10'3,"25"-10"1,-32 16 0,32-16-1,-35 22 1,18-8 1,-2-2 1,19-12 0,-31 22 1,31-22 0,-19 14-2,19-14 1,0 0-3,-15-2-1,15 2-1,0 0 0,0-17 1,0 17-1,0 0 1,12-22 0,-12 22 0,24-12 0,-7 5 0,-3-2-1,13-6-1,-6 3 0,3-7-1,0 5 0,2-3 0,-5 0 0,3 3 0,-7 1 0,2 2 0,-19 11 0,28-13 1,-28 13-1,20-12 1,-20 12-2,16-11 1,-16 11-1,0 0 1,15-12-2,-15 12 2,0 0 0,0 0 0,0 0 0,0 0 2,0 0 0,0 0 1,0 0-1,0 0 1,-19-3 0,19 3 1,-24 7-1,24-7 0,-26 14 1,11-8 0,15-6 1,-28 12-2,28-12 2,-20 12-2,20-12 2,-16 11-2,16-11 0,0 0 0,0 0 0,0 0-1,0 0 1,0 0-1,24 1-1,-24-1 1,28-5 0,-13 2-1,3-2-1,2-2 1,-1-2-2,2 1 0,5 3-1,-7-4 1,5 6-1,-4-4-1,1 5 1,-4-1 0,2 3 0,-19 0 1,24 3-1,-24-3 2,0 0 1,18 2 0,-18-2 0,0 0 2,0 0 0,-18 1 1,18-1 0,-24 6 1,7-3 0,17-3 0,-36 7 2,36-7-2,-31 7-1,31-7 0,-29-2-2,29 2 0,0 0 0,-14-15-1,14 15-1,0 0 1,0 0-1,14-18 1,-14 18 0,27-1-1,-10 2 0,-1 3-1,8 3 0,0-6-2,4 5 1,-3-3-1,3 4 0,-2-2 1,-2-2 1,-2 4 0,-1-3 2,-5-3 0,-16-1 1,20 7-1,-20-7 1,0 0-1,0 0-1,0 0 1,-20-19-1,4 7 2,-3-1-2,-5 1 2,0-5-1,-5 8 2,4-1 0,0 5 1,-5 5 0,8 3 1,-2 4-1,24-7 0,-31 14 0,31-14 0,-19 15-1,19-15-1,0 0-1,0 0 1,0 0-2,17-17 1,0 7-1,-1 3-1,8 7-1,0 0-1,10 7-2,-4 1 0,1 11 0,-2-5-2,2 5 1,0-2 0,-2-4 2,-11-1 1,4-1 1,-5-5-1,-17-6 1,21 7 0,-21-7 1,0 0 1,0 0 0,0 0 0,7-20 0,-7 20 4,-21-21 0,4 13 2,-2-4 0,-3 0 1,3-5 0,-9 5 1,4-4 1,3 8-3,2-6 0,2 9-2,17 5 0,-24-14 0,24 14-1,0 0 0,0 0-1,17 2 0,-1 10-1,8-5 1,0 10-1,5 0-1,4 3-1,0-4-2,3 11-1,-5-10 0,2 2 0,-8 3-3,3-4 1,-9 0 2,0-4 0,-19-14 1,19 19 2,-19-19 0,0 0 2,0 0 2,0 0 2,-17-29 1,-2 10 0,1 0 0,-6 2 1,4-4-2,-5 3-1,1 2 0,2 3-3,0 1 1,1 6-2,4 0 1,-1 0 0,18 6 0,-25-6 1,25 6-1,-16-6 0,16 6-1,0 0-1,0 0-4,-17-3-4,17 3-2,0 0-2,0 0-1,-24-12 1,24 12 0</inkml:trace>
  <inkml:trace contextRef="#ctx0" brushRef="#br2" timeOffset="33">8768 1777 9,'0'0'22,"0"0"1,0 0-2,0 0-3,0 0-4,0 0-2,0 0-2,0 0-1,0 0-2,0 0-1,-2 14-1,2-14-1,-7 17-1,7-17-1,-10 19 0,10-19-2,-12 20 1,12-20-2,-14 28 1,7-15 0,-1 5 0,-4 0 0,3 0 0,-1 2 0,1 2 0,0-3-1,-3 7 2,4-4-2,1-1 2,-2 1-2,4-1 1,-2 1-1,2-3 0,5 0 2,-2-2-2,1 2 2,1-4-2,0-15 2,1 28-1,-1-28 1,2 20-1,-2-20 0,0 0 0,12 19-1,-12-19 1,0 0 0,21 5 0,-21-5 0,20 3-1,-2-3 1,-18 0-1,29 0 0,-29 0 0,29-5 0,-29 5 0,29-7 1,-29 7 0,26-8-1,-26 8 2,23-10-2,-23 10 1,20-17-1,-20 17 0,17-18 0,-10 5-1,-7 13 0,12-31 1,-1 14 0,-6-2 0,2 0 1,0-2 0,-2-1 0,0 7 0,0-6 1,-1 4-1,-4-4 0,5 4 0,-5 0 1,0 3-1,0-4 1,0 18 0,-5-30 0,5 30 0,-7-27 1,7 27 0,-7-26-1,7 26 1,-14-25-1,14 25 0,-21-24 0,21 24 0,-19-21 0,19 21-2,-24-10-1,7 3-7,17 7-19,0 0-2,-19-3 0,19 3 1</inkml:trace>
  <inkml:trace contextRef="#ctx0" brushRef="#br2" timeOffset="34">8377 687 29,'0'0'23,"0"0"1,10 21 0,4 1-17,-4 4-31,-5-9 1,16 16-1,-9-16 1</inkml:trace>
  <inkml:trace contextRef="#ctx0" brushRef="#br2" timeOffset="35">8836 1555 5,'0'0'12,"19"-5"-2,-19 5 1,0 0-1,0 0-1,19-4-1,-19 4-1,17 0-1,-17 0 1,26 7-4,-9-2-5,2-3-9,16 12-7,-13-11-2,20 21 0</inkml:trace>
  <inkml:trace contextRef="#ctx0" brushRef="#br2" timeOffset="36">8854 1567 11,'31'13'19,"-31"-13"1,24 16-6,-24-16-2,32 24-3,-11-11-3,3 1-3,0 2-5,2-1-4,3 2-7,-3-1-5,10 9-3,-14-13 0</inkml:trace>
  <inkml:trace contextRef="#ctx0" brushRef="#br2" timeOffset="37">9012 2041 12,'0'0'19,"0"0"-5,0 0-4,0 0-1,22-17-1,-22 17-1,19-21-1,-19 21-3,30-24 0,-12 14-1,1-2 0,6 4-2,2 1-1,4-4-1,0 5-3,4 0-10,-11-7-7,19 21 1,-19-16-1</inkml:trace>
  <inkml:trace contextRef="#ctx0" brushRef="#br2" timeOffset="38">9476 1072 49,'-7'15'24,"-17"-11"0,17 13-13,-5 3-33,-18-15-1,24 13 0,-19-17-2</inkml:trace>
  <inkml:trace contextRef="#ctx0" brushRef="#br2" timeOffset="39">10034 1851 30,'-17'25'23,"-22"-10"0,9 12 0,-2-6-25,-11-9-19,15 14 0,-18-16 1,25 16-2</inkml:trace>
  <inkml:trace contextRef="#ctx0" brushRef="#br2" timeOffset="40">6997 2381 8,'0'0'17,"0"-17"0,0 17 0,0 0-3,0 0 0,0 0-4,5-19-1,-5 19-1,0 0-2,25 0-2,-10 2-3,4 0-6,7 0-12,5 4-8,-14-11-1,17 10 1</inkml:trace>
  <inkml:trace contextRef="#ctx0" brushRef="#br1" timeOffset="41">15068 4322 9,'0'0'24,"0"15"0,0-15-5,0 0-2,0 12-3,0-12-2,0 0-3,0 10-1,0-10-2,0 0-1,5 11-1,-5-11 0,0 0-1,0 0 0,0 0-1,0 0 0,0 0 0,8-11 1,-8 11-2,0 0 0,0 0 0,-4-10-1,4 10 0,0 0-2,0 0-3,0 0-6,0 0-14,0 0-6,0 0-2,5-12 2</inkml:trace>
  <inkml:trace contextRef="#ctx0" brushRef="#br1" timeOffset="42">15340 4405 17,'0'0'20,"0"0"-5,0 0-2,10-5 0,-10 5 2,0 0-1,0 0-1,0 0-2,0 0 0,10 12-3,-10-12 0,0 0-2,-3 11-2,3-11 0,3 12-2,-3-12 0,4 12-1,-4-12-1,0 0 1,9 10-1,-9-10 0,0 0 0,12 0 0,-12 0 0,0 0 0,0 0 1,0 0-1,8-10 0,-8 10 1,0 0-1,0 0 0,-10-8-1,10 8-2,0 0-7,-2-11-17,2 11-4,0 0-3,2-9 3</inkml:trace>
  <inkml:trace contextRef="#ctx0" brushRef="#br1" timeOffset="43">15624 4426 22,'0'0'24,"0"0"3,0 0-7,0 0-4,0 12-4,0-12-2,0 0-2,0 0-2,3 13-2,-3-13 0,0 0-1,4 11-1,-4-11 0,8 11-1,-8-11 0,11 7 0,-11-7-1,11 3 0,-11-3 0,11-3 1,-11 3-1,0 0 1,10-7 1,-10 7-1,0 0 2,0 0 0,0 0 0,0 0-1,0 0 1,-10-4-1,10 4 0,0 0-2,0 0-1,-6 11-6,6-11-19,0 0-7,0 0 1,0 0-3</inkml:trace>
  <inkml:trace contextRef="#ctx0" brushRef="#br1" timeOffset="44">16445 4051 15,'0'0'22,"0"0"0,-8-9-9,8 9-3,0 0 2,0 0-2,-2-10-1,2 10-2,0 0-1,0 0 0,-8-11-1,8 11 0,-12-2-1,12 2-1,-13-3-1,13 3 0,-17-2 0,6 4 0,0-1-1,-1 2 0,-2 0 0,2 2 0,-1-1-1,-1 3 1,-2 0-1,0 1 0,2 0 0,-3 2 1,0 0-1,3 2 0,0 0 0,1 0 0,3-1 0,0 1 0,1 0 0,3-1 0,1 0-1,-3 1 1,7-1 0,-3 1 0,0 1 0,2-2 1,1 1-1,-1 0 0,2-2 1,0 2 0,0 3 0,2-4-1,-1 4 2,3 1-2,-2-2 3,2 2-3,1-3 2,2 1-1,-3-3 0,7 3 0,-11-14 1,15 17-1,-15-17 0,19 15 0,-19-15 1,17 10-1,-17-10 1,22 9 0,-13-6 0,4 3-1,-3-4 0,4 5 0,0-3 0,1-1 0,1 0-1,-2 2 1,1-2 0,0-2-1,2 2 1,0-3 0,-1 0-1,-1 0 1,-1 0 0,3 0-1,-1-2 1,2 1 0,-4-3-1,2 0 1,1 0-1,-2 0 0,0-3 1,-3-1-1,-1-2 0,3 2 0,-1-4 1,-3 1-1,1 0 0,-2-4 0,-1 0 0,1 1 1,-2 0-2,-1-3 1,0 2-1,0 0 1,-3-1-1,0 4 1,-3-3-1,0 1 1,0 1 0,-2-1 0,-1 3 0,-1-4 0,0 3-1,-1-2 1,-1 3 0,-2-1 0,-3-1 0,1 1 0,1 2 0,-4-2 0,1 5 0,-2 0-1,2-3 1,-5 5 0,2 1 0,-1-2 0,0 5 0,2-2-1,-3 3 1,2-1 0,0 1 1,0 0-1,2 1 0,0-1 0,-2-3 0,1 2 0,1 1 0,-1 0 0,1 0 0,0 1 1,1 2-2,-2 1 1,2 4 0,0-2 0,2 1 0,-2 4 0,12-11 0,-17 15 0,17-15-1,-15 12 1,15-12-2,-12 8 0,12-8-3,0 0-4,0 0-10,0 0-16,0 0 1,0 0-1,0 0 2</inkml:trace>
  <inkml:trace contextRef="#ctx0" brushRef="#br1" timeOffset="45">16414 4204 22,'0'0'24,"0"0"-3,0 0-2,0 0-3,0 0-3,0 0-3,-4 12-2,5-3-1,-1-9-1,3 22-1,-4-12 0,3 5-1,-2 4 0,5 2-2,-4 0 3,1 3-4,-2-3 2,0 7-3,0-5 1,2 3-1,-4-2 1,2 0-1,0 0 1,0-3-1,0 1 0,0-1 0,0 2 1,-2-3-1,2-1 0,-1 0 1,1-4-1,0 2 0,0-1 0,0-2 0,0 1 1,0-1-1,0-3 0,1 1 0,-1-12 0,2 18 0,-2-18-1,3 10 1,-3-10 0,0 0 0,0 0 0,0 0 0,0 0 0,0 0 0,0 0 0,0 0-1,10-2 1,-10 2 0,0 0 0,0 0 0,0 0-1,0 0-1,0 0-7,-6-17-13,6 17-9,-2-13-1,2 13 0,-5-12 0</inkml:trace>
  <inkml:trace contextRef="#ctx0" brushRef="#br1" timeOffset="46">16423 4786 4,'0'0'21,"0"0"1,2-11-4,-2 11-2,0 0-1,3-10-4,-3 10-2,0 0-1,0 0-2,-5-13-1,5 13-1,-12-4 0,12 4-1,-13 0 1,13 0-1,-21 2 0,12 2 0,-4-1-1,2 5 0,-4-2 0,1 3 0,-1-1-2,0 4 1,0 0 1,3 1-2,0-1 1,-1 1 0,1-1-1,3 0 1,-1-2-1,3 5 0,0-3 0,0 4 0,1-1 1,1 4 0,1 2-1,0 0 1,0 1-1,0 0 1,1-2-1,2 1 1,1-3-1,1 0 0,1-3 0,3-4 0,0 0 0,2 1 0,3-2 0,0 0 0,2 2 0,0 0 0,1 1 0,1 0 0,0 2 0,-1-3 0,0 0 1,-1-2-1,1-1 0,1-2 0,-4-4 0,5 2 1,-1-5-1,-2 0 0,2-2 0,1-1 0,-2 0 0,0 0 0,-1-1 1,1 0-2,-1-4 2,2 1-1,0 0 0,0-4 0,0-1 1,0 2-1,-2-3 0,2 1 0,-3-2 0,2 0 0,-4-2 0,0-1 0,-2 2 0,-1-2 0,-2-2 0,-1 0-1,-2 2 2,-2 0-2,-1 0 1,-1 0 0,-2 2-1,0 1 1,-1 1 0,-1 0 0,0-4 0,-1 4 0,1-2 0,1 2 1,-3 0-1,-2-1 0,2 3 1,-4-2-1,1 5 1,-1-1-1,0 0 1,1 5 0,-2-2 0,5 3 0,-5-2 0,4 1-1,-1-1 1,1 4 0,-2-2 0,0 0 0,2 2-1,0 1 1,0 0 0,10 0-1,-14 6-1,14-6-2,-10 7-4,10-7-12,-12-5-14,12 5 0,0 0-2,0 0 2</inkml:trace>
  <inkml:trace contextRef="#ctx0" brushRef="#br1" timeOffset="47">15750 5798 16,'3'-11'23,"-3"11"4,0 0-6,0 0-5,-2 11-3,2-11 0,0 0-2,0 0-3,-1 13-1,1-13-3,3 13 1,-3-13-2,1 18 1,-1-5-2,5 5-1,-5 1 0,1 3-1,-4 0 1,3 4-1,-3 3 0,2 2 1,-2 0-1,-1-1 0,4-4 0,-2-3 1,-1-2-1,1-3 0,2-8-1,0-10 2,0 11-1,0-11 0,0 0 0,0 0 0,2-13 0,-2 13 0,3-13 1,-3 13-1,-3-10 0,3 10 0,0 0 0,-2-11 1,2 11-1,0 0 0,-4-11 0,4 11 0,0 0 1,0 0-1,0 0 0,-12-6 0,12 6 0,-9 4 0,9-4 0,-12 7 1,12-7-1,-19 12 0,19-12 0,-16 13 1,3-6-1,3 1 0,-5-2 0,1 1 0,-1 1 0,-4 1 0,4 2 0,-5 1 1,3-2-1,0 2 0,1 0 0,1-2 1,4 2-1,0-4 0,2 3 0,9-11-1,-13 18 1,7-9 0,6 2 0,-3 0-1,3 2 1,1 1-1,0 0 2,0 2-2,4 1 1,-3-1-1,-2 0 2,7 1-1,-3-4 1,3 1 0,-3 0-1,6-1 1,-2-1-1,0 0 0,5 1 1,-4-2-1,4-3 1,-3 1-1,2-2 1,2-1 0,-4-2 1,4-2-1,-1 0 0,2-1 0,-1-1 0,2 0 0,1 0 0,1 0-1,-1-1 1,4-3 0,1 4-1,-2-4 1,2 0-1,1-3 1,0 1-1,-2-2 1,-2-4-1,2 2 0,-5-5 1,-1 2-1,1-3 1,-7 0-1,2-1 0,-4 2 0,-2 1 0,1-1 0,-5 0 0,2 0 0,-3 0 0,0 2 1,-3-2-1,3 1 1,-2-1-1,-1 0 1,0 2-1,-1 0 1,-1 1-1,-1 0 0,-1 2 0,-1-2 0,-1 1 0,0 2 0,0-1 0,-4 3 0,2-1 0,-1-1 0,-2 2 0,-2 1 0,0 0 0,-1 0 0,1 2 0,1 1 0,-3 0 0,3 0 0,-2 2 0,7 1 1,0-2-2,-1 4 1,1-2 1,1 0-2,9 0 2,-15-2-2,15 2 1,-13 0 0,13 0 0,0 0 0,-8 0-1,8 0-1,0 0-4,0 0-5,0 0-17,0 0-7,0 0 1,11-6-2</inkml:trace>
  <inkml:trace contextRef="#ctx0" brushRef="#br1" timeOffset="48">15048 5613 9,'0'0'19,"0"12"-1,0-12-5,0 0-3,2 11-1,-2-11 1,4 13-2,-4-13-1,1 20 0,-1-20-1,3 22 1,-6-13-2,3 6 0,0-5-2,0 6-1,0-4 0,0 1-1,-1-1-1,1 3 0,0-4 0,0-3-1,0-8 1,0 15 0,0-15 0,0 0-1,0 0 0,0 0 1,0 0-1,0 0 0,0 0 0,0-9-1,0 9 2,0 0-2,0 0 2,0 0-1,0 0 0,0 0 1,0 0-1,0 0 2,0 0-2,0 0 2,0 0-1,0 0 1,0 0-1,0 0 1,0 0-1,1 10 1,-1-10-1,0 0 1,0 0-1,-1 10 0,1-10 1,0 0-1,0 0 1,0 0-1,-7 11 1,7-11-1,0 0 1,0 0-1,0 0-1,-10 4 1,10-4 0,0 0-1,0 0 0,-12 4 1,12-4-1,-11 4 2,11-4-1,-12 6 0,12-6 0,-12 9 1,12-9-1,-17 5 0,17-5 1,-15 6-2,15-6 1,-15 2 0,15-2 0,-16 3 0,16-3 0,-14 8-1,14-8 1,-14 8 0,14-8 0,-9 12 0,9-12 0,-10 15 1,10-15-1,-7 18 0,4-8 0,-1 0 0,-1-1 0,2 5 0,-1-6 1,-3 5-1,5-2 1,-3 1 0,2-2 0,-2 0 0,2 1 0,1-1-1,-1 0 1,3-10-1,-3 20 0,3-20 0,-1 19 0,1-9 1,0-1-2,2 1 1,-2 1 0,2-2 1,1 1-1,-3 1 0,2 0 0,-2 1 1,3-3 1,-3 1-1,4 1 0,0-3 0,-4-8 1,11 15-1,-11-15 0,11 12 1,-11-12-2,21 9 2,-12-4-1,2 0 0,0-2 0,-1 2 0,0-1 0,1 2-1,-11-6 2,17 11-1,-17-11 1,23 7-1,-23-7 2,20 6-2,-10-6 1,4 1-1,-3-2 0,3-1 0,0-1 0,-1 0-1,3-2 0,-1 1 1,2-2-1,-1 1 0,-1-4 0,0-1 0,0 0 0,-2-1 0,-2-2 0,-2 0 0,1 0 1,-2-2-1,-4 2 0,3-1 0,-3 0 0,0-1 0,-1-3 1,0 1-2,-1-1 1,-2-1 0,0 0 0,0-1 0,0 0 1,0 1-1,-5 0 0,5 2 0,-3 0 0,-1 0 0,0 2 0,-1 0 1,0 4-1,-1-1 0,-1 1 0,7 11 1,-14-19-1,14 19 1,-17-11 0,4 5 0,2 1 1,-3 2-1,-1-1 1,3 1 0,-6 0-1,3 2 0,-2-1 1,3 2-1,-1 0-1,3 2 1,-5-1-1,4 2 1,1 0 0,-1 0-1,1 1 0,3 1 1,9-5-1,-15 2-1,15-2-1,-11 2-2,11-2-2,0 0-7,0 0-14,11-2-6,-11 2-2,9-1 3</inkml:trace>
  <inkml:trace contextRef="#ctx0" brushRef="#br1" timeOffset="49">16706 5754 16,'0'0'20,"0"0"0,0 0-7,0 0-6,0 0-1,0 0 1,6-10-2,-6 10 2,0 0-1,0 0 0,0 0 1,0 0 0,0 0 0,0 0-1,0 0 0,0 0-3,3 10 0,-3-10-1,1 12 0,2-1-1,-3-11 0,2 20 0,0-10 0,-2 4 0,5-2-1,-4 1 1,1-1-1,1 0 1,0-2-1,1 2 0,-2-3 0,-2-9 0,3 12 0,-3-12 0,0 0 0,5 11 0,-5-11 0,0 0 1,0 0-1,0 0 1,-2-11-1,2 11 0,-3-9 1,3 9-1,0-10 1,0 10-1,0 0 0,0-10 0,0 10 0,0 0 0,0 0 0,0 0 0,0 0 0,0 0 0,0 0 0,0 0 0,0 0 0,0 0 0,0 0 0,0 0 0,0 0 0,0 0 0,-13-1 0,13 1 0,0 0 0,-12 11 1,12-11-1,-15 15 0,15-15 0,-17 17 0,7-8 0,-1-1 0,-1 4 2,1-1-2,0-2 0,0 2 1,-1-1-1,1 3 0,0-3 0,3 1 0,-2-2 1,2 1-1,0 1 0,-2 0 0,6 1 0,-4 1 0,3-2 0,-3 4 0,2 0 1,-1-1-1,0 1 1,5 0 0,-6-3-1,3 2 1,3-6 0,-1 3 0,3-11 0,-4 15 0,4-15 0,-3 13-1,3-13 1,3 8-1,-3-8 0,9 11 0,-9-11 1,10 10-1,-10-10 0,16 12 0,-16-12 1,17 14-1,-17-14 1,15 16 0,-15-16 0,15 16-2,-15-16 2,18 13-1,-18-13 1,16 14-2,-16-14 2,19 10-2,-9-5 1,-1-5 1,2 5-1,1-3 1,-1 2-1,1-2 1,0-4-1,1 2 1,1 0-1,2 0 1,-1-4-1,0 2 1,2-3 0,-2 5 1,0-5-2,0 2 1,0-4-1,-2 3 3,-1 2-3,1-1 2,0-2-2,-1 2 1,-2 1-1,0-3 2,-10 5-2,18-10 0,-18 10 0,13-14 0,-13 14 0,9-18 0,-9 18 1,8-17-1,-6 7 0,1 1 0,-3-3 0,1 3 0,0-2 0,-1 1 0,0-1 0,-1 3 0,0-3 0,-2 1 0,0 0 0,-1 1 0,-1-1 0,-1 0 0,6 10 0,-14-20 0,6 12 0,0-3 0,-1 1 0,-4-1 0,5 1 0,-4-1-1,-2 1 2,5 1-1,-3 1 0,-1 1 0,3 3 1,-2-2-1,1 1 0,1 1 0,0 2 0,-3-6 0,4 3 0,-3 0 0,0 0 0,1 0 0,3 5 0,-3-4 0,0 4 1,3 2-2,8-2 2,-17 7-1,17-7-1,-17 6 2,17-6-1,-14 4 0,14-4 0,-11 0 0,11 0-1,0 0 0,0 0-4,-15-19-13,15 19-18,0 0 1,0-10-1,0 10 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6.33226E-7" units="1/dev"/>
        </inkml:channelProperties>
      </inkml:inkSource>
      <inkml:timestamp xml:id="ts0" timeString="2013-07-31T07:44:42.048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1806 3394 12,'0'0'9,"0"0"0,0 0 0,0 0-3,0 0 0,0 0-1,0 0 0,0 0 0,0 0 0,0 0 0,0 0 0,0 0 1,0 0-2,0 0 1,-2-18-1,2 18-1,0 0-1,0 0 0,-22-8-1,22 8 0,0 0 1,-18-5-1,18 5 1,0 0-1,-25-10 1,25 10-1,-16-4 1,16 4-1,-19-8 0,19 8 0,-22-8 0,22 8-1,-26-11 1,26 11-1,-29-16 0,29 16 0,-27-16 1,27 16-1,-32-19 0,32 19 1,-33-20-1,13 12 0,5-1 0,15 9 0,-36-22 1,17 14-1,1-1 0,18 9 0,-31-14 0,31 14 0,-32-14 0,32 14 1,-31-11-1,31 11 0,-28-12 0,28 12 0,-29-12 0,29 12 0,-24-10 0,24 10 0,-25-11 0,25 11 0,-22-10 0,22 10 1,-19-16-1,19 16 1,-24-11-2,24 11 2,-29-10-1,29 10 1,-26-14-1,26 14 0,-29-13 0,29 13 0,-28-14 0,28 14 0,-23-16 0,23 16 0,-30-13 0,30 13 0,-25-18 0,25 18 0,-31-20-2,31 20 3,-26-19-3,26 19 2,-23-18-1,23 18 1,-24-17-1,24 17 1,-16-8 0,16 8 0,-17-8 0,17 8 0,-20-10 0,20 10 0,-18-7 1,18 7-1,-17-12 0,17 12 0,-22-10 0,22 10 1,-17-12-1,17 12 0,-22-15 1,22 15-1,-24-18 0,24 18 1,-25-15-1,25 15 0,-26-18 1,26 18-1,-23-14 1,23 14-1,-24-13 1,24 13 0,-21-12 0,21 12-1,-26-16 1,26 16-1,-21-11 1,21 11-1,-20-10 1,20 10-1,-23-12 0,23 12 0,-18-12 0,18 12 0,-20-11 0,20 11 1,-19-12-1,19 12 0,-16-10 0,16 10 0,-22-15 0,22 15 0,-19-16 1,19 16-1,-22-16 0,22 16 0,-17-19 0,17 19 0,-22-22 0,22 22 0,-18-19 0,18 19 1,-23-24-1,23 24 0,-22-23 0,22 23 0,-19-23 0,19 23 0,-16-26 1,16 26-1,-22-23 0,22 23 0,-15-24 0,15 24 0,-18-27 0,18 27 0,-16-25 1,16 25-1,-13-24 0,13 24 0,-16-27 0,16 27 0,-14-27 1,14 27-1,-14-28 0,7 11 0,1-1 0,6 18 0,-14-35 1,14 35-1,-14-37 0,6 19 0,3-1 1,-1-1-1,0-1 0,0 1 0,2-1 0,4 21 0,-6-31 0,6 31 0,-4-30 0,4 30 0,-2-27 1,2 27-1,0-22 1,0 22-1,2-23 1,-2 23-1,2-27 1,-2 27 0,4-30-1,-4 30 1,2-31 0,-2 31 0,2-31-1,-2 31 1,4-29-1,-4 29 0,2-34 0,-2 34 0,6-27 0,-6 27 0,6-29 0,-6 29 0,5-28 1,-5 28-1,8-29 1,-8 29-1,6-29 1,-6 29-1,12-25 1,-12 25 0,10-26 0,-10 26 0,10-23 0,-10 23-1,15-22 1,-15 22 0,14-25-1,-14 25 0,20-24 1,-20 24-1,21-23 0,-21 23 0,22-25 0,-22 25 0,23-26 1,-23 26-1,26-25 0,-26 25 0,25-22 0,-25 22 0,28-23 0,-28 23 0,25-22 0,-25 22 0,20-19 0,-20 19 0,23-20 0,-23 20 0,22-17 0,-22 17 0,18-18 0,-18 18 2,21-19-2,-21 19 0,22-24 0,-22 24 0,27-23 0,-27 23 0,30-16 0,-13 8 1,-17 8-1,34-11 0,-34 11 0,31-8 0,-31 8 0,27-12 0,-27 12 0,26-13 0,-26 13 0,22-18 1,-22 18-1,23-20 0,-23 20 0,24-17 0,-24 17 0,23-14 0,-23 14 0,22-10 0,-22 10 0,23-7 0,-23 7 0,28-8 0,-28 8 0,27-8 0,-27 8 0,30-12 0,-30 12 0,31-13 0,-31 13 0,29-18 0,-29 18 0,28-19 0,-28 19 0,25-22 0,-25 22 0,26-18 1,-8 11-1,-18 7 0,25-16 0,-25 16 0,31-14 0,-31 14 0,30-13 0,-30 13 0,21-14 1,-21 14-1,22-12 0,-22 12 0,0 0 0,23-17 0,-23 17 0,18-8 0,-18 8 0,18-8 0,-18 8 0,21-8 0,-21 8 1,20-7-1,-20 7 0,20-6 0,-20 6 0,19-8 1,-19 8-1,18-6 0,-18 6 1,18-8-1,-18 8 0,17-6 1,-17 6-1,16-7 1,-16 7-1,19-8 1,-19 8-1,20-8 1,-20 8-1,24-10 1,-24 10-1,23-8 0,-23 8 0,24-9 1,-24 9-1,25-10 0,-25 10 0,26-6 0,-26 6 0,27-8 0,-27 8 0,28-4 0,-28 4 1,27-4-1,-27 4 0,26-6 0,-26 6 0,23-5 0,-23 5 1,22-10-1,-22 10 0,21-10 0,-21 10 0,24-10 1,-24 10-1,23-7 0,-23 7 0,26-6 1,-26 6-1,27-6 0,-27 6 1,28-8-1,-28 8 1,27-12-1,-27 12 1,26-11-1,-26 11 1,27-12-1,-27 12 0,30-10 1,-30 10-1,33-6 1,-33 6-1,33-6 1,-15 2-1,0 1 1,-1-1-2,3 0 1,-3-2 0,3-4 0,0 4-1,-1-3 1,1-1-1,2 2 1,-1-2 1,1 2-1,3-1 0,3 7 0,-1-8 0,-1 6 0,1 0 0,0-2 0,-1 0 0,1-1 0,-1 1 0,-3 0 0,3-2 0,-1 0 0,-1 4 0,3-2 0,-1 3 0,-1-1 0,1 2 0,1-2 0,-1 2 0,-3 0 0,5-4 0,-5 2 0,5 0 0,-5 0 0,1-2 0,-2 1 0,-1-1 0,3 2 0,-3 2 0,1-2 0,-1 2 0,1 0 0,1 0 0,-1 0 0,0 0 0,-1 0 0,-1-2 0,-1 2 0,-1-1 0,2-1 0,-1 2 0,1-2 0,0 4 0,1-2 0,-1 0 0,1 2 0,1-2 0,-1 2 0,-1-2 0,2 0 0,-3 0 0,3-2 0,1 0 0,-3 0 0,7 0 0,-3-1 0,1 1 0,3-4 0,-1 4 1,-3 0-2,3-2 2,-1 2-2,-5 0 1,3 0 0,0 1 0,-1-1 0,1 0 0,-1 2 0,1 0 0,-3 0 0,7 0 0,-5 2 0,1-2 0,1 0 0,1 2 0,-1-2 0,3 0 0,-5-2 0,3 0 0,-3-2 0,1 3 0,-1-3 0,3-2 0,-3 2 0,3 0 0,-1 2 0,5 0 0,-3 0 0,1 3 0,1-1 0,-1 2 0,-3-2 0,5 2 0,-7-4 0,3 2 0,-1 0 0,-1-2 0,-1 0 0,1 0 0,-3 0 0,-1 0 0,1 0 0,-3 2 0,4 2 0,-5-2 0,5 2 0,-3 0 0,5 0 0,0 0 0,-1 2 1,1-2-1,-3 0 0,-1 0 0,3 0 0,-5 0 0,-18 0 0,35 2 0,-17-2 0,-18 0 0,33 2 0,-33-2 0,32 4 0,-32-4 0,31 4 0,-31-4 0,31 4 0,-31-4 0,32 6 0,-15-2-1,-1-2 2,2 4-2,-1-4 1,3 0 0,-2-2 0,3 1 0,-3 1 0,6 0 0,-3 2 0,-1-2 0,7 0 0,-1 2 0,1-2 0,1 0 0,-1 0 0,4 0 0,3 0 0,-3 0 0,1 0 0,1 2 0,-2-2 0,5 2 0,-3-1 0,-2 1 0,3 0 0,-3 0 0,-4 0 0,5-2 0,-5 0 0,1 0 0,-3 0 0,3 0 0,-1-2 0,-1 2 0,-3-2 0,5 2 0,-5-2 0,-3 2 0,3 0 0,-7 0 0,-16-2 0,33 3 0,-33-3 0,32 2 0,-32-2 0,29 2 0,-29-2 0,30 0 0,-30 0 0,29 4 0,-29-4 0,27 4 0,-27-4 0,30 8 0,-30-8 0,31 10 0,-31-10 0,32 10 0,-15-5 0,-17-5 0,34 12 0,-17-6 0,1-2 0,0 0 0,-1 0 0,-17-4 0,34 6 0,-17-5 0,1 1 0,0 0 0,-1 0 0,3 2 0,-1-2 0,3 2 0,0 0 0,-3 0 0,1 2 0,1 0 0,1-1 0,0-1 0,-1 2 0,1 0 0,-1 0 0,3 0 0,-3-2 0,3 0 0,-3 1 0,1-1 0,0 2 0,1 0 0,-1-2 0,-1 0 0,1 2 0,-1-2-1,3 2 2,1-1-1,3 1 0,-1 4 0,3 0 0,-3 1 1,3-1-1,-3 0 1,3 0-1,-5-2 1,-1 1-1,1-3 1,1-2-1,-3 2 0,1 0 0,1-2 1,-1 2-1,-1-1 0,1 3 0,1-2 0,-1 0 0,1 0 0,3 0 0,-5 0 0,3-1 0,-1 1 0,-1 4 0,1-4 0,3 4 0,-3-3 0,1 3 0,-1-2 0,1 2 0,1 0 0,1-1 0,-3-1 1,1 2-1,-1-2 0,1 1 0,1 3 0,-1-2 0,-1 0 0,-1-1 0,1 1 0,1 2 0,-3-2 0,1 3 0,-1-1 0,1 0 0,-3 1 0,-1-1 0,2 2 0,-7-2 0,7-1 0,-5 1 1,3 0-2,-2-1 2,-18-11-2,33 22 2,-33-22-1,33 25 0,-33-25 0,26 28 0,-26-28 0,27 35 0,-15-20 0,2 3 0,0 1 1,-3-1-1,-11-18 0,26 29 0,-26-29 0,21 26 0,-21-26 0,18 21 0,-18-21 0,16 28 0,-8-11 0,-1 3 0,-1-1 0,2 3 0,0-1 0,0 1 0,0 1 0,0-2 0,-3-1 0,5 0 0,-2-3 0,0 1 0,0-1 0,-8-17 0,12 30 0,-12-30 0,13 29 0,-13-29 0,16 29 0,-16-29 0,14 25 0,-14-25 0,13 26 0,-13-26 0,14 27 0,-14-27 0,12 28 0,-6-5 0,0-2 1,-2 1 0,0 1-1,0-1 0,-1 3 1,1-3-1,0 1 1,-2-5-2,2-1 1,-2 3 0,0-3 0,0 1 0,0-1-1,0 3 2,0 1-2,-2 1 1,0-1 0,-2 1 0,2 1 0,0 3 0,-6-7 0,6 7 0,-4-5 0,2-1 0,-2 1 0,2-3 0,-2-1 0,-1 3 0,3-3 0,-6 1 0,2-1 0,0 3 0,-2-4 0,8-16 0,-12 33 0,12-33 0,-15 33 0,15-33 0,-12 29 0,12-29 0,-14 28 0,14-28 0,-12 29-1,12-29 1,-11 25 0,11-25 0,-14 20 0,14-20 0,-14 17 0,14-17 0,0 0 0,-25 20 0,25-20 0,-18 8 0,18-8 0,-24 8 0,24-8 0,-23 7 0,23-7 0,-24 6 0,24-6 0,-25 8 0,25-8 0,-26 10 0,26-10 0,-23 11 0,23-11 0,-20 14 0,20-14 0,-17 14 0,17-14 0,0 0 0,-22 21 0,22-21 0,0 0 0,-22 20 0,22-20 0,0 0 0,-21 17 0,21-17 0,-22 8 0,22-8 0,-19 8 0,19-8-1,-20 12 1,20-12 0,-20 9 0,20-9 0,0 0 0,-25 16 0,25-16 0,-16 10 0,16-10 0,-21 10 0,21-10 0,-22 9 0,22-9 0,-21 18 0,21-18 0,-22 21 0,22-21 0,-22 22 0,22-22 0,-19 33 1,19-33 0,-16 29-1,16-29 1,-18 32 0,18-32 0,-15 29-1,15-29 1,-16 17-1,16-17 0,-16 20 0,16-20 1,-15 18-1,15-18 0,-20 17 0,20-17 1,-20 24-1,20-24 0,-23 21 0,23-21 0,-22 23 0,22-23 0,-19 24 0,19-24 0,-24 21 0,24-21 0,-23 18 0,23-18 0,-26 14 0,26-14 0,-27 9 0,27-9 0,-30 10 0,30-10 0,-27 12 0,27-12 0,-26 14 0,26-14 0,-23 13 0,23-13 0,-26 14 0,26-14 0,-25 14 0,25-14 0,-24 13 0,24-13 1,-31 12-1,11-8 0,20-4 0,-33 12 0,33-12 0,-33 11 0,33-11 1,-32 10-1,32-10 0,-25 10 0,25-10 0,-28 8 0,28-8 1,-21 5-1,21-5 0,-22 4 0,22-4 0,-18 6 0,18-6 0,0 0 0,-25 6 0,25-6 0,0 0 0,-22 8 0,22-8 0,-17 4 1,17-4-1,-16 4 0,16-4 0,0 0 0,-24 6 0,24-6 0,0 0 0,-25 5 0,25-5 1,0 0-1,-24 8 0,24-8 0,0 0 0,-23 10 0,23-10 1,0 0-1,-24 8 0,24-8 0,0 0 0,-21 2 0,21-2 0,0 0 0,-22-4 0,22 4 0,0 0 0,-17-2 0,17 2 0,0 0 1,0 0-1,-20 4 0,20-4 0,0 0 0,-16 6 0,16-6 0,-19 4 0,19-4-1,0 0 1,-24 5 0,24-5 0,0 0 0,-19 6 0,19-6 0,0 0 0,0 0 0,-18 0 0,18 0 0,0 0 0,0 0-1,-20 0 2,20 0-1,0 0 0,0 0-1,0 0 1,-17 8-1,17-8-2,0 0-5,-18-2-22,18 2-5,-12-19 0,12 19 0</inkml:trace>
  <inkml:trace contextRef="#ctx0" brushRef="#br0" timeOffset="1">3271 3780 6,'0'0'9,"0"0"-1,0 0-1,0 0 0,0 0 0,0 0 0,0 0-1,0 0 0,0 0-1,0 0 1,0 0 1,0 0 0,0 0-1,0 0 1,0 0-1,0 0 0,0 0 0,23-9 0,-23 9 0,0 0 0,0 0-1,28 0-1,-28 0 0,0 0-1,25 0-1,-25 0 0,24 4 0,-24-4-1,23 2 0,-23-2 0,24 0 0,-24 0 0,29 1-1,-29-1 1,32 2 0,-13 2-1,-3-4 1,-16 0-1,33 4 0,-33-4 1,32 4-1,-32-4 0,25 0 2,-25 0-2,22 0 0,-22 0 1,23 0-1,-23 0 0,26 0 1,-26 0-1,25-2 1,-25 2-1,30-2 0,-30 2 1,25-4-1,-25 4 1,26-6-1,-26 6 1,23-7-1,-23 7 1,30-4 0,-30 4-1,25 0 1,-25 0-1,31 4 1,-31-4-1,30 7 1,-30-7-1,21 4 0,-21-4 1,22 2-1,-22-2 0,18 0 1,-18 0-1,0 0 0,27 0 1,-27 0-1,20-2 0,-20 2 0,23-2 1,-23 2-1,26-2 0,-26 2 0,29-3 0,-29 3 0,30-4 0,-30 4 0,29-2 0,-29 2 0,35-4 0,-17 4 0,0-2 0,1 2 0,1-2 0,3 2 1,1 0-1,-1 0 0,1-2 0,1-2 0,-1 2 0,0-2 0,1 2 1,-1-2-1,-1 0 0,1 2 0,1-1 0,-1 3 0,-1 0 0,1 0 0,-1 0 0,1 0 0,-1 2 0,3-1 1,1-1-1,-1 0 0,-1 0 1,1 0-1,-3-1 0,3-1 0,3-2 1,-7 0-1,1 0 0,1 0 0,-5 0 0,5 2 0,0 0 0,-1 0 0,-1 2 0,1 2 0,-1 0 0,-1-2 0,-1 2 0,2-2 0,-5 0 0,3 0 0,-3 0 0,3-2 0,-2 0 0,-1-2 0,1 4 0,-18 0 0,33-4 0,-33 4 0,32-4 0,-32 4 0,29-3 0,-29 3 0,30-2 0,-13 0 0,-17 2 0,34-6 0,-17 4 0,3-2 0,-1 2 0,1 0 0,0 0 0,-3 0 0,5 2 0,-2-2 0,-3 2 0,1 0 0,1-2 0,-19 2 0,32-6 0,-32 6 0,33-4 0,-33 4 0,35-9 0,-35 9 0,34-6 0,-17 2 0,1 2 0,2-2 0,-3 4 0,1-2 0,2 2 0,-3-2 0,1 2 0,0-2 0,-1 0 0,1-2 0,-18 4 0,33-7 1,-15 3-1,0-2 0,-1 2 1,1 0-1,-18 4 0,29-4 0,-29 4 1,30-2-1,-30 2 0,23-2 0,-23 2 0,22-2 0,-22 2 0,21 0 0,-21 0 0,22-2 0,-22 2 0,22-2 0,-22 2 0,19-4 1,-19 4-1,22-5 0,-22 5 0,0 0 0,23-10 0,-23 10 0,0 0 0,22-4 0,-22 4 0,0 0 0,19-6 0,-19 6 0,0 0 0,24-6 0,-24 6 0,0 0 1,25-4-1,-25 4-1,22-4 1,-22 4 0,18-4 1,-18 4-1,17-2 0,-17 2 0,0 0 0,20-5 0,-20 5 0,0 0 0,22-8 0,-22 8 0,0 0 0,23-8 0,-23 8 0,0 0 0,24-8 0,-24 8 0,0 0 0,19-10 0,-19 10 1,0 0-1,22-15 0,-22 15 1,17-8-1,-17 8 0,20-12 0,-20 12 1,20-11-1,-20 11 0,23-10 0,-23 10 1,20-8-1,-20 8 0,17-6 0,-17 6 0,0 0 0,0 0 0,20-14 0,-20 14 0,0 0 0,0 0 0,18-13 0,-18 13 1,0 0-1,19-6 0,-19 6 0,0 0 0,24-6 0,-24 6 0,18-2 0,-18 2 0,19 0 0,-19 0 0,0 0 0,24 0 0,-24 0 0,0 0 0,17 0 0,-17 0 0,0 0 0,0 0 0,18-4 0,-18 4 0,0 0 0,18 0 0,-18 0 0,0 0 0,21 0 0,-21 0 0,18-2 1,-18 2-1,18-2 0,-18 2 0,17-6 0,-17 6 0,18-5 0,-18 5 1,0 0-1,23 0 0,-23 0 0,0 0 0,26 7 0,-26-7 0,19 6 0,-19-6 0,20 2 0,-20-2 0,18 0 0,-18 0 0,0 0 0,21-2 0,-21 2 0,20 0 0,-20 0 0,16 2 0,-16-2 0,23 0 1,-23 0-1,18-2 0,-18 2 0,0 0 0,25-6 1,-25 6-1,22-5 0,-22 5 0,16-4 0,-16 4 0,17 0 1,-17 0-1,0 0 0,22 2 0,-22-2 0,0 0 0,0 0 0,16 2 0,-16-2 0,0 0 0,0 0 0,17-6 0,-17 6 0,0 0 0,0 0 0,18-10 0,-18 10 0,0 0 0,0 0 0,0 0 0,17-12 0,-17 12 0,0 0-1,0 0 0,0 0-1,0 0-3,8-17-6,-8 17-16,0 0-6,0 0 0,0 0 0</inkml:trace>
  <inkml:trace contextRef="#ctx0" brushRef="#br0" timeOffset="2">852 4923 6,'0'0'18,"0"0"-2,0 0-1,0 0-2,0 0-2,0 0 1,0 0-3,0 0-1,0 0 0,0 0-1,0 0-1,0 0 0,0 0-1,0-26-1,0 26 0,4-21-2,-4 21 0,4-20 0,-4 20-1,0 0 0,8-23 0,-8 23-1,10-24 1,-10 24-1,10-33 1,-3 14-1,1-5 0,0 3 0,2-3 0,0 3 1,0 1-1,1 1 0,-1-1 0,6 5 0,-16 15 1,25-32-1,-25 32 0,30-31 0,-13 14 1,1-5-1,2 5 0,-5-5 1,5-1-1,0-3 0,1-1 1,-3 0-1,-1 1 1,1 3-1,0-8 1,-3 7-1,-1-1 1,0-1-1,0 5 3,-1-5-3,1 5 1,-2-2 0,2 3 0,-1-3 0,3 1 0,-2 1 0,1 1-1,1-3 0,0 3 1,0-3-1,1-1 0,1 5 0,-3-5 0,3-1 1,0-2-1,-1-3 0,1 1 0,-2 0 0,1 3 0,-1-5 1,-2 8-1,0 3 0,-3 3 0,-11 17 0,24-28 0,-24 28 0,20-21 0,-20 21 0,0 0 0,23-20 0,-23 20 0,0 0 1,18-23-1,-18 23 0,13-18 0,-13 18 1,12-23-1,-12 23 0,10-24 1,-10 24-1,0 0 1,14-21-1,-14 21 1,0 0-1,0 0 1,0 0 0,0 0-1,0 0 1,0 0 0,0 0-1,0 0 1,12-18-1,-12 18 1,0 0-1,0 0 1,0 0-1,0 0 0,0 0 0,0 0 0,0 0-2,0 0-7,0 0-24,0 0 1,0 0-2,0 0 2</inkml:trace>
  <inkml:trace contextRef="#ctx0" brushRef="#br0" timeOffset="3">866 4788 1,'0'0'4,"0"0"0,10 19-1,-10-19 0,0 0 1,0 0 0,8 20 0,-8-20 1,0 0 0,4 17 0,-4-17-1,0 0-1,5 18 0,-5-18-1,0 0-2,0 0-1,4 18 0,-4-18-1,0 0 0,0 0 1,0 0-1,0 0 2,0 0 1,0 0 2,0 0-1,0 0 1,0 0-1,0 0 1,0 0 0,0 0 1,0 0 1,0 0 0,0 0 1,-11 17 2,11-17 0,0 0 0,0 0 0,0 0-1,0 0-1,0 0-1,0 0-1,0 0-1,0 0 1,19-4-1,-19 4 0,0 0 0,18-2 0,-18 2 0,0 0 0,23 0-1,-23 0 1,0 0-1,28-9 2,-28 9-2,23-8-1,-3 4 1,-20 4-1,35-14 0,-19 8 0,6-1-1,-5 1 1,3-4-1,-20 10 0,31-16 0,-31 16 1,28-11-1,-28 11 0,23-10 0,-23 10 0,0 0 1,24-14-1,-24 14 0,0 0 0,17-6 1,-17 6-1,0 0 1,22-9-1,-22 9 1,20-10 0,-20 10-1,21-14 1,-21 14-1,22-17 1,-22 17-1,23-20 1,-23 20-1,24-18 1,-24 18-1,23-15 1,-23 15-1,24-14 0,-24 14 1,25-12-1,-25 12 1,28-13-1,-28 13 1,29-20-1,-29 20 0,32-19 1,-15 9-1,-17 10 1,32-20-1,-15 9 0,3 3 1,2 0-1,-3 0 0,1-1 1,-3-1-1,3 2 0,0 0 0,-20 8 1,31-14-1,-31 14 0,26-13 1,-26 13-1,25-14 1,-25 14-1,27-12 1,-27 12-1,30-11 1,-30 11-1,29-12 0,-29 12 1,28-12-1,-28 12 0,27-13 0,-27 13 1,24-14-1,-24 14 0,23-12 0,-23 12 1,24-4-1,-24 4 0,21-4 1,-21 4-1,26-3 0,-26 3 0,22-2 0,-22 2 0,21-4 0,-21 4 0,18-6 0,-18 6 0,17-6 0,-17 6 1,18-8-1,-18 8 0,18-6 0,-18 6 0,19-4 0,-19 4 0,20-5 0,-20 5 0,20-6 1,-20 6-1,27-4 0,-27 4 1,27-6-1,-27 6 1,28-6-1,-28 6 0,27-4 1,-27 4-1,22-4 0,-22 4 0,23-4 0,-23 4 1,22-6-1,-22 6 0,24-5 0,-24 5 1,25-10-1,-25 10 0,24-10 1,-24 10-1,21-6 1,-21 6-1,24-8 0,-24 8 1,17-7-1,-17 7 1,18-6-1,-18 6 0,18-6 1,-18 6-1,19-16 1,-19 16-1,18-15 0,-18 15 0,22-16 1,-22 16-1,19-18 0,-19 18 0,22-9 0,-22 9 0,17-12 0,-17 12 0,18-10 0,-18 10 0,0 0 0,24-19 0,-24 19 0,0 0 0,25-16 1,-25 16-1,20-10 0,-20 10 0,17-9 0,-17 9 0,18-8 0,-18 8 0,20-8 0,-20 8 0,0 0 0,15-14 0,-15 14 0,0 0 0,20-11 0,-20 11 0,0 0 0,21-12 0,-21 12 1,20-8-1,-20 8 0,20-10 0,-20 10 0,0 0 0,23-11 0,-23 11 0,16-8 0,-16 8 0,0 0 0,25-16 0,-25 16 0,18-10 0,-18 10 1,18-11-1,-18 11 0,19-12 0,-19 12 0,16-10 0,-16 10 0,0 0 0,26-10 0,-26 10 0,0 0 0,17-9 0,-17 9 0,0 0 0,22-12 0,-22 12 0,0 0-1,23-18 1,-23 18 0,0 0 0,18-15 1,-18 15-1,0 0 0,18-12 0,-18 12 0,0 0 0,21-10 0,-21 10 0,0 0 0,20-9 0,-20 9 0,0 0 0,21-12 0,-21 12 0,0 0 1,18-10-1,-18 10 0,0 0 0,0 0 0,18-8 0,-18 8 0,0 0 0,0 0 0,0 0 0,0 0 0,19-10 0,-19 10 0,0 0 0,0 0 0,0 0 0,0 0 0,0 0 0,0 0 0,0 0 0,0 0 0,0 0 0,0 0 0,0 0 0,0 0 0,0 0 0,0 0-1,0 0 1,0 0 0,0 0 0,0 0-1,0 0 0,0 0 0,0 0-1,0 0 0,0 0-2,0 0-2,0 0-3,-12-23-10,12 23-18,0 0 2,0 0-2,-25-4 3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6.33226E-7" units="1/dev"/>
        </inkml:channelProperties>
      </inkml:inkSource>
      <inkml:timestamp xml:id="ts0" timeString="2013-07-29T10:57:42.871"/>
    </inkml:context>
    <inkml:brush xml:id="br0">
      <inkml:brushProperty name="width" value="0.1" units="cm"/>
      <inkml:brushProperty name="height" value="0.1" units="cm"/>
    </inkml:brush>
    <inkml:brush xml:id="br1">
      <inkml:brushProperty name="width" value="0.07" units="cm"/>
      <inkml:brushProperty name="height" value="0.07" units="cm"/>
    </inkml:brush>
  </inkml:definitions>
  <inkml:traceGroup>
    <inkml:annotationXML>
      <emma:emma xmlns:emma="http://www.w3.org/2003/04/emma" version="1.0">
        <emma:interpretation id="{69928CBD-1DCA-4A70-B996-3127A28C95A6}" emma:medium="tactile" emma:mode="ink">
          <msink:context xmlns:msink="http://schemas.microsoft.com/ink/2010/main" type="inkDrawing" rotatedBoundingBox="10080,13278 10759,8210 13292,8550 12613,13617" rotationAngle="1573137184" semanticType="callout">
            <msink:sourceLink direction="with" ref="{8EC7346A-8FF4-4C70-906D-32AB9D5F8C17}"/>
          </msink:context>
        </emma:interpretation>
      </emma:emma>
    </inkml:annotationXML>
    <inkml:trace contextRef="#ctx0" brushRef="#br0">8052 2623 9,'0'0'14,"0"0"-2,0 0-1,18 8 0,-18-8 0,0 0-1,0 0 0,0 0-1,19-8-1,-19 8-1,0 0 0,0 0-1,20 10-2,-20-10 0,14 9-2,-14-9 1,23 3-2,-23-3 1,28-3-1,-13 3-1,2-4 1,2 4-1,-6-5 0,7 3-1,-5-3 1,2 5-1,-17 0 1,30 0-1,-14 0 1,-1 5-1,-15-5 1,25 3 0,-25-3-1,29 4 1,-29-4 0,24 4 0,-24-4 1,23 0-1,-23 0 0,24 0 0,-24 0 0,22 0 0,-22 0 0,24-4 0,-24 4 0,16-7 0,-16 7 0,23-8 0,-23 8 0,21-8-1,-21 8 0,21-8 0,-21 8-1,19-8 0,-19 8 0,23 0 0,-23 0 0,18 0 0,-18 0 1,23 3 0,-23-3 0,19 1 1,-19-1 0,17 0 0,-17 0 0,19-1-1,-19 1 0,19-3 0,-19 3-1,17-3 1,-17 3-1,0 0 1,17 0-1,-17 0 0,0 0-1,0 0-4,0 0-11,0 0-5,0 0 1,2-13-1</inkml:trace>
    <inkml:trace contextRef="#ctx0" brushRef="#br0" timeOffset="3588">8146 4194 6,'0'0'16,"-32"-7"-2,32 7-5,-29-16 0,13 12-1,-5-4 1,1-4-1,2 4 0,-6-6-1,6 1-1,-6-3-1,4 0-1,-3-4-1,1 1-1,-2 0 1,0 3-1,3 2 0,-7 4 1,8-2-1,-4 3 1,1-1-1,1 6 0,-2-4-1,12 4 0,-8-4-1,20 8 1,-28-16-1,28 16-1,-25-14 1,25 14 0,-17-15 0,17 15 0,-16-9 0,16 9 0,-16-13 0,16 13 0,0 0 0,-20-9 0,20 9 0,0 0-1,0 0 1,-9-13 0,9 13 0,0 0 0,0 0 0,0 0 0,1-20 0,-1 20 0,0 0 0,11-20 0,-11 20 0,9-24 0,-9 24 0,16-33-1,-5 15 1,2-5-1,4 0 1,-1-5-2,3 0 1,-1-4-2,6-3 0,-4 0-1,9 2-1,-6-9 0,1 10-1,-3-5 0,-1 6 2,-1-4 0,0 5 2,-4-1 1,-3 0 1,2 7 0,0-1 2,-2 0-1,4-3 0,-3 3 0,5 1-1,-4-4-1,6 5 0,-4-6 0,0 5 0,2-2 0,-1-2 0,-3 5 1,-2-1 0,0 3-2,0-1 4,1 2-2,-1 2 0,-12 18 1,21-28 0,-21 28 0,19-27 0,-19 27 0,20-20 0,-20 20 0,16-18 0,-16 18 0,0 0-1,23-17 0,-23 17 1,13-8-1,-13 8 0,0 0 1,20-11-1,-20 11 0,0 0 1,15-9-2,-15 9-7,19 9-14,-19-9 1,0 0 0,0 0-1</inkml:trace>
    <inkml:trace contextRef="#ctx0" brushRef="#br0" timeOffset="2184">8323 3222 11,'0'0'19,"0"0"-3,0 0-1,0 0-1,0 0-2,5 16-3,-5-16-2,0 20-1,0-20-2,0 31-1,3-7 0,-6 0-1,3 9 0,-2 3 0,2 5 0,-5 3 0,0 6 0,0 3 0,3-3-1,-3 3 0,0-3-1,1 4 0,-1 1-1,2-3 0,-2-1 0,3 4-1,-3-4 1,3 8 0,-1-8 0,-1 7 0,-1-8 0,-2 1 1,4-3-1,-3 0 1,3-1 0,0-8-1,-4 2 0,5-3 0,-1-2 1,1 5 0,-2-9 0,4 4-1,-3 2 1,-1-2 0,-1-2 0,4-3 0,-5-5 0,5-2 0,-3-5 1,4-19-1,-1 22 0,1-22-1,0 0 1,0 0-1,0 0 0,0 0 0,0 0 0,6-19 0,-6 19 1,0 0 0,0-17 0,0 17 0,0 0 1,0 0-1,-6-17-1,6 17-1,0 0-5,0 0-5,0 0-14,-13-19 1,13 19 0</inkml:trace>
    <inkml:trace contextRef="#ctx0" brushRef="#br0" timeOffset="7753">8175 4884 11,'0'0'18,"0"0"-5,0 0-1,0 19-2,0-19-1,0 20-2,0-20 0,2 24-1,-4-10-2,4 4 0,-4 1 0,6 4-2,-6-3 0,4 0 0,-2-1 0,0 1 1,0-20-1,-4 31 0,4-31 0,-3 18-1,3-18 1,0 0 0,-9 19-1,9-19-1,0 0 1,-3 17-1,3-17 0,0 0 0,0 0 0,0 0 0,0 0 0,0 0 0,0 0 0,0 0 1,0 0-1,0 0 1,0 0-1,0 0 0,0 0 0,0 0 1,0 0-1,-9 25 0,9-25 0,-8 30 0,4-14 1,-8 7-1,0 5 1,2 7 0,-7 1 1,-1 10-2,-3 2 2,-3 7-2,-4 12 1,-4 7-2,-6 11 2,-6 10 0,-8 5 0,-3 11 1,-8 9-1,-9 10 0,-3-8 2,3-3 0,-3-20 0,9-3-2,-2-9-1,14-13 0,14-23 2,4-12-2,12-15-1,9-10-2,10 4-2,5-18-2,0 0-3,0 0-7,17-2-12,-17 2-2,0 0 2</inkml:trace>
    <inkml:trace contextRef="#ctx0" brushRef="#br0" timeOffset="8843">8257 5067 9,'0'0'13,"0"16"-2,0 1-1,4 3-3,0 9 2,8 8-2,2 5 1,2 7-1,4 12 0,4-3-1,8 12-2,-4 4 0,12 2-2,-4 3 0,2 4-2,-2-2 0,5 2 0,-6-1-1,1 5 1,-2-10-1,-1 2 1,-2-5-1,2 1 1,-9-9-1,4-3 1,-3-4 0,-1-9-1,-4-6 2,-4-5-2,-4-7 1,2-14-4,-1-1-3,-13-17-13,0 0-3,0 0 0,-2-27-1</inkml:trace>
    <inkml:trace contextRef="#ctx0" brushRef="#br1" timeOffset="41576">7969 2035 7,'0'0'14,"0"0"-1,0 0-3,0 0-1,0 0-2,17 1-3,-17-1-2,19 4 0,-19-4-1,29 0 0,-15 2 0,1-2-1,4-2 0,-3-2-2,-1 1-4,10 5-11,-25-2-2,29 0 0</inkml:trace>
    <inkml:trace contextRef="#ctx0" brushRef="#br1" timeOffset="24254">6997 2381 8,'0'0'17,"0"-17"0,0 17 0,0 0-3,0 0 0,0 0-4,5-19-1,-5 19-1,0 0-2,25 0-2,-10 2-3,4 0-6,7 0-12,5 4-8,-14-11-1,17 10 1</inkml:trace>
  </inkml:traceGroup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6.33226E-7" units="1/dev"/>
        </inkml:channelProperties>
      </inkml:inkSource>
      <inkml:timestamp xml:id="ts0" timeString="2013-07-29T11:11:44.443"/>
    </inkml:context>
    <inkml:brush xml:id="br0">
      <inkml:brushProperty name="width" value="0.07938" units="cm"/>
      <inkml:brushProperty name="height" value="0.07938" units="cm"/>
    </inkml:brush>
  </inkml:definitions>
  <inkml:traceGroup>
    <inkml:annotationXML>
      <emma:emma xmlns:emma="http://www.w3.org/2003/04/emma" version="1.0">
        <emma:interpretation id="{4456EE2D-B4A2-4019-B78C-0B7D4EE678D4}" emma:medium="tactile" emma:mode="ink">
          <msink:context xmlns:msink="http://schemas.microsoft.com/ink/2010/main" type="inkDrawing" rotatedBoundingBox="4527,8528 6109,10734 4068,12198 2485,9992" rotationAngle="1573137184" semanticType="underline">
            <msink:destinationLink direction="to" ref="{8D0D6383-67CD-4717-B2AB-547AEB9D0721}"/>
          </msink:context>
        </emma:interpretation>
      </emma:emma>
    </inkml:annotationXML>
    <inkml:trace contextRef="#ctx0" brushRef="#br0">1848 2064 19,'0'0'16,"0"0"0,0 0-1,0 0-2,9-1-2,-9 1-2,0 0-1,0 0 1,0 0-2,0 0 0,0 0-1,3 14 0,-3-14-2,4 12 0,-4-12-2,7 18 1,-2-10-2,0 2 0,-2 1-1,0 3 0,0-2 1,1 2-2,-2 0 2,3 2-2,-4 1 2,2-1 0,-1 1 0,2-1-1,0 0 1,-2 0 0,2-5 0,1 4 0,-2-2 0,1 0 1,-1-1-2,-1-3 1,2 6-1,-1-4 2,1 3-2,-4 0 0,3 3 1,1 1-1,-3-3 0,1 4 0,-1-2 1,2-1-1,-1 3 0,0-2 1,1-3-2,-2 1 2,0 0-1,0 2 0,1-3 0,-1-1 0,-1 0 0,-3-2 0,3-1 0,-1 2 0,-1-4 0,2 3 1,-5-3-1,5 3 0,0-3 0,-2 5 0,2-1 0,0-2 1,0 4 0,2-3-1,-2 5 1,0-3-1,0-2 1,0 0-1,0 1 0,0-2 0,0 1 0,-2 1 1,1-3-1,1 3 0,0 0 0,0 1 0,0 1 1,1-2-1,1 2 0,-2-3 0,0 0 0,0 0 0,0 0 1,0 1-1,-3-1 0,3 3 0,0-4 0,0 4 0,-2-1 0,2 2 0,0 1 0,0 0 0,-1-3 0,1 3 0,0 1 0,0 0 0,-2 0 0,4 0 0,-4 0 0,4-1 0,-2 1 0,0-1 1,0-2-1,0 2 0,1-3 0,-1 2 0,2-4 0,-2 3 0,3-2-1,-3 2 1,0-2 0,0 1-1,-3-2 2,3 1-2,-2-1 2,-1 0-1,2 1 0,-3-1 0,3 1 1,-1-1-2,2-1 1,-3 3 0,2-2 0,-1 0 0,1 2-1,-3-1 1,2 1 0,1-1 0,-1 3 0,1-1 0,-1 1 0,1 0 0,0 0-1,0 2 2,-2-2-2,0 1 1,0-2 0,2 2 0,-1-4 0,-4 3 0,4 0 0,-1-2 0,0-2 0,-1 2 0,1 0 0,-1-1 0,1-3-1,3-9 1,-6 18 0,1-7-1,2-3 1,3-8-1,-6 19 0,3-11 1,0 3-1,2-3 1,1-8-1,-3 16 2,3-16-1,-2 12 0,2-12 0,-1 10 0,1-10 0,0 0 1,-1 13-1,1-13 0,0 9 0,0-9 0,-2 11 1,2-11-1,-4 10 0,4-10 0,-4 11 0,4-11 0,0 0 1,-9 12-1,9-12 0,-5 8 0,5-8 1,-10 6-1,10-6 0,-9 8 1,9-8-1,-12 7 0,12-7 0,-15 7 1,15-7-1,-15 7 1,5-3 0,2 4-1,-2-5 1,0 4-1,1-4 1,0 3-1,1-3 1,8-3-1,-19 4 0,11-1 0,0 0 0,8-3 0,-14 3-1,14-3 1,-16 0 1,16 0-2,-13 0 2,13 0-1,-14-3 0,14 3 0,-15 0 0,7-1 0,-1 1 0,-1 0 0,-1-2 0,2 4 0,-3-2 0,1 0 0,-2-2 1,2 2-1,0-1 0,-2-1 0,3 1 1,-3-3-1,2 0 0,-3-3 1,1 3-2,1-2 1,-1-1 0,0 3 0,-1 0 0,0 3 0,1-2-1,1 3 1,0-4 0,0 3 0,4-1 0,-6-1 1,4-1-1,-1 1-1,0-2 1,-1 2 0,1 0 0,-1 3-1,2-1 1,-1 1 0,2 0 0,-2 0 0,1 0 0,1 0 0,-4 0 1,4-1-1,-2-2 0,0 0 0,-2 2 0,1-2 0,1 2 0,-1-1 0,2 2 0,-2 0 1,4 3-1,-3 0 0,3 1 0,8-4 1,-17 8-2,17-8 2,-13 4-1,4-2 0,9-2 0,-17 2 0,8-4 0,0-1 0,-1 2 0,-2-1 0,1 1 0,1 1 0,-1 0 0,0 0 0,-1 0 0,2 0 1,-3 1-1,0-1 0,1 0 0,-2 0 0,0 0 0,1-1 0,0 1 0,-1 0 0,0 0 0,0 0 0,-2 1 0,2-1 0,1-1 0,-4 1-1,0-2 1,-1 1 0,2-2 1,-2 2-2,2-2 2,-2-1-1,2 1 0,-3 0 0,3-1 0,-1 0 0,0 2 0,0-1 0,2 0 0,-2-1 0,2 1 0,-2-1-1,6 3 1,-4-4 0,3 4 0,-1 0 0,3-1 0,1 2 0,-1-1 0,1-2 0,9 3 0,-14-1 0,14 1 0,-12-3 0,12 3 0,-15-3 0,15 3 0,-12-4 0,12 4 0,-12-5 0,12 5 1,-13-3-1,13 3 0,-13-3 0,13 3 0,-10-4 1,10 4-1,-9-3 0,9 3 0,0 0 0,-13-5 0,13 5-1,-10-5 1,10 5 0,0 0 0,-9-6-1,9 6 1,-8-7 0,8 7 0,0 0-1,-11-9 1,11 9 0,-8-13-1,7 2 1,-2 2 0,0-6 0,1 4 0,2-4 0,0 0-1,-2 1 1,1-1 0,1-3 0,-3-2-1,3-1 1,-5 1 0,1-3 0,0-1 0,0 0 0,0-1 1,-1 3-1,2-3 0,-1 3 0,-1 0 1,2-2-1,0 1 0,1 2 0,0-4 0,-1 3-1,3-1 1,-2-3 0,2 2 0,-1-2-1,1 1 1,-1-2 0,1-2 0,-2 4 0,1 0 0,-2 2 0,2 2 0,-1 0 0,-3 2 0,3 5 0,1 2 1,-1-1-1,1 1 0,-1 1 0,1 1 0,-2-2 1,2 2-1,-1-4 1,1 3-1,-1-2 1,1 1-1,-1-4 1,0 3-1,2 0 0,-2 0 0,2 2 0,0-1 1,-1 0-1,1-2 0,1 4 0,-1-5 0,-1 1 1,1-1-2,-1 0 1,1-1-1,-1 3 2,1-5-2,-1 3 2,0-1-2,1 0 1,0 1 0,-2-3 0,1 3 0,0-1-1,1 0 1,-1 2 0,0-2 0,1-1 0,0 2 0,0 0 0,0 0 0,0-3 0,-1 5 0,0-3 0,0 0 0,1 0 0,-3 2-1,3-1 2,0 0-1,-1 1 0,1 1 0,0 1 0,-1-1-1,1-1 1,0 5 1,-2-3-1,1 1-1,1 0 1,0-1 0,0 1 0,1 1 0,1-1 0,-2-1 0,0 0-1,1 1 2,3-1-2,-4 3 1,0 0 0,1-2 0,0 4 0,-1 7 0,4-20 0,-4 20-1,5-19 2,-2 9-1,-1 0 1,1-1-1,1 1 1,-3-1-1,-1 11 1,8-14-1,-8 14 0,4-12 1,-4 12-1,8-14 0,-8 14 0,4-10 0,-4 10 0,6-9 0,-6 9 0,0 0 1,6-10-2,-6 10 2,0 0-2,0 0 1,8-11 0,-8 11 0,2-9 0,-2 9 0,4-10 0,-4 10 0,3-14 0,-3 14 0,3-10 0,-3 10 0,0 0 0,7-8 0,-7 8 0,0 0 0,11 0 0,-11 0 0,0 0 0,13 4 0,-13-4 0,12 3 0,-2-1 0,-1-1 0,1 3 0,1-1 0,0-1 0,4 0 0,-2 2 0,2-1 0,0 2 0,1-3 0,3 2 0,-1 2 0,-1 1 1,3 0-1,4 3 0,0 0 0,-1 1-1,2 3 2,-2 1-1,2-3 1,-3 2-1,0 1 2,-1-3-2,-3-1 2,-1-1-1,1-3 0,-2-3 0,-1-1-1,-1 0 0,0 0 0,-3-1 1,2-2-1,-4 1 0,2 1 0,-2-2 0,3 1 0,-5 2 0,2-3 0,0 3 1,0-2-1,-9-1 0,16 2 0,-7 2 0,-9-4 0,19 4 0,-11-4 0,2 3 0,0-2 0,-2-1 0,3 3 0,0-3 0,-3 1 0,1-1 0,1 0 0,-3-1 0,3 1 0,-2 0 0,2-1 0,-1 1 0,-1-2 0,2 2 0,-1-1 0,0 1 0,1-2 0,-1 2 0,2-1 0,-1 1 0,0-1 1,1-1-1,-1 2 0,3-1 0,-3 1 0,3-3 0,-3 2 0,2 1 0,0 0 0,-1-1 0,2 1 0,-4-1 0,3 1 0,-2 0 0,3 0 0,-4 0 0,3 0 0,-1 0 0,1 0 0,0-1 0,1-1 0,1 1 0,-1 1 0,2-1 0,1-1 0,4 2 0,-5 0 0,7 2 0,-3-1 0,1-1 0,0 0 0,-1 0 0,0 0-1,-2 0 1,3-1 0,-3-2 0,-1 1 0,-1-1 1,1 0-2,-3 0 1,2-1 0,-2 1 0,-1-1 0,-2 1 1,2-2-2,-1-1 1,-1 1 0,0 0 0,0 0 0,-2-3 1,-8 8-2,18-14 2,-18 14-1,14-11 1,-14 11 0,10-11-1,-10 11 0,10-6 0,-10 6 0,0 0 0,0 0 0,12-11 0,-12 11-1,0 0 1,0 0-1,0 0 0,0 0 1,0 0-2,0 0 2,6-10-2,-6 10 0,0 0-1,0 0-2,0 0-2,0 0-7,0 0-5,0 0-14,0 0-1,0-9 2,0 9 0</inkml:trace>
    <inkml:trace contextRef="#ctx0" brushRef="#br0">519 2718 22,'0'0'24,"0"0"-3,0 0-2,0 0-3,0 0-3,0 0-3,4 11-2,-5-2-1,1-9-1,-3 21-1,4-11 0,-2 4-1,1 5 0,-5 1-2,4 0 3,-1 3-4,2-2 2,0 6-3,0-5 1,-2 3-1,4-2 1,-2 0-1,0 0 1,0-2-1,0 0 0,0-1 0,0 2 1,2-2-1,-2-2 0,1 0 1,-1-3-1,0 1 0,0-1 0,0-1 0,0 0 1,0 0-1,0-3 0,-1 0 0,1-11 0,-2 18 0,2-18-1,-3 9 1,3-9 0,0 0 0,0 0 0,0 0 0,0 0 0,0 0 0,0 0 0,0 0-1,-9-2 1,9 2 0,0 0 0,0 0 0,0 0-1,0 0-1,0 0-7,6-16-13,-6 16-9,2-13-1,-2 13 0,4-11 0</inkml:trace>
  </inkml:traceGroup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6.33226E-7" units="1/dev"/>
        </inkml:channelProperties>
      </inkml:inkSource>
      <inkml:timestamp xml:id="ts0" timeString="2013-07-29T11:12:44.753"/>
    </inkml:context>
    <inkml:brush xml:id="br0">
      <inkml:brushProperty name="width" value="0.09773" units="cm"/>
      <inkml:brushProperty name="height" value="0.09773" units="cm"/>
    </inkml:brush>
    <inkml:brush xml:id="br1">
      <inkml:brushProperty name="width" value="0.07" units="cm"/>
      <inkml:brushProperty name="height" value="0.07" units="cm"/>
    </inkml:brush>
  </inkml:definitions>
  <inkml:traceGroup>
    <inkml:annotationXML>
      <emma:emma xmlns:emma="http://www.w3.org/2003/04/emma" version="1.0">
        <emma:interpretation id="{B79ABA92-2722-4BA3-9FC6-1987CB062185}" emma:medium="tactile" emma:mode="ink">
          <msink:context xmlns:msink="http://schemas.microsoft.com/ink/2010/main" type="inkDrawing" rotatedBoundingBox="19854,6290 20394,8108 19114,8488 18575,6670" rotationAngle="1573137184" semanticType="underline">
            <msink:destinationLink direction="with" ref="{D7876A1D-517B-46CC-883B-1C19EE47A740}"/>
          </msink:context>
        </emma:interpretation>
      </emma:emma>
    </inkml:annotationXML>
    <inkml:trace contextRef="#ctx0" brushRef="#br0">913 627 19,'19'-23'20,"-19"23"2,5-41 2,-5 21-11,-3 1-7,3-1 1,-6 5-1,6-1 1,0 16 1,3-19-2,-3 19-1,16-8-2,-4 5-1,7 3-1,1 0 1,10 4-1,1 3 0,1 1 0,9 9 0,0 3 0,4 7 0,3 7 0,2 4-2,-6 4 0,5 7 0,-1 1 0,-3 3 1,0 3 0,-11 2 1,2-2 0,-8 3 1,2-1 0,-19 1 1,2-1-2,-6-2 1,-4 0-1,-6-5 0,-8 4-1,-6-1 2,-4-4-1,-2 1-2,-7-4 3,-3 1-3,-7-5 3,-5-3-2,-2-5 1,-18-1 0,2-10 0,-10-7 0,-3-6 0,-3-10 0,-5-6 0,7-10-1,-2-10 0,8-14 0,4-6-1,2-4 1,6-4-3,9-11 2,4 1-2,8-12 2,4 6-3,13-3 2,2 8 1,13-5-1,6 5 2,6 2 0,8 4 1,4 2 0,10 2 1,-2 4-1,9-2 3,0 6-1,3-2 0,-1 9 0,2-4-1,-7 11 0,3 0-1,-4 5-2,-7 9-6,7-3-15,-11 7-8,-2 9-2,-4 0 0,-14 5 1</inkml:trace>
    <inkml:trace contextRef="#ctx0" brushRef="#br0">1230 1080 28,'0'0'26,"0"0"1,8-22 1,-8 22-15,0 0-5,0 0-3,0 0-1,0 0-1,0 0-4,0 0-4,0 0-10,-14-13-12,1 18-1,13-5 1,-24-13 0</inkml:trace>
    <inkml:trace contextRef="#ctx0" brushRef="#br1" timeOffset="59912">851 1529 16,'5'14'21,"-5"-14"-2,0 0-2,0 0 0,0 0-3,0 0-3,0 0-3,0 0-2,0 0-1,0 0-1,0 0-2,0-12 0,0 1-1,0 11 0,9-23 0,-5 7 0,0 3-2,1 1 2,-5 12 0,14-18-1,-14 18 0,12-12 1,-12 12-1,15-11 0,-15 11 1,24-9-2,-13 3 1,3 3 0,-1 0 0,1-3 0,3 3 0,0-1-1,-2 2 0,-1 2-1,-1 0 1,1 0 0,2 2 0,-4 0-1,-1 0 1,-1-1 1,3 1-1,-13-2 1,21 7 0,-21-7 0,19 8 0,-19-8 1,19 12-1,-19-12 0,25 12 0,-25-12 0,21 13 0,-21-13 0,21 13 0,-21-13 0,18 15 0,-18-15 1,15 17 0,-15-17-1,11 21 1,-6-10 0,-1 1 0,-3 0-1,3-1 0,1 1 1,-5 1-1,0-13 2,6 22-2,-6-22 1,3 14-1,-3-14 1,4 12-1,-4-12 1,0 0-2,0 0-1,-4 15-9,4-15-14,0 0-3,0 0 1,-15-15 0</inkml:trace>
    <inkml:trace contextRef="#ctx0" brushRef="#br0">1527 745 6,'13'5'16,"-16"14"1,16-8-6,-9 2-7,0 5-2,-8-2 0,3-1-1,1-15 1,-6 21-2,6-21 1,0 0-1,0 0 2,-14-23 0,14 0 2,3-6 2,-3-6-1,0-5 2,4-2-1,-4 1-1,0-4 0,0 4-2,0 2 0,-4 5-3,-1 5 1,-3 4-1,2 8 0,6 17 0,-16-6 0,16 6 0,-16 37-1,7-3 2,1 9-1,5 9-1,-6 1 1,-1 1-1,4-6 1,-4-8 0,2-15 0,-5-12-1,13-13 1,-18-18 2,7-9 0,9-12-1,-5-5 1,4-6 0,3 1-1,3 7 1,-1 0-1,-1 8-1,4 9 0,0 5 0,-5 20 1,7-19-1,-7 19 0,0 0 0,0 0 0,0 25 1,-4-1 0,1 11 0,-1 2 0,3 6-1,-5 0 0,0 0 0,1-9 0,3-4-1,-2-15 1,4-15 1,-13-15-1,10-15 2,-1-12-1,-3-13 1,-3-5 0,3-5 0,1-3-1,-4 5-1,3 4 0,-1 11 0,0 14 0,5 10 0,3 24 1,0 0-1,0 0 0,-5 39 0,6 1 0,3 4 1,-3 7-1,-1-2 0,-1 1 1,-4-4-1,1-4 1,-1-9-1,-2-11 1,-2-7-1,9-15 1,-18 0-1,7-17 0,1-4 0,0-14 0,-1-2 0,4-6 1,-2-1-2,3 1 2,1 6-1,1 9 0,4 4 0,0 24 0,0 0 0,0 0 0,15 21 1,-8 7-2,-5 6 1,2 3 0,-1 1 0,-3-4 0,-3-2 0,-3-10 0,2-7 0,4-15 0,-21-7 0,6-14 1,0-16-2,1-11 2,-5-11-1,-2 0 0,8-8 0,-4 9 0,3 5 0,4 13 1,0 12-1,6 15 1,4 13 0,0 0 0,14 38 0,-4-5-1,-4 9 2,9 3-2,-12 10 1,4-3 0,-2 3-1,0-1 1,-5-14-1,-7-6 0,4-10 0,3-24 1,-25 11-1,10-30 1,-4-13-1,1-13 2,-2-11-1,-1-5 0,-3-6 0,8 2 0,-2 8 0,4 7 1,4 17-2,5 12 1,5 21 0,0 0-1,11 31 1,0 5 1,-3 8-2,4 2 1,-2 1-1,-4 1 1,-3-8-1,-5-7 0,1-8 0,1-25 0,-22 11 0,12-24 1,-11-11-1,6-10 0,-5-5 0,5-8 0,1 4 1,5 1 0,0 9-1,7 10 2,2 8-1,0 15 0,0 0 1,20 37-1,-9-3 0,-1 6-1,-2 5 1,1-1-1,-3 1 1,-1-3-2,-4-5 2,-2-10-2,-6-9 1,7-18 0,-23 11 0,11-19 0,-4-6 0,-2-11 1,1-8-1,0-6 0,0-4 0,3 5 1,1-1-1,4 7 0,2 8 1,7 24-1,0 0 0,14 24 0,-3 16 1,7 9-1,-1 11 0,4 9 0,-5 0-2,-1-2 1,-3-9-1,-7-10 1,-2-11-1,-7-13 1,4-24 1,-25-5-1,10-19 3,-7-10-1,-1-15 1,-4-6-1,1-4 1,6 4 0,-1 10-2,4 12 0,4 15 1,13 18-1,-8 10 1,15 20-1,0 9 2,7 6-2,-4 6-1,0-6 1,1-2-2,-6-5 1,-4-9 0,-1-3 0,-6-12-1,6-14 1,-20 13 1,9-16 0,-7-7 1,6-2 0,-3-9 1,2 3-1,4-6 1,-1 3-1,0 0 1,6 2-1,4 19-1,-1-20 1,1 20-1,0 0 0,0 0 0,11 20 0,-7-2-1,-1 0-1,0 2 1,-2 2-1,-2-5 0,-2-3 1,3-14-1,0 0 1,-22 5 2,10-18 0,-1-8 0,-2 0 0,3-2 1,1 5-1,1 0 0,10 18 0,0 0-2,0 0 1,-8 36-1,15 0 0,4 3 0,-4 2 0,1 3 1,0-3-1,-4-11 2,-4-5-2,0-25 1,-12 15 0,12-15 0,-23-17 0,10-2 0,-5 3-1,6-7-1,-3 11-2,10-9-12,5 21-16,-13-9 0,13 9-1,0 0 1</inkml:trace>
  </inkml:traceGroup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6.33226E-7" units="1/dev"/>
        </inkml:channelProperties>
      </inkml:inkSource>
      <inkml:timestamp xml:id="ts0" timeString="2013-07-31T07:43:10.981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FB7D52D7-FC6F-4148-91E9-5FEFBB3C944D}" emma:medium="tactile" emma:mode="ink">
          <msink:context xmlns:msink="http://schemas.microsoft.com/ink/2010/main" type="inkDrawing" rotatedBoundingBox="4882,3064 15079,1296 15774,5304 5577,7072" hotPoints="12998,1428 13976,4738 6218,7033 5239,3722" semanticType="underline" shapeName="Rectangle"/>
        </emma:interpretation>
      </emma:emma>
    </inkml:annotationXML>
    <inkml:trace contextRef="#ctx0" brushRef="#br0">943 20 13,'0'0'14,"0"0"-3,0 0 0,0 0-2,20-8 0,-20 8-2,0 0 0,0 0 0,0 0 0,17-14-1,-17 14 1,0 0 0,0 0-1,0 0 0,0 0-2,0 0 0,0 0-1,0 0-1,0 0-1,0 0 0,-13 18-1,13-18 1,-8 17-1,8-17 0,-10 22 0,10-22 1,-14 23-1,14-23 0,-15 26 0,7-9 0,8-17 0,-18 37 0,18-37 0,-16 34 0,9-15 0,-3-1 0,2 1-1,0 1 1,-2-1 0,-1-1 0,3 1 0,-2 1 0,-2-3 0,0 5 0,1-5 0,-1 1 1,12-18-1,-24 33 0,24-33 0,-23 26 0,23-26 0,-22 29-1,22-29 1,-19 23 0,19-23 0,-20 24 0,20-24 0,-14 21 0,14-21 0,-13 22 0,13-22 0,-12 23 0,12-23-1,-22 24 2,22-24-2,-23 27 2,23-27-1,-28 29 0,12-9-1,3-1 1,-3 5-1,2-5 1,1 5 0,-3-1-1,2 2 2,0-3-2,3-5 2,-3 3-1,14-20 1,-24 33-1,24-33 1,-23 27-1,23-27 0,-24 30 0,9-13 0,1 1 0,14-18-1,-29 35 2,13-15-2,0-1 1,0 1 0,1-1 0,-1-1 0,0-3 0,3 3 0,13-18 0,-26 33 0,26-33 0,-27 29 0,27-29 0,-30 28 0,30-28 0,-23 27 0,23-27 0,-18 23 0,18-23 0,-16 20 0,16-20 0,0 0-1,-11 23 1,11-23 0,0 0 0,0 0 0,0 0 0,0 0 0,-8 18 0,8-18 0,0 0 0,0 0 0,0 0 0,0 0 0,0 0 0,0 0 0,0 0 0,-2 16 0,2-16 0,0 0 0,0 0 0,0 0-1,0 0 1,0 0 0,0 0 0,0 0 0,0 0 0,0 0 0,0 0 0,0 0 0,0 0 0,0 0 0,0 0 0,0 0 0,0 0 0,17-6 0,-17 6 0,0 0 0,0 0 1,0 0-1,0 0 0,0 0 0,0 0 0,0 0 0,0 0 0,0 0 0,0 0 0,0 0 0,0 0 1,24-4-1,-24 4 1,18-10 0,-18 10 0,25-8 0,-25 8 0,30-11-1,-13 5 1,-17 6 0,36-10-1,-21 8 0,7 0 1,-5-2-1,3 2 0,-2 2 0,1-2 1,1-2-1,0 2 0,-3-2 1,1-1-1,-1-1 0,1-2 0,-18 8 0,33-14 0,-33 14 0,30-9 0,-30 9 1,25-6-1,-25 6 0,26-4 0,-26 4 0,25-4 0,-7 0 0,-18 4 0,31-10 0,-31 10 0,32-13 0,-32 13 0,33-12 0,-33 12 1,26-10-1,-26 10 0,25-8 1,-25 8 0,22-6 0,-22 6 0,19-7 0,-19 7 0,24-12 0,-24 12 0,25-14 0,-25 14-1,28-13 1,-28 13-1,27-10 1,-27 10-1,28-14 1,-28 14-1,31-12 1,-31 12-1,32-15 1,-15 7-1,1 0 2,1 0-2,1-1 1,0-1-1,1 0 1,-1 2-1,1 2 0,1-1 0,-4-1 1,1 2-1,-1-2 0,3 2 0,-21 6 0,34-11 0,-34 11 1,33-10-1,-15 4 0,-1 2 1,3-4-1,-2 2 0,1 0 1,5-3-1,-4-1 1,3 0-1,-1 2 1,1 1-1,-3-3 1,3 0-1,-3 0 1,1 4-1,-3-1 0,2 1 1,-3 0-1,1 0 1,0 0-1,-18 6 0,31-12 1,-13 9-1,-18 3 1,33-18-1,-33 18 0,33-14 0,-33 14 0,34-17 0,-34 17 0,31-18 0,-13 8 0,-18 10 0,37-13 0,-17 9 1,-3-4-1,1 2 0,0-2 1,-1 4-1,-17 4 0,32-13 1,-32 13-1,29-16 0,-29 16 0,30-15 1,-30 15-1,29-16 0,-29 16 0,25-12 0,-25 12 1,24-8-1,-24 8 0,27-9 0,-27 9 0,22-12 0,-22 12 0,27-14 0,-27 14 0,32-15 0,-32 15 1,31-18-1,-31 18 0,26-16 0,-26 16 0,27-11 0,-27 11 0,24-10 0,-24 10 1,21-10-1,-21 10 0,26-11 0,-26 11 0,29-12 0,-29 12 0,28-14 0,-28 14 0,27-15 0,-27 15 0,22-8 0,-22 8 0,21-4 0,-21 4 0,24-6 0,-24 6 0,25-6 0,-25 6 0,22-6 0,-22 6 1,23-6-1,-23 6 0,24-9 0,-24 9 0,20-10 1,-20 10-1,19-10 0,-19 10 0,0 0 1,24-17-1,-24 17 0,0 0 1,25-16-1,-25 16 1,0 0-1,20-20 1,-20 20-1,0 0 0,19-9 1,-19 9-1,0 0 1,0 0-1,16-2 0,-16 2 1,0 0-1,0 0 0,0 0 1,0 0-1,0 0 0,0 0 1,0 0-2,0 0-1,0 0-4,0 0-16,0 0-13,0 0 1,0 0-1,0 0 1</inkml:trace>
    <inkml:trace contextRef="#ctx0" brushRef="#br0" timeOffset="15028.8591">998 90 0,'-18'-22'10,"18"22"-1,0 0 0,0 0 0,0 0-1,0 0 0,0 0 0,-5-19-1,5 19 0,0 0-1,0 0 1,0 0-1,0 0-2,0 0 1,0 0-2,0 0 0,0 0 0,-20-6-1,20 6-1,-20-2 0,20 2 0,-25-12 1,25 12-1,-32-17 0,32 17 1,-33-20 0,33 20 1,-31-17-1,31 17 0,-32-12 0,32 12 0,-23-6-1,23 6 0,-18-6 0,18 6-1,-23-7 1,23 7-1,-32-14 1,17 8-1,15 6 0,-32-16 1,32 16-1,-33-11 1,17 3 0,16 8-1,-31-6 1,31 6-1,-26-6 0,26 6 1,-29-4-1,29 4 1,-24-8 0,24 8 0,-25-11 0,25 11-1,-24-16 1,24 16 0,-23-12 0,23 12-1,-22-13 1,22 13-1,-19-10 0,19 10 1,-22-8-1,22 8 0,-18-10 0,18 10 1,-17-7-1,17 7 0,-24-10 0,24 10 0,-23-8 1,23 8-1,-24-8 0,24 8 1,-25-10-1,25 10 1,-28-9-1,28 9 1,-25-10-1,25 10 1,-26-12-1,26 12 1,-25-13-1,25 13 1,-30-14-1,30 14 1,-25-14-1,25 14 0,-28-13 1,28 13-1,-25-12 0,25 12 0,-26-12 1,26 12 0,-21-10-1,21 10 1,-26-9-1,26 9 2,-25-8-2,25 8 1,-28-8-1,28 8 1,-27-4-1,27 4 0,-24-4 0,24 4 0,-25-6 0,25 6 0,-24-4 1,24 4-1,-23-7 0,23 7 0,-26-10 0,26 10 0,-21-12 0,21 12 0,-24-16 0,24 16 0,-18-13 0,18 13 0,-23-18-1,23 18 1,-22-17-1,22 17 1,-19-18-1,19 18 1,-20-16-2,20 16 2,-20-11 0,20 11 0,-17-18 0,17 18 0,-20-17 0,20 17 0,-15-18 0,15 18 0,-18-21 0,18 21 0,-24-22 0,24 22 0,-25-23 0,25 23 0,-30-26 2,30 26-2,-31-25 1,31 25-1,-25-22 0,25 22 0,-26-17 1,26 17-1,-18-18 0,18 18 1,-17-17-1,17 17 0,-16-18 1,16 18-1,-16-19 0,16 19 1,-13-22-1,13 22 1,-16-21-1,16 21 1,-16-22-1,16 22 0,-13-25 1,13 25-1,-14-22 0,14 22 0,0 0 0,-14-21 0,14 21 0,0 0 0,-12-18 1,12 18-2,0 0 1,-11-17 0,11 17 0,0 0 1,-12-28-1,12 28 0,0 0 0,-14-21 0,14 21 0,0 0 0,-12-24 0,12 24 0,0 0 0,-12-19 0,12 19 0,0 0 0,-15-20 0,15 20 0,-10-21 0,10 21 0,-10-35 0,4 17 0,2 1 0,4 17 1,-9-34-1,9 34 0,-8-27 0,8 27 0,-6-21 0,6 21 0,-6-22 0,6 22 0,-4-19 1,4 19-1,-6-26 0,6 26 0,-2-29 0,2 29 0,-2-31 1,2 31-1,0-31 0,0 31 0,0-32 0,0 15 0,0 17 0,6-35 0,-4 17 0,2 0 1,0-1-1,-2 1 0,-2 18 0,12-33 1,-12 33-1,9-29 1,-9 29-2,10-29 2,-4 11-1,-6 18 1,10-33-1,-10 33 0,8-29 0,-8 29 0,14-26 0,-14 26 1,13-19-1,-13 19 0,18-18 1,-18 18-1,18-19 1,-18 19-1,17-20 0,-17 20 0,20-18 1,-20 18-1,17-17 0,-17 17 0,18-16 0,-18 16 0,16-11 1,-16 11-1,17-10 0,-17 10 0,24-8 1,-24 8-1,22-12 0,-22 12 0,17-10 1,-17 10-1,24-15 0,-24 15 0,23-14 0,-23 14 0,26-13 0,-26 13 1,23-14-1,-23 14 0,24-6 0,-24 6 0,23-8 0,-23 8 0,18-8 0,-18 8 0,24-4 0,-24 4 0,19-7 0,-19 7 0,20-10 1,-20 10-1,17-14 0,-17 14 0,24-13 0,-24 13 0,22-16 0,-22 16 0,17-12 0,-17 12 0,24-11 0,-24 11 0,21-12 0,-21 12 0,24-14 0,-24 14 0,23-10 1,-23 10-1,20-9 0,-20 9 0,20-10 0,-20 10 0,19-12 0,-19 12 0,18-10 0,-18 10 0,23-7 1,-23 7-1,24-10 0,-24 10 0,24-10 0,-24 10 0,25-12 0,-25 12 0,24-13 0,-24 13 0,23-12 0,-23 12 0,16-8 0,-16 8 0,19-10 0,-19 10 1,0 0-1,22-7 0,-22 7 0,20-6 0,-20 6 0,0 0 0,21-4 0,-21 4 0,18-4 0,-18 4 0,17-4 0,-17 4 0,20-8 0,-20 8 0,20-12 0,-20 12 0,0 0 0,25-17 0,-25 17 0,0 0 0,26-16 0,-26 16 0,0 0 0,23-13 0,-23 13 0,24-8 0,-24 8 0,17-10 0,-17 10 0,24-16 0,-24 16 0,22-15 0,-22 15 0,23-16 0,-23 16 0,26-15 0,-26 15 0,27-10 0,-27 10 0,25-8 0,-25 8 0,26-6 0,-26 6 1,27-4-1,-27 4 0,28-6 0,-28 6 0,27-7 0,-27 7 0,32-8 0,-32 8 0,27-10 0,-27 10 0,28-8 0,-11 4 0,-17 4 0,32-4 0,-32 4 0,31-4 0,-31 4 0,33-3 0,-33 3 0,28-8 0,-28 8 0,25-6 0,-25 6 0,28-6 0,-28 6 0,27-8 0,-27 8 0,30-10 0,-30 10 0,31-9 0,-13 3 0,-1 0 0,1 0 0,0 0 0,-1 2 0,3 0 0,0-1 1,1 1-1,1 0 0,-1-2 0,3 2 0,-1-2 0,3-2 0,-5 1 0,3 1 0,0 0 0,-1 0 0,1 0 0,-1 0 0,1 2 0,1 2 0,1 0 0,1-3 0,-1 1 0,-3-2 0,3 0 0,-1 0 0,1-2 0,-1 0 0,-1-1 0,1 1-1,-1-2 1,-1 0 0,-1 3 0,-1-1 0,3 0 0,-4 2 0,1 0 1,-1 2-1,-1-2 0,1 1 0,0 1 0,-3-2 0,3 0 0,1 0 0,1 2 0,-2-2 0,-1 2 0,3-1 0,-3 1 0,3 0 0,-4 0 0,1-2 0,-1 2 0,0-2 0,1 2 0,1-1 0,-1-1 0,1 0 0,0 0 0,1 0 0,-1 2 0,1-2 0,1 0 0,0 3 0,-1-5 0,1 4 0,-1-2-1,1 0 2,-1 0-2,1-2 1,0 5 0,-3-5 0,1 0 0,-1-2 0,1 4 0,2-1 0,-3-1 0,3 4 0,-1-4 0,3 6 0,-3-2 0,1-2 0,-2 2 0,-3 0 0,1 3 0,4-3 0,-7 0 0,5 0 0,-1 0 0,1 2 0,2-2 0,1 0 0,-3 0 0,3 2-1,-1-2 1,1-1 0,1 1 0,-1 0 0,3-2 0,-2-4 0,1 4 0,4 0 0,3 1 0,-3 1 0,3-2 1,3 2-1,-8 2 0,5-2 0,-1 2 0,-5-2 0,-3 0 0,3-2 0,-3 2 0,1 1 0,-1-1 0,3-2 0,-3 2 0,5 2 0,-5-2 0,3 2 0,-1 0 0,1-2 0,1 2 0,-1 2 0,-3-2 0,1-2 0,-1 2-1,3 1 1,-1-1 0,-1 0 0,1 0 0,5 2 0,-7-2 0,1 2 0,5 2 0,-3-2 1,-1 2-1,-1-2 0,1 0 0,5 0 0,-5 0 0,5 0 0,-5 0 0,7-2 0,-5 0 0,2 0 0,3 2-1,-1-4 1,3 2 0,-3 0 0,2 0 0,1 0 0,1 2 0,-6-2 0,7 2 0,-3 0 0,-2 0 0,1 0 0,1 0 0,-2 0 0,3 2 0,-1-2 0,4 0 0,-3 0 0,-3 2 0,1-2 0,1 2 0,2-2 0,-3 0 0,-3 2 0,6 0 0,-3-2 0,-3 4 0,2-2 1,1 0-2,-3 0 1,-1 0 0,1 0 0,-3-2 0,-1 1 0,3-1 0,-5 0 0,1 0 0,-3 2 0,1-2 0,-1 0 0,-1 2 0,-4 0 0,3-2 0,-1 2 0,-18-2 0,31 2 0,-31-2 0,32 4 0,-32-4 0,35 4 0,-13-2 0,-3 0 0,3 0 0,-1 0 0,-1 0 0,2-2 0,-3 2-1,-3-2 1,1 0 1,1 2-1,2-2 0,-3 0 0,3 0 0,0 0 0,-1 2 0,1 0 0,3 0 0,-1 1 0,0-1 0,-1 0 0,1 2 0,-3-2 0,3 2 0,-1-2 0,1 0 0,0 2 0,-3 0 0,-1 0 0,1 0 0,1 0 0,0-2 0,-3 1 0,3-1 0,-4 0 0,5 2 0,1-2 0,1 0 0,-1 2 0,-1-2 0,3 2 0,0 0 0,-1-2 0,-1 2 0,-1 0 0,-1-2 0,1 1 0,-1-1 0,0 2 0,-1-2 0,1 2 0,0 0 0,-1 0 0,3-2 0,-5 2 0,3-2 0,2 2 0,-3-2 0,-1 2 0,1-3 0,5 3 0,-1 0 0,1 0 0,2 4 0,-3 2 0,1-2 1,1 1-1,1 1 1,-7-2-1,3 2 1,-3-1-1,3-5 1,-2 0-1,1 0 0,-1 0 0,1 0 1,-1 2-1,0-2 0,1 2 0,3-3 0,-1 3 0,-1 0 0,1 2 0,1-2 0,3 0 0,-5 0 0,1-1 0,1 1 0,-2 2 0,1-4 0,3 2 0,-3 0 0,3 0 0,-3-1 0,7 1 0,-7-2 0,3 2 0,-3-2 0,3 0 0,-3 2 0,1-2 0,-1 0 0,1-1 0,-1 3 0,-1-2 0,-3 0 0,3 0 0,-4 0 0,-1 2 0,-17-6 0,36 10 0,-36-10 0,27 9 0,-27-9 0,30 10 0,-30-10 0,27 10 0,-27-10 0,24 10 0,-24-10 0,27 11 0,-27-11 0,25 10 0,-25-10 0,26 12 1,-26-12-1,29 11 0,-29-11 0,26 14 0,-26-14 0,23 12 0,-23-12 0,18 12 0,-18-12 0,24 13 0,-24-13 0,17 10 0,-17-10 0,20 12 0,-20-12 0,18 11 0,-18-11 0,17 10 0,-17-10 0,20 12 0,-20-12 0,0 0 0,23 16 0,-23-16 0,18 7 0,-18-7 0,18 10 0,-18-10 0,15 12 0,-15-12 0,22 15 0,-22-15 0,20 14 0,-20-14 0,23 14 0,-23-14 0,22 13 0,-22-13 0,25 16 0,-25-16 0,24 18 0,-24-18 0,25 15 0,-25-15 0,30 18 0,-30-18 0,27 17 0,-27-17 0,29 16 0,-29-16 0,26 14 0,-26-14 0,0 0-1,22 13 1,-22-13 0,17 8 0,-17-8 1,0 0-1,24 12-1,-24-12 1,25 8 1,-25-8-1,26 6-1,-26-6 1,25 7 0,-25-7 0,26 6 0,-26-6 0,23 10 0,-23-10 0,22 10 0,-22-10 0,21 10 0,-21-10 0,20 11 0,-20-11 0,22 12 0,-22-12 0,19 16 0,-19-16 0,24 17 0,-24-17 0,19 16 0,-19-16-1,20 10 1,-20-10 0,0 0 0,22 15 0,-22-15 0,0 0 0,21 14 0,-21-14 0,0 0 0,20 13 0,-20-13 0,0 0 0,21 16 0,-21-16 0,0 0 0,20 16 0,-20-16 0,0 0 0,16 17 0,-16-17 0,0 0 0,13 18-1,-13-18 1,0 0 0,14 15 0,-14-15 0,0 0 0,18 22 0,-18-22 0,0 0-1,17 18 1,-17-18 0,0 0 0,14 17 0,-14-17 0,0 0 0,16 20-1,-16-20 1,0 0 0,17 23 0,-17-23 0,0 0-1,14 23 1,-14-23 0,0 0 0,14 24 0,-14-24-1,0 0 1,12 19 0,-12-19 0,0 0 0,9 18 0,-9-18 0,0 0-1,20 21 1,-20-21 0,14 18 0,-14-18-1,16 18 1,-16-18 0,11 17 0,-11-17 0,12 22-1,-12-22 1,10 21 0,-10-21 0,8 29 1,-8-29-1,8 30 1,-8-30-1,3 27 0,-3-27 0,8 25 0,-8-25 0,2 20-1,-2-20 1,6 21 0,-6-21 0,2 20-1,-2-20 1,6 23 0,-6-23 0,4 20 0,-4-20 0,6 19-1,-6-19 1,6 20 0,-6-20 0,4 21 0,-4-21 0,2 24 0,-2-24 0,2 21-1,-2-21 2,1 22-2,-1-22 1,0 19 0,0-19 0,0 0 0,2 26 0,-2-26 0,0 0 0,-2 25 0,2-25 0,0 0 0,2 25 0,-2-25 0,-2 22 0,2-22 0,-1 21 0,1-21 0,0 28 0,0-28 0,-4 23 0,4-23 0,-2 28 0,2-28 0,-2 23 0,2-23 0,0 18 0,0-18 0,0 0 0,-6 21 0,6-21 0,0 0 0,-6 25 0,6-25 0,-4 24 0,4-24 0,-8 27 0,8-27 0,-10 31 0,10-31 0,-9 28 0,5-9 0,4-19 0,-16 31 0,16-31 0,-18 28 0,18-28 0,-21 19 0,21-19 0,-24 18 0,24-18 0,-17 14 0,17-14 0,-18 13 0,18-13 0,-20 16 0,20-16 0,0 0 0,-23 21 0,23-21 0,0 0 0,-20 22 0,20-22 0,0 0 0,-16 21 1,16-21-1,0 0 0,-17 26 0,17-26 0,-14 17-1,14-17 2,-16 20-1,16-20 0,-17 21 0,17-21 0,-16 20 0,16-20 0,-12 17 1,12-17-1,0 0 0,-21 16 0,21-16 1,0 0-1,-24 10 0,24-10 0,-18 4 1,18-4-1,-19 7 0,19-7 1,-18 8-1,18-8 0,-15 8 1,15-8-1,0 0 0,-24 8 1,24-8-1,0 0 0,-16 2 0,16-2 1,0 0-1,-17 2 0,17-2 0,0 0 0,-22 4 0,22-4 0,0 0 0,-18 4 1,18-4-1,0 0 0,-17 9 0,17-9 0,0 0 0,-24 20 0,24-20 1,-15 27-1,15-27 1,-18 33-1,10-13 1,-4-1-1,6 5 2,-5-7-2,1 1 0,0 2 0,-2-1 0,-3-1 0,5 3-1,-4-1 1,2-3 0,12-17 0,-25 31 0,25-31 0,-30 28-1,30-28 1,-29 19 0,29-19 0,-28 10 0,28-10 0,-23 8 1,23-8-2,-18 4 2,18-4-1,0 0 0,-21 0 0,21 0 0,0 0 0,-18 0-1,18 0 2,0 0-2,-22-8 1,22 8 0,0 0 0,-23-4 0,23 4 0,0 0 1,-24-2-1,24 2 0,0 0 0,-23 2 0,23-2 0,0 0 0,-20 0 0,20 0-1,0 0 1,-21 0 1,21 0-2,0 0 1,-24 10 0,24-10 0,0 0 0,-19 10 0,19-10 0,-20 11 0,20-11 1,-18 10-1,18-10 0,-23 12 0,23-12 0,-24 13 0,24-13 0,-23 10 0,23-10 0,-24 10 0,24-10 0,-25 12 0,25-12 0,-32 13 0,32-13 0,-31 14-1,31-14 1,-32 12 0,32-12 0,-31 11 0,31-11 0,-25 16 0,25-16 0,-24 14 0,24-14 0,-29 15 0,29-15 0,-28 14 0,28-14 0,-31 16 0,31-16 0,-34 13 0,34-13 0,-31 12 0,13-4 0,-1-2 0,1 3 0,18-9 0,-33 12 0,33-12 0,-34 14 0,15-8 0,1-2 0,2-1 0,-1 1 0,17-4 1,-33 6-1,33-6 0,-32 8 0,32-8 0,-31 8 0,11-2 0,2 0 0,1 1 0,17-7 0,-32 14-1,32-14 2,-33 16-1,33-16 0,-31 15 0,31-15 0,-30 10 0,30-10 0,-27 8 0,27-8 0,-32 6 0,32-6 0,-25 6 0,25-6 0,-29 5 0,29-5 0,-26 8 0,26-8 0,-23 8 0,23-8 0,-26 8 0,26-8 0,-22 10 0,22-10 0,-25 6 0,25-6 0,-24 5 0,24-5 0,-29 4 0,29-4 0,-26 6 0,26-6 0,-33 6 0,33-6 0,-31 8 0,31-8 0,-32 10 0,32-10 0,-33 7 0,10-3 0,7-2 0,-6 2 0,3 0 0,-5-2 0,3 2 0,3 0-1,-6-2 1,24-2 0,-31 6 0,31-6 0,-33 2 0,33-2 0,-32-2 0,13 2 0,19 0 0,-32-4 0,32 4 0,-29 0 0,29 0 0,-30 4 0,30-4 0,-25 4 0,25-4 0,-22 1 0,22-1 0,-21 2 0,21-2 0,-22-2 0,22 2 0,-23-1 0,23 1 0,-22-2 0,22 2 0,-23-4 0,23 4 0,-20-2 0,20 2 0,-24-4 0,24 4 0,-23-4 1,23 4-1,-24-6 0,24 6 0,-27-8 0,27 8 0,-26-8 0,26 8 0,-27-7 0,27 7 0,-31-8-1,31 8 1,-26-4 0,26 4 0,-31-2 0,31 2 0,-30 2 0,30-2 0,-29 0 0,29 0 0,-30 2 0,30-2 0,-29 6 0,29-6 0,-24 4 0,24-4 0,-25 4 0,25-4 0,-24 5 0,24-5 0,-21 4 0,21-4 0,-22 2 0,22-2 0,-21 0 0,21 0 0,-24 2 0,24-2 0,-19 6 0,19-6 0,-20 6 0,20-6 1,0 0-1,-24 10 0,24-10 0,0 0-1,-21 6 1,21-6 0,0 0 0,-24 0 0,24 0 0,0 0 0,-23-6 0,23 6 0,0 0 1,-26-2-1,26 2 0,0 0 0,-21 2 0,21-2 0,0 0-1,-22 6 1,22-6 0,0 0 0,-23 1-1,23-1 1,-18 0 0,18 0 0,0 0 0,-28 0-1,28 0 1,-17 0 0,17 0 0,-20 0 0,20 0 0,-23 2 0,23-2 0,-24 4 0,24-4 0,-25 4 0,25-4 0,-28 6 0,28-6 0,-31 6 0,31-6 0,-32 4 0,15-2 0,-1 0 0,0 2 0,1-2 0,-3 0 0,2 0 0,1-1 0,1 1 0,-3 2 0,1 0 0,-2-2 0,1 2 0,-1-2 0,-3 2 0,3 0 0,-2-2 0,1 0 0,-5 0 0,7 0 0,-5-2 0,4 4 0,1-1 0,-3-1 0,5 2 0,-1 0 0,0 0 0,1-2 0,-1 0 0,-2 0 0,1 0 0,1-2 0,-1 0 0,1 0 0,0 0 0,1 0 0,17 0 0,-30 2 0,30-2 0,-29 0 0,29 0 0,-28 0 0,28 0 0,-29-2 0,29 2 0,-30-2 0,30 2 0,-29-2 0,29 2 0,-31-4 0,31 4 0,-24 0 0,24 0 0,-25 0 0,25 0 0,-24 2 1,24-2-1,-25 0-1,25 0 2,-22 0-2,22 0 2,-25-4-2,25 4 1,-30 0-1,30 0 1,-23-4 0,23 4 0,-30-2 0,30 2-1,-23-2 1,23 2 0,-24-4 1,24 4-2,-23-3 1,23 3 0,-28-2 0,28 2 0,-25-6 0,25 6 0,-26-10 0,26 10 0,-31-6 0,31 6 0,-34-8 0,34 8 0,-33-9 0,13 9 0,20 0 0,-33-8 0,33 8 0,-31-6 0,11 4 0,0 0 0,5 2 0,-3-2 0,-2 0 0,1-2 0,-1 4 0,1-2 0,1 0 0,0 0 0,-3 0 0,5-2 0,16 4 0,-31-3 0,31 3 0,-34-6 0,34 6 0,-25-6 0,25 6 0,-30-2 0,30 2 0,-33-2 1,33 2-2,-29 2 2,29-2-1,-32 0 0,32 0 0,-25 0 0,25 0 0,-30 0 0,30 0 0,-25-2-1,25 2 2,-26 0-1,26 0 0,-23 2 0,23-2 0,-24 2 0,24-2 0,-19 4 0,19-4 0,-22 2-1,22-2 2,-23 2-1,23-2-1,-22 0 1,22 0 0,-20-4 0,20 4 0,-23-2 1,23 2-1,-24 0 0,24 0 0,-29-2 0,11 4 0,1 0 0,1 2-1,-6-2 1,5 2 0,-5-1-1,3 3 1,1-2 0,18-4 0,-28 6 0,28-6 0,-25 4 0,25-4 0,-20 2 0,20-2 0,0 0 0,-23-2 0,23 2 0,0 0 0,0 0 0,-22-4 0,22 4-1,0 0 1,0 0 0,-19-4 0,19 4 0,0 0 0,0 0 0,0 0 0,-18 2 1,18-2-1,0 0 0,0 0-1,0 0 2,0 0-2,0 0 2,0 0-1,0 0 0,0 0 0,-18 4 0,18-4 0,0 0 0,0 0 0,0 0-1,0 0 1,0 0 0,0 0 0,0 0 1,0 0-2,0 0 2,0 0-1,-17 6 0,17-6 0,0 0 0,0 0 0,0 0 0,0 0 0,-20 4 0,20-4 0,0 0 0,0 0 0,-24 6 0,24-6 0,0 0 0,-23 5 0,23-5 0,-20 8-1,20-8 1,-21 8 1,21-8-1,-20 12 0,20-12-1,-23 12 2,23-12-2,-28 11 2,28-11-2,-27 16 1,27-16 0,-32 14 0,32-14 1,-33 15-1,13-7 0,20-8 0,-33 19-1,33-19 1,-31 20 0,31-20 1,-28 16-1,28-16 0,-23 13 0,23-13 0,-26 12 0,26-12 0,-23 10 0,23-10 0,-28 10 0,28-10 0,-27 9 0,27-9-1,-26 12 1,26-12 0,-31 12 0,31-12 0,-32 13 0,32-13 0,-31 16 0,31-16 0,-25 14 0,25-14 0,-30 11 0,30-11 0,-23 10 0,23-10 0,-26 8 0,26-8 0,-23 10 1,23-10-1,-26 9 0,26-9 0,-29 12 0,29-12 0,-26 12 0,26-12 0,-29 14 0,29-14 0,-32 13 0,32-13 0,-31 12-1,11-4 1,20-8 0,-31 15-1,31-15 1,-33 10 0,33-10 0,-32 10 0,32-10 0,-25 8 0,25-8 0,-28 8 0,28-8 0,-25 9-1,25-9 1,-26 8 0,26-8 0,-29 10 0,29-10 0,-30 10 0,30-10 0,-33 7 0,33-7 0,-33 12 1,15-8-1,0 2 0,1 0-1,17-6 1,-34 13 0,17-7 0,-1 0 0,0 0 0,1 0 0,-1-2 0,-3 2 0,1-2 0,0 1 0,-1 1 0,-1-2 0,-1 4 0,1-2 0,1 2 0,1-1 0,0 1 0,1-2 0,-1-2 0,2 0 0,1 0 0,-1 0 0,-1-2 0,1 0 0,2 0 0,-1 0 0,-1 1 0,18-3 0,-33 6 0,33-6 0,-30 8 0,30-8 0,-25 8 0,25-8 0,-26 8 0,26-8 0,-23 6 0,23-6 0,-24 5 0,24-5 0,-23 2 0,23-2 0,-24 4 0,24-4 0,-24 4 0,24-4 0,-23 8 0,23-8 0,-20 8 0,20-8 0,-17 10 0,17-10 0,0 0 0,-24 7 0,24-7 0,0 0 0,-23 6 0,23-6 0,0 0 0,-24 4 0,24-4 0,0 0-1,-23 6 1,23-6 1,0 0-1,-26 12 0,26-12 0,-24 9 0,24-9-1,-27 12 2,27-12-1,-27 12 0,27-12 0,-28 12 0,28-12 0,-23 7 0,23-7 0,-22 12 0,22-12 0,-20 12 0,20-12 0,-19 12-1,19-12 1,-18 9 0,18-9 0,-21 10 0,21-10 0,-22 10 0,22-10 0,-22 10 0,22-10 0,-21 7 0,21-7 1,-22 8-2,22-8 1,-19 8 0,19-8 0,-20 6 0,20-6 0,-18 6 0,18-6 0,-19 2 0,19-2 0,0 0 0,-26 4 0,26-4 0,-17 0 0,17 0 0,0 0 0,-24 2 0,24-2 0,-18 3 0,18-3 0,0 0 0,-23 6 0,23-6 0,0 0 0,-22 6 0,22-6 0,-19 0 0,19 0 0,-22 0 0,22 0 0,-25-2 0,25 2 0,-26 0 0,26 0 0,-21-2 0,21 2 0,0 0 0,-22 4 0,22-4 0,0 0 0,0 0 0,0 0 0,-20 18 0,20-18 0,0 0-1,0 0 1,0 0 0,-11 19 0,11-19 0,0 0 0,0 0 0,0 0 0,0 0 0,0 0-1,0 0 1,0 0-1,0 0 0,0 0-2,0 0-5,0 0-26,0 0 1,0 0-2,0 0 1</inkml:trace>
  </inkml:traceGroup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6.33226E-7" units="1/dev"/>
        </inkml:channelProperties>
      </inkml:inkSource>
      <inkml:timestamp xml:id="ts0" timeString="2013-07-29T11:11:44.443"/>
    </inkml:context>
    <inkml:brush xml:id="br0">
      <inkml:brushProperty name="width" value="0.07938" units="cm"/>
      <inkml:brushProperty name="height" value="0.07938" units="cm"/>
    </inkml:brush>
  </inkml:definitions>
  <inkml:traceGroup>
    <inkml:annotationXML>
      <emma:emma xmlns:emma="http://www.w3.org/2003/04/emma" version="1.0">
        <emma:interpretation id="{A0848FA4-BCC6-4A1B-A04A-370955F8572E}" emma:medium="tactile" emma:mode="ink">
          <msink:context xmlns:msink="http://schemas.microsoft.com/ink/2010/main" type="writingRegion" rotatedBoundingBox="4001,7340 4554,7340 4554,8391 4001,8391"/>
        </emma:interpretation>
      </emma:emma>
    </inkml:annotationXML>
    <inkml:traceGroup>
      <inkml:annotationXML>
        <emma:emma xmlns:emma="http://www.w3.org/2003/04/emma" version="1.0">
          <emma:interpretation id="{935E6B10-5B1F-4C54-8312-982EC6506708}" emma:medium="tactile" emma:mode="ink">
            <msink:context xmlns:msink="http://schemas.microsoft.com/ink/2010/main" type="paragraph" rotatedBoundingBox="4001,7340 4554,7340 4554,8391 4001,839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3D540B2-7E8E-4BF0-B88F-3DC1333A9613}" emma:medium="tactile" emma:mode="ink">
              <msink:context xmlns:msink="http://schemas.microsoft.com/ink/2010/main" type="line" rotatedBoundingBox="4001,7340 4554,7340 4554,8391 4001,8391"/>
            </emma:interpretation>
          </emma:emma>
        </inkml:annotationXML>
        <inkml:traceGroup>
          <inkml:annotationXML>
            <emma:emma xmlns:emma="http://www.w3.org/2003/04/emma" version="1.0">
              <emma:interpretation id="{76E8E4FC-E42F-4B8D-A11A-39A5C5AED8AE}" emma:medium="tactile" emma:mode="ink">
                <msink:context xmlns:msink="http://schemas.microsoft.com/ink/2010/main" type="inkWord" rotatedBoundingBox="4001,7340 4554,7340 4554,8391 4001,8391">
                  <msink:destinationLink direction="to" ref="{8D0D6383-67CD-4717-B2AB-547AEB9D0721}"/>
                </msink:context>
              </emma:interpretation>
              <emma:one-of disjunction-type="recognition" id="oneOf0">
                <emma:interpretation id="interp0" emma:lang="en-CA" emma:confidence="1">
                  <emma:literal>p</emma:literal>
                </emma:interpretation>
                <emma:interpretation id="interp1" emma:lang="en-CA" emma:confidence="0">
                  <emma:literal>k</emma:literal>
                </emma:interpretation>
                <emma:interpretation id="interp2" emma:lang="en-CA" emma:confidence="0">
                  <emma:literal>g</emma:literal>
                </emma:interpretation>
                <emma:interpretation id="interp3" emma:lang="en-CA" emma:confidence="0">
                  <emma:literal>Q</emma:literal>
                </emma:interpretation>
                <emma:interpretation id="interp4" emma:lang="en-CA" emma:confidence="0">
                  <emma:literal>$</emma:literal>
                </emma:interpretation>
              </emma:one-of>
            </emma:emma>
          </inkml:annotationXML>
          <inkml:trace contextRef="#ctx0" brushRef="#br0">963 23 7,'0'-13'22,"0"13"1,0 0-7,0 0-2,0 0-1,0 0-3,0 0-3,0 0-2,0 0 0,0 0-2,0 0 1,0 0-2,0 0 0,15-3 0,-15 3 0,0 0 0,11-5-1,-11 5 2,17-2-1,-17 2 1,14 1-1,-5 0 1,-9-1-1,20 5 0,-12 0 0,3-3-1,-11-2-1,17 8 1,-5-2-1,-3-1 0,1 1 0,-1-2 0,0 4 0,2 1 0,-2-2 0,0 0 0,1 3 0,-2-1 0,1 0 0,-2 1 0,0 1 0,1-1-1,-1 1 1,-1-2 0,1 3 0,-1-1 1,-3 2-1,3 1 0,-2-4 0,-4 7 1,2-1-1,1 1 1,-3-1-1,0 2 1,-3 0-1,1-3 0,0 3 0,1-2 1,-3 0-1,1-1 0,0 1 0,-2 1 0,1-2 1,-1 0-1,-1-2 1,0 1-1,-1 0 1,0-4 1,-1 0-1,8-10 0,-17 16 0,10-10 0,-5 3 1,3-7-1,-4 4 0,1-4 1,-1 4-1,-1-1 0,-3-2 1,2 1-1,-3-1-1,2-1 1,-4 0 0,5 0-1,-6-3 1,4 1-1,1-2 0,-1-3 1,3 4-1,-3-6 0,1 1 0,2-1 1,-2 0-1,4-2 0,-3 3 0,6-2 0,-4-1 0,3 1 1,-1-2-1,3-3 0,0 0 0,1-1 0,2-1 0,-4-2 1,4 2-1,0-3 0,-2 5 0,3-1 0,-1 2 0,3-1 0,-2 2 0,3 0 0,0-2 0,1 0 0,0-3-1,2 3 1,-1-4-1,0 3 0,2-3 1,-2 1-1,4 2 1,-2-1 0,2 4 0,1-1 0,-2 1 0,3 3 0,-2-1 0,-5 9 0,13-16 0,-13 16 0,15-16 0,-6 7 0,3 1 0,-4 0 1,4 2-1,2-1 0,-1 3 0,1 0 0,0 1 0,2 0 1,-1 1-1,0 2 0,0 0 0,-1 2 0,0 1 0,-2 0-1,-1-1 1,0 3 0,2-4-3,-13-1-5,20 5-15,-13-3-9,-7-2-2,16 1 1,-16-1-1</inkml:trace>
          <inkml:trace contextRef="#ctx0" brushRef="#br0">985 578 9,'0'0'23,"0"0"0,0 0-1,0 0-5,0 0-5,0 0-3,0 0-1,-5 7-2,1 4-1,3 0-1,-5 4 0,5 3-1,-4 5 0,4 1-1,-4 6 1,3 2-1,-1 1-2,0 0 1,2 0-1,-3 1 0,4-2 0,0-3 0,4 0-1,-4-6 1,0-5 0,1-2 0,1-3 0,-2-13-1,1 9 1,-1-9-1,0 0-3,0 0-5,0-17-10,0 6-11,0 11 1,0-22 0</inkml:trace>
        </inkml:traceGroup>
      </inkml:traceGroup>
    </inkml:traceGroup>
  </inkml:traceGroup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6.33226E-7" units="1/dev"/>
        </inkml:channelProperties>
      </inkml:inkSource>
      <inkml:timestamp xml:id="ts0" timeString="2013-07-29T10:58:07.719"/>
    </inkml:context>
    <inkml:brush xml:id="br0">
      <inkml:brushProperty name="width" value="0.07" units="cm"/>
      <inkml:brushProperty name="height" value="0.07" units="cm"/>
    </inkml:brush>
  </inkml:definitions>
  <inkml:traceGroup>
    <inkml:annotationXML>
      <emma:emma xmlns:emma="http://www.w3.org/2003/04/emma" version="1.0">
        <emma:interpretation id="{1FD249A1-FBA0-4D9D-A5EE-D8F6CA4D9DE2}" emma:medium="tactile" emma:mode="ink">
          <msink:context xmlns:msink="http://schemas.microsoft.com/ink/2010/main" type="writingRegion" rotatedBoundingBox="11132,7022 13718,6991 13738,8608 11151,8640">
            <msink:destinationLink direction="with" ref="{8EC7346A-8FF4-4C70-906D-32AB9D5F8C17}"/>
          </msink:context>
        </emma:interpretation>
      </emma:emma>
    </inkml:annotationXML>
    <inkml:traceGroup>
      <inkml:annotationXML>
        <emma:emma xmlns:emma="http://www.w3.org/2003/04/emma" version="1.0">
          <emma:interpretation id="{7A558587-4FBC-4051-9E08-BCE0413E42E0}" emma:medium="tactile" emma:mode="ink">
            <msink:context xmlns:msink="http://schemas.microsoft.com/ink/2010/main" type="paragraph" rotatedBoundingBox="11132,7022 13718,6991 13735,8352 11148,838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FEE445E-91C4-4F50-909F-5A0DA51C9037}" emma:medium="tactile" emma:mode="ink">
              <msink:context xmlns:msink="http://schemas.microsoft.com/ink/2010/main" type="line" rotatedBoundingBox="11132,7022 13718,6991 13735,8352 11148,8384"/>
            </emma:interpretation>
          </emma:emma>
        </inkml:annotationXML>
        <inkml:traceGroup>
          <inkml:annotationXML>
            <emma:emma xmlns:emma="http://www.w3.org/2003/04/emma" version="1.0">
              <emma:interpretation id="{543F9287-B972-4875-B25A-D8A284A904EA}" emma:medium="tactile" emma:mode="ink">
                <msink:context xmlns:msink="http://schemas.microsoft.com/ink/2010/main" type="inkWord" rotatedBoundingBox="11132,7022 13718,6991 13735,8352 11148,8384"/>
              </emma:interpretation>
              <emma:one-of disjunction-type="recognition" id="oneOf0">
                <emma:interpretation id="interp0" emma:lang="en-CA" emma:confidence="0">
                  <emma:literal>IE-era',</emma:literal>
                </emma:interpretation>
                <emma:interpretation id="interp1" emma:lang="en-CA" emma:confidence="0">
                  <emma:literal>-fixer".</emma:literal>
                </emma:interpretation>
                <emma:interpretation id="interp2" emma:lang="en-CA" emma:confidence="0">
                  <emma:literal>IE-era's',</emma:literal>
                </emma:interpretation>
                <emma:interpretation id="interp3" emma:lang="en-CA" emma:confidence="0">
                  <emma:literal>IE-era's,</emma:literal>
                </emma:interpretation>
                <emma:interpretation id="interp4" emma:lang="en-CA" emma:confidence="0">
                  <emma:literal>IE-emir',</emma:literal>
                </emma:interpretation>
              </emma:one-of>
            </emma:emma>
          </inkml:annotationXML>
          <inkml:trace contextRef="#ctx0" brushRef="#br0">7440 1267 26,'0'0'23,"0"0"1,14 5 1,-14-5-15,35 33-6,-16-11-5,10 2-13,-12-5-9,17 8-1,-8-12 0</inkml:trace>
          <inkml:trace contextRef="#ctx0" brushRef="#br0" timeOffset="15685">7855 2051 7,'0'0'16,"0"0"-2,0 0-1,0 0-2,0 0-1,0 0-1,19-3-1,-19 3-2,0 0-1,21-7-2,-21 7-1,20-5 0,-20 5-2,29-9 0,-29 9-2,31-12-1,-15 2-4,5 5-1,-4 2-6,0-3-3,7 15-6,-24-9 1</inkml:trace>
          <inkml:trace contextRef="#ctx0" brushRef="#br0" timeOffset="27245">8760 1315 22,'-19'-4'12,"-3"-4"1,1 8-2,2-2-1,-2 4-3,6 1 0,-6 4-1,21-7-2,-29 21 1,29-21-1,-31 24 0,14-14 0,-2-2 0,2 3-1,-2-4-1,-2-1 0,0 0-1,2 0-1,2 0 1,0 0-1,17-6 0,-24 7 0,24-7 0,0 0 0,0 0 0,0 0-1,0 0 1,0 0-1,29-19-1,-6 13-1,1 6-1,1-7-2,0 5-1,-1-3 0,-2 5-1,-5-4 1,-17 4 3,19 0 2,-19 0 3,0 0 2,0 0 1,-22 0 3,6 0-2,-1 4 1,-5-8-2,1 10 0,-3-8-1,-4 4 0,3-2 0,-3 6 0,-1 0 0,8-3-1,-6 0 0,6 8-1,-1-6 2,4 3-2,-2-1 0,20-7-1,-28 24 2,16-7-2,12-17 1,-17 26-1,17-26-1,-2 24 1,2-24-1,0 0-1,19 16-1,-19-16-2,31-12-2,-14-6-3,7 8-4,-3-4-2,3 1 2,-3-3 0,-2 1 2,-2 5 2,-17 10 4,24-18 8,-24 18 4,0 0 5,0 0 1,0 0 1,-17-6 2,3 12 0,-5 1-1,4 10-4,-6-5-2,4 7-2,-6-3-1,6 3-2,-2-2-1,0 3 0,2-6-1,0-2 0,3 0-1,14-12 1,-26 19-1,26-19 0,-17 12 0,17-12 1,0 0-1,0 0 0,0 0 0,26-7-1,-14 0 0,12-10-1,-2 5-1,3-12 1,0 10-1,3-10-1,1 12 0,-3-7-1,-2 7 2,-2-1 0,-3 2 0,-1 5 2,-18 6-1,19-7 3,-19 7 1,0 0 2,0 0 0,0 0 1,-30 13-1,13 5 1,-4-12 0,1 13-2,-8-8 1,1 2-2,-4 3 0,1 3-1,1-7 1,5 0-1,0-4 0,0 6 0,7-2 0,-1-2-1,18-10 0,-24 19 0,24-19-1,-13 17 1,13-17-1,-7 14 0,7-14 1,0 0-1,0 0 0,0 0 1,17 7-1,-17-7 0,26-19 0,-11 5-1,11 0-1,-4-6-1,11 8-1,-9-14 0,4 14 0,-8-7 1,5 7 0,-8 5 1,-17 7 2,17-5 2,-17 5 1,0 0 2,0 0 0,-22 31 0,6-24 0,1 5 0,-9-7-1,5 10 0,-9-4-1,4 1 0,0 0 0,3 0-2,-1-4 1,3 1 0,3-2-2,1-4 0,15-3-5,-24 4-9,24-4-13,0 0-1,-17-19 0,17 19 1</inkml:trace>
          <inkml:trace contextRef="#ctx0" brushRef="#br0" timeOffset="3978">8255 1714 13,'-4'15'15,"-15"-15"0,19 0-10,-25 24-5,7-15-1,3 6-2,-6-6-5,9 17-7,-15-16 0</inkml:trace>
          <inkml:trace contextRef="#ctx0" brushRef="#br0" timeOffset="25228">8167 1718 1,'24'-19'5,"-24"19"-2,34-26-3,-34 26 0,31-29-2,-16 17 0,1-1 0,-1 2 1,-15 11-1,30-13 2</inkml:trace>
          <inkml:trace contextRef="#ctx0" brushRef="#br0" timeOffset="4739">8226 1772 22,'0'0'24,"0"0"1,0 0-5,-17-7-5,17 7-3,0 0-1,11-17-2,-11 17-1,12-17-2,-7 3 0,-5 14-1,20-19-1,-4 13 0,-2-3-1,10 4-1,-7-2-2,11 4-1,-4 3-1,-4-6-3,11 6-4,-13-6-8,11-3-13,-2 7-2,-6-6 2,1 3 0</inkml:trace>
          <inkml:trace contextRef="#ctx0" brushRef="#br0" timeOffset="25462">8474 1539 2,'-25'10'3,"25"-10"1,-32 16 0,32-16-1,-35 22 1,18-8 1,-2-2 1,19-12 0,-31 22 1,31-22 0,-19 14-2,19-14 1,0 0-3,-15-2-1,15 2-1,0 0 0,0-17 1,0 17-1,0 0 1,12-22 0,-12 22 0,24-12 0,-7 5 0,-3-2-1,13-6-1,-6 3 0,3-7-1,0 5 0,2-3 0,-5 0 0,3 3 0,-7 1 0,2 2 0,-19 11 0,28-13 1,-28 13-1,20-12 1,-20 12-2,16-11 1,-16 11-1,0 0 1,15-12-2,-15 12 2,0 0 0,0 0 0,0 0 0,0 0 2,0 0 0,0 0 1,0 0-1,0 0 1,-19-3 0,19 3 1,-24 7-1,24-7 0,-26 14 1,11-8 0,15-6 1,-28 12-2,28-12 2,-20 12-2,20-12 2,-16 11-2,16-11 0,0 0 0,0 0 0,0 0-1,0 0 1,0 0-1,24 1-1,-24-1 1,28-5 0,-13 2-1,3-2-1,2-2 1,-1-2-2,2 1 0,5 3-1,-7-4 1,5 6-1,-4-4-1,1 5 1,-4-1 0,2 3 0,-19 0 1,24 3-1,-24-3 2,0 0 1,18 2 0,-18-2 0,0 0 2,0 0 0,-18 1 1,18-1 0,-24 6 1,7-3 0,17-3 0,-36 7 2,36-7-2,-31 7-1,31-7 0,-29-2-2,29 2 0,0 0 0,-14-15-1,14 15-1,0 0 1,0 0-1,14-18 1,-14 18 0,27-1-1,-10 2 0,-1 3-1,8 3 0,0-6-2,4 5 1,-3-3-1,3 4 0,-2-2 1,-2-2 1,-2 4 0,-1-3 2,-5-3 0,-16-1 1,20 7-1,-20-7 1,0 0-1,0 0-1,0 0 1,-20-19-1,4 7 2,-3-1-2,-5 1 2,0-5-1,-5 8 2,4-1 0,0 5 1,-5 5 0,8 3 1,-2 4-1,24-7 0,-31 14 0,31-14 0,-19 15-1,19-15-1,0 0-1,0 0 1,0 0-2,17-17 1,0 7-1,-1 3-1,8 7-1,0 0-1,10 7-2,-4 1 0,1 11 0,-2-5-2,2 5 1,0-2 0,-2-4 2,-11-1 1,4-1 1,-5-5-1,-17-6 1,21 7 0,-21-7 1,0 0 1,0 0 0,0 0 0,7-20 0,-7 20 4,-21-21 0,4 13 2,-2-4 0,-3 0 1,3-5 0,-9 5 1,4-4 1,3 8-3,2-6 0,2 9-2,17 5 0,-24-14 0,24 14-1,0 0 0,0 0-1,17 2 0,-1 10-1,8-5 1,0 10-1,5 0-1,4 3-1,0-4-2,3 11-1,-5-10 0,2 2 0,-8 3-3,3-4 1,-9 0 2,0-4 0,-19-14 1,19 19 2,-19-19 0,0 0 2,0 0 2,0 0 2,-17-29 1,-2 10 0,1 0 0,-6 2 1,4-4-2,-5 3-1,1 2 0,2 3-3,0 1 1,1 6-2,4 0 1,-1 0 0,18 6 0,-25-6 1,25 6-1,-16-6 0,16 6-1,0 0-1,0 0-4,-17-3-4,17 3-2,0 0-2,0 0-1,-24-12 1,24 12 0</inkml:trace>
          <inkml:trace contextRef="#ctx0" brushRef="#br0" timeOffset="1611">8377 687 29,'0'0'23,"0"0"1,10 21 0,4 1-17,-4 4-31,-5-9 1,16 16-1,-9-16 1</inkml:trace>
          <inkml:trace contextRef="#ctx0" brushRef="#br0" timeOffset="6526">8836 1555 5,'0'0'12,"19"-5"-2,-19 5 1,0 0-1,0 0-1,19-4-1,-19 4-1,17 0-1,-17 0 1,26 7-4,-9-2-5,2-3-9,16 12-7,-13-11-2,20 21 0</inkml:trace>
          <inkml:trace contextRef="#ctx0" brushRef="#br0" timeOffset="7313">8854 1567 11,'31'13'19,"-31"-13"1,24 16-6,-24-16-2,32 24-3,-11-11-3,3 1-3,0 2-5,2-1-4,3 2-7,-3-1-5,10 9-3,-14-13 0</inkml:trace>
          <inkml:trace contextRef="#ctx0" brushRef="#br0" timeOffset="17751">9012 2041 12,'0'0'19,"0"0"-5,0 0-4,0 0-1,22-17-1,-22 17-1,19-21-1,-19 21-3,30-24 0,-12 14-1,1-2 0,6 4-2,2 1-1,4-4-1,0 5-3,4 0-10,-11-7-7,19 21 1,-19-16-1</inkml:trace>
          <inkml:trace contextRef="#ctx0" brushRef="#br0" timeOffset="2187">9476 1072 49,'-7'15'24,"-17"-11"0,17 13-13,-5 3-33,-18-15-1,24 13 0,-19-17-2</inkml:trace>
          <inkml:trace contextRef="#ctx0" brushRef="#br0" timeOffset="2775">10034 1851 30,'-17'25'23,"-22"-10"0,9 12 0,-2-6-25,-11-9-19,15 14 0,-18-16 1,25 16-2</inkml:trace>
        </inkml:traceGroup>
      </inkml:traceGroup>
    </inkml:traceGroup>
    <inkml:traceGroup>
      <inkml:annotationXML>
        <emma:emma xmlns:emma="http://www.w3.org/2003/04/emma" version="1.0">
          <emma:interpretation id="{C9FC841B-E31C-4BE6-A8CC-3559F8AD97D6}" emma:medium="tactile" emma:mode="ink">
            <msink:context xmlns:msink="http://schemas.microsoft.com/ink/2010/main" type="paragraph" rotatedBoundingBox="11902,8101 12622,8101 12622,8625 11902,8625" alignmentLevel="2"/>
          </emma:interpretation>
        </emma:emma>
      </inkml:annotationXML>
      <inkml:traceGroup>
        <inkml:annotationXML>
          <emma:emma xmlns:emma="http://www.w3.org/2003/04/emma" version="1.0">
            <emma:interpretation id="{84498E35-3E3F-4845-8E4F-FB445C1F9C31}" emma:medium="tactile" emma:mode="ink">
              <msink:context xmlns:msink="http://schemas.microsoft.com/ink/2010/main" type="inkBullet" rotatedBoundingBox="11842,8162 12582,8039 12672,8580 11932,8703"/>
            </emma:interpretation>
            <emma:one-of disjunction-type="recognition" id="oneOf1">
              <emma:interpretation id="interp5" emma:lang="en-CA" emma:confidence="1">
                <emma:literal>00</emma:literal>
              </emma:interpretation>
              <emma:interpretation id="interp6" emma:lang="en-CA" emma:confidence="0">
                <emma:literal>0</emma:literal>
              </emma:interpretation>
              <emma:interpretation id="interp7" emma:lang="en-CA" emma:confidence="0">
                <emma:literal>000</emma:literal>
              </emma:interpretation>
              <emma:interpretation id="interp8" emma:lang="en-CA" emma:confidence="0">
                <emma:literal>o</emma:literal>
              </emma:interpretation>
              <emma:interpretation id="interp9" emma:lang="en-CA" emma:confidence="0">
                <emma:literal>ooh</emma:literal>
              </emma:interpretation>
            </emma:one-of>
          </emma:emma>
        </inkml:annotationXML>
        <inkml:trace contextRef="#ctx0" brushRef="#br0" timeOffset="-6365">8329 1827 18,'0'0'21,"0"0"-3,0 0-2,7-17-1,-7 17-2,0 0-2,0 0-3,0 0 0,0 0-2,0 0-1,0 0-1,0 0-2,0 0 0,0 0-2,0 0 1,-16 17-1,16-17 0,-15 15 0,15-15 0,-17 24 1,10-8-1,0 1 0,-4 5 0,5-1 0,-5 1 0,8-2 0,-8 4 0,6 2 0,0-2-1,2-3 1,-1 1 0,-1-2 0,3 3-1,-3-5 2,5 1 0,0-2 0,0-17 1,5 21-1,-5-21 0,7 15 0,-7-15 1,0 0-2,0 0 1,17 19-1,-17-19 1,0 0 0,19 12-1,-19-12 1,16 5 0,-16-5-1,21 2 0,-21-2 1,27-2-1,-27 2 0,21-5 1,-21 5-1,24-5 0,-24 5 0,24-10 0,-24 10 0,28-14 0,-28 14 1,24-19-2,-24 19 1,21-24-1,-21 24 1,20-24 0,-20 24 0,14-25 0,-14 25 0,12-28 1,-12 28-1,12-25 1,-5 9-1,-7 16 0,12-27 0,-7 13 1,-5 14-1,11-31 0,-11 31-1,5-27 1,-5 27 0,1-26 1,-1 26-1,0-29 0,0 29 0,-5-27 0,5 27 0,-7-24 0,7 24 0,-12-24 0,12 24 0,-17-23 1,17 23-1,-19-15 0,19 15 0,-22-17-1,22 17 0,-19-4-1,19 4-6,-17 5-10,17-5-11,0 0-1,-13 24 0,13-24 1</inkml:trace>
        <inkml:trace contextRef="#ctx0" brushRef="#br0" timeOffset="-5109">8768 1777 9,'0'0'22,"0"0"1,0 0-2,0 0-3,0 0-4,0 0-2,0 0-2,0 0-1,0 0-2,0 0-1,-2 14-1,2-14-1,-7 17-1,7-17-1,-10 19 0,10-19-2,-12 20 1,12-20-2,-14 28 1,7-15 0,-1 5 0,-4 0 0,3 0 0,-1 2 0,1 2 0,0-3-1,-3 7 2,4-4-2,1-1 2,-2 1-2,4-1 1,-2 1-1,2-3 0,5 0 2,-2-2-2,1 2 2,1-4-2,0-15 2,1 28-1,-1-28 1,2 20-1,-2-20 0,0 0 0,12 19-1,-12-19 1,0 0 0,21 5 0,-21-5 0,20 3-1,-2-3 1,-18 0-1,29 0 0,-29 0 0,29-5 0,-29 5 0,29-7 1,-29 7 0,26-8-1,-26 8 2,23-10-2,-23 10 1,20-17-1,-20 17 0,17-18 0,-10 5-1,-7 13 0,12-31 1,-1 14 0,-6-2 0,2 0 1,0-2 0,-2-1 0,0 7 0,0-6 1,-1 4-1,-4-4 0,5 4 0,-5 0 1,0 3-1,0-4 1,0 18 0,-5-30 0,5 30 0,-7-27 1,7 27 0,-7-26-1,7 26 1,-14-25-1,14 25 0,-21-24 0,21 24 0,-19-21 0,19 21-2,-24-10-1,7 3-7,17 7-19,0 0-2,-19-3 0,19 3 1</inkml:trace>
      </inkml:traceGroup>
    </inkml:traceGroup>
  </inkml:traceGroup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6.33226E-7" units="1/dev"/>
        </inkml:channelProperties>
      </inkml:inkSource>
      <inkml:timestamp xml:id="ts0" timeString="2013-07-29T10:58:07.719"/>
    </inkml:context>
    <inkml:brush xml:id="br0">
      <inkml:brushProperty name="width" value="0.07" units="cm"/>
      <inkml:brushProperty name="height" value="0.07" units="cm"/>
    </inkml:brush>
  </inkml:definitions>
  <inkml:traceGroup>
    <inkml:annotationXML>
      <emma:emma xmlns:emma="http://www.w3.org/2003/04/emma" version="1.0">
        <emma:interpretation id="{C9EEA2B6-AF81-467A-8659-3DF7E3BD5FDE}" emma:medium="tactile" emma:mode="ink">
          <msink:context xmlns:msink="http://schemas.microsoft.com/ink/2010/main" type="writingRegion" rotatedBoundingBox="10379,7433 13362,6690 13761,8289 10777,9032">
            <msink:destinationLink direction="with" ref="{872E728B-CAD9-48C4-BA51-A58A75A6E26B}"/>
          </msink:context>
        </emma:interpretation>
      </emma:emma>
    </inkml:annotationXML>
    <inkml:traceGroup>
      <inkml:annotationXML>
        <emma:emma xmlns:emma="http://www.w3.org/2003/04/emma" version="1.0">
          <emma:interpretation id="{C4BA30ED-2B66-4343-926D-05E303E6B9FA}" emma:medium="tactile" emma:mode="ink">
            <msink:context xmlns:msink="http://schemas.microsoft.com/ink/2010/main" type="paragraph" rotatedBoundingBox="10379,7433 13362,6690 13761,8289 10777,903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43505F3-0336-4DDC-B7AE-E1C2D9099E0D}" emma:medium="tactile" emma:mode="ink">
              <msink:context xmlns:msink="http://schemas.microsoft.com/ink/2010/main" type="line" rotatedBoundingBox="10379,7433 13362,6690 13761,8289 10777,9032"/>
            </emma:interpretation>
          </emma:emma>
        </inkml:annotationXML>
        <inkml:traceGroup>
          <inkml:annotationXML>
            <emma:emma xmlns:emma="http://www.w3.org/2003/04/emma" version="1.0">
              <emma:interpretation id="{84696E96-5621-4600-A04F-F001EC437AA8}" emma:medium="tactile" emma:mode="ink">
                <msink:context xmlns:msink="http://schemas.microsoft.com/ink/2010/main" type="inkWord" rotatedBoundingBox="10379,7433 13362,6690 13761,8289 10777,9032"/>
              </emma:interpretation>
              <emma:one-of disjunction-type="recognition" id="oneOf0">
                <emma:interpretation id="interp0" emma:lang="en-CA" emma:confidence="0.5">
                  <emma:literal>ion',</emma:literal>
                </emma:interpretation>
                <emma:interpretation id="interp1" emma:lang="en-CA" emma:confidence="0">
                  <emma:literal>ion,</emma:literal>
                </emma:interpretation>
                <emma:interpretation id="interp2" emma:lang="en-CA" emma:confidence="0">
                  <emma:literal>isopod',</emma:literal>
                </emma:interpretation>
                <emma:interpretation id="interp3" emma:lang="en-CA" emma:confidence="0">
                  <emma:literal>iou',</emma:literal>
                </emma:interpretation>
                <emma:interpretation id="interp4" emma:lang="en-CA" emma:confidence="0">
                  <emma:literal>toot,</emma:literal>
                </emma:interpretation>
              </emma:one-of>
            </emma:emma>
          </inkml:annotationXML>
          <inkml:trace contextRef="#ctx0" brushRef="#br0">7440 1267 26,'0'0'23,"0"0"1,14 5 1,-14-5-15,35 33-6,-16-11-5,10 2-13,-12-5-9,17 8-1,-8-12 0</inkml:trace>
          <inkml:trace contextRef="#ctx0" brushRef="#br0" timeOffset="15685">7855 2051 7,'0'0'16,"0"0"-2,0 0-1,0 0-2,0 0-1,0 0-1,19-3-1,-19 3-2,0 0-1,21-7-2,-21 7-1,20-5 0,-20 5-2,29-9 0,-29 9-2,31-12-1,-15 2-4,5 5-1,-4 2-6,0-3-3,7 15-6,-24-9 1</inkml:trace>
          <inkml:trace contextRef="#ctx0" brushRef="#br0" timeOffset="16728">7969 2035 7,'0'0'14,"0"0"-1,0 0-3,0 0-1,0 0-2,17 1-3,-17-1-2,19 4 0,-19-4-1,29 0 0,-15 2 0,1-2-1,4-2 0,-3-2-2,-1 1-4,10 5-11,-25-2-2,29 0 0</inkml:trace>
          <inkml:trace contextRef="#ctx0" brushRef="#br0" timeOffset="27245">8760 1315 22,'-19'-4'12,"-3"-4"1,1 8-2,2-2-1,-2 4-3,6 1 0,-6 4-1,21-7-2,-29 21 1,29-21-1,-31 24 0,14-14 0,-2-2 0,2 3-1,-2-4-1,-2-1 0,0 0-1,2 0-1,2 0 1,0 0-1,17-6 0,-24 7 0,24-7 0,0 0 0,0 0 0,0 0-1,0 0 1,0 0-1,29-19-1,-6 13-1,1 6-1,1-7-2,0 5-1,-1-3 0,-2 5-1,-5-4 1,-17 4 3,19 0 2,-19 0 3,0 0 2,0 0 1,-22 0 3,6 0-2,-1 4 1,-5-8-2,1 10 0,-3-8-1,-4 4 0,3-2 0,-3 6 0,-1 0 0,8-3-1,-6 0 0,6 8-1,-1-6 2,4 3-2,-2-1 0,20-7-1,-28 24 2,16-7-2,12-17 1,-17 26-1,17-26-1,-2 24 1,2-24-1,0 0-1,19 16-1,-19-16-2,31-12-2,-14-6-3,7 8-4,-3-4-2,3 1 2,-3-3 0,-2 1 2,-2 5 2,-17 10 4,24-18 8,-24 18 4,0 0 5,0 0 1,0 0 1,-17-6 2,3 12 0,-5 1-1,4 10-4,-6-5-2,4 7-2,-6-3-1,6 3-2,-2-2-1,0 3 0,2-6-1,0-2 0,3 0-1,14-12 1,-26 19-1,26-19 0,-17 12 0,17-12 1,0 0-1,0 0 0,0 0 0,26-7-1,-14 0 0,12-10-1,-2 5-1,3-12 1,0 10-1,3-10-1,1 12 0,-3-7-1,-2 7 2,-2-1 0,-3 2 0,-1 5 2,-18 6-1,19-7 3,-19 7 1,0 0 2,0 0 0,0 0 1,-30 13-1,13 5 1,-4-12 0,1 13-2,-8-8 1,1 2-2,-4 3 0,1 3-1,1-7 1,5 0-1,0-4 0,0 6 0,7-2 0,-1-2-1,18-10 0,-24 19 0,24-19-1,-13 17 1,13-17-1,-7 14 0,7-14 1,0 0-1,0 0 0,0 0 1,17 7-1,-17-7 0,26-19 0,-11 5-1,11 0-1,-4-6-1,11 8-1,-9-14 0,4 14 0,-8-7 1,5 7 0,-8 5 1,-17 7 2,17-5 2,-17 5 1,0 0 2,0 0 0,-22 31 0,6-24 0,1 5 0,-9-7-1,5 10 0,-9-4-1,4 1 0,0 0 0,3 0-2,-1-4 1,3 1 0,3-2-2,1-4 0,15-3-5,-24 4-9,24-4-13,0 0-1,-17-19 0,17 19 1</inkml:trace>
          <inkml:trace contextRef="#ctx0" brushRef="#br0" timeOffset="-6365">8329 1827 18,'0'0'21,"0"0"-3,0 0-2,7-17-1,-7 17-2,0 0-2,0 0-3,0 0 0,0 0-2,0 0-1,0 0-1,0 0-2,0 0 0,0 0-2,0 0 1,-16 17-1,16-17 0,-15 15 0,15-15 0,-17 24 1,10-8-1,0 1 0,-4 5 0,5-1 0,-5 1 0,8-2 0,-8 4 0,6 2 0,0-2-1,2-3 1,-1 1 0,-1-2 0,3 3-1,-3-5 2,5 1 0,0-2 0,0-17 1,5 21-1,-5-21 0,7 15 0,-7-15 1,0 0-2,0 0 1,17 19-1,-17-19 1,0 0 0,19 12-1,-19-12 1,16 5 0,-16-5-1,21 2 0,-21-2 1,27-2-1,-27 2 0,21-5 1,-21 5-1,24-5 0,-24 5 0,24-10 0,-24 10 0,28-14 0,-28 14 1,24-19-2,-24 19 1,21-24-1,-21 24 1,20-24 0,-20 24 0,14-25 0,-14 25 0,12-28 1,-12 28-1,12-25 1,-5 9-1,-7 16 0,12-27 0,-7 13 1,-5 14-1,11-31 0,-11 31-1,5-27 1,-5 27 0,1-26 1,-1 26-1,0-29 0,0 29 0,-5-27 0,5 27 0,-7-24 0,7 24 0,-12-24 0,12 24 0,-17-23 1,17 23-1,-19-15 0,19 15 0,-22-17-1,22 17 0,-19-4-1,19 4-6,-17 5-10,17-5-11,0 0-1,-13 24 0,13-24 1</inkml:trace>
          <inkml:trace contextRef="#ctx0" brushRef="#br0" timeOffset="3978">8255 1714 13,'-4'15'15,"-15"-15"0,19 0-10,-25 24-5,7-15-1,3 6-2,-6-6-5,9 17-7,-15-16 0</inkml:trace>
          <inkml:trace contextRef="#ctx0" brushRef="#br0" timeOffset="25228">8167 1718 1,'24'-19'5,"-24"19"-2,34-26-3,-34 26 0,31-29-2,-16 17 0,1-1 0,-1 2 1,-15 11-1,30-13 2</inkml:trace>
          <inkml:trace contextRef="#ctx0" brushRef="#br0" timeOffset="4739">8226 1772 22,'0'0'24,"0"0"1,0 0-5,-17-7-5,17 7-3,0 0-1,11-17-2,-11 17-1,12-17-2,-7 3 0,-5 14-1,20-19-1,-4 13 0,-2-3-1,10 4-1,-7-2-2,11 4-1,-4 3-1,-4-6-3,11 6-4,-13-6-8,11-3-13,-2 7-2,-6-6 2,1 3 0</inkml:trace>
          <inkml:trace contextRef="#ctx0" brushRef="#br0" timeOffset="25462">8474 1539 2,'-25'10'3,"25"-10"1,-32 16 0,32-16-1,-35 22 1,18-8 1,-2-2 1,19-12 0,-31 22 1,31-22 0,-19 14-2,19-14 1,0 0-3,-15-2-1,15 2-1,0 0 0,0-17 1,0 17-1,0 0 1,12-22 0,-12 22 0,24-12 0,-7 5 0,-3-2-1,13-6-1,-6 3 0,3-7-1,0 5 0,2-3 0,-5 0 0,3 3 0,-7 1 0,2 2 0,-19 11 0,28-13 1,-28 13-1,20-12 1,-20 12-2,16-11 1,-16 11-1,0 0 1,15-12-2,-15 12 2,0 0 0,0 0 0,0 0 0,0 0 2,0 0 0,0 0 1,0 0-1,0 0 1,-19-3 0,19 3 1,-24 7-1,24-7 0,-26 14 1,11-8 0,15-6 1,-28 12-2,28-12 2,-20 12-2,20-12 2,-16 11-2,16-11 0,0 0 0,0 0 0,0 0-1,0 0 1,0 0-1,24 1-1,-24-1 1,28-5 0,-13 2-1,3-2-1,2-2 1,-1-2-2,2 1 0,5 3-1,-7-4 1,5 6-1,-4-4-1,1 5 1,-4-1 0,2 3 0,-19 0 1,24 3-1,-24-3 2,0 0 1,18 2 0,-18-2 0,0 0 2,0 0 0,-18 1 1,18-1 0,-24 6 1,7-3 0,17-3 0,-36 7 2,36-7-2,-31 7-1,31-7 0,-29-2-2,29 2 0,0 0 0,-14-15-1,14 15-1,0 0 1,0 0-1,14-18 1,-14 18 0,27-1-1,-10 2 0,-1 3-1,8 3 0,0-6-2,4 5 1,-3-3-1,3 4 0,-2-2 1,-2-2 1,-2 4 0,-1-3 2,-5-3 0,-16-1 1,20 7-1,-20-7 1,0 0-1,0 0-1,0 0 1,-20-19-1,4 7 2,-3-1-2,-5 1 2,0-5-1,-5 8 2,4-1 0,0 5 1,-5 5 0,8 3 1,-2 4-1,24-7 0,-31 14 0,31-14 0,-19 15-1,19-15-1,0 0-1,0 0 1,0 0-2,17-17 1,0 7-1,-1 3-1,8 7-1,0 0-1,10 7-2,-4 1 0,1 11 0,-2-5-2,2 5 1,0-2 0,-2-4 2,-11-1 1,4-1 1,-5-5-1,-17-6 1,21 7 0,-21-7 1,0 0 1,0 0 0,0 0 0,7-20 0,-7 20 4,-21-21 0,4 13 2,-2-4 0,-3 0 1,3-5 0,-9 5 1,4-4 1,3 8-3,2-6 0,2 9-2,17 5 0,-24-14 0,24 14-1,0 0 0,0 0-1,17 2 0,-1 10-1,8-5 1,0 10-1,5 0-1,4 3-1,0-4-2,3 11-1,-5-10 0,2 2 0,-8 3-3,3-4 1,-9 0 2,0-4 0,-19-14 1,19 19 2,-19-19 0,0 0 2,0 0 2,0 0 2,-17-29 1,-2 10 0,1 0 0,-6 2 1,4-4-2,-5 3-1,1 2 0,2 3-3,0 1 1,1 6-2,4 0 1,-1 0 0,18 6 0,-25-6 1,25 6-1,-16-6 0,16 6-1,0 0-1,0 0-4,-17-3-4,17 3-2,0 0-2,0 0-1,-24-12 1,24 12 0</inkml:trace>
          <inkml:trace contextRef="#ctx0" brushRef="#br0" timeOffset="-5109">8768 1777 9,'0'0'22,"0"0"1,0 0-2,0 0-3,0 0-4,0 0-2,0 0-2,0 0-1,0 0-2,0 0-1,-2 14-1,2-14-1,-7 17-1,7-17-1,-10 19 0,10-19-2,-12 20 1,12-20-2,-14 28 1,7-15 0,-1 5 0,-4 0 0,3 0 0,-1 2 0,1 2 0,0-3-1,-3 7 2,4-4-2,1-1 2,-2 1-2,4-1 1,-2 1-1,2-3 0,5 0 2,-2-2-2,1 2 2,1-4-2,0-15 2,1 28-1,-1-28 1,2 20-1,-2-20 0,0 0 0,12 19-1,-12-19 1,0 0 0,21 5 0,-21-5 0,20 3-1,-2-3 1,-18 0-1,29 0 0,-29 0 0,29-5 0,-29 5 0,29-7 1,-29 7 0,26-8-1,-26 8 2,23-10-2,-23 10 1,20-17-1,-20 17 0,17-18 0,-10 5-1,-7 13 0,12-31 1,-1 14 0,-6-2 0,2 0 1,0-2 0,-2-1 0,0 7 0,0-6 1,-1 4-1,-4-4 0,5 4 0,-5 0 1,0 3-1,0-4 1,0 18 0,-5-30 0,5 30 0,-7-27 1,7 27 0,-7-26-1,7 26 1,-14-25-1,14 25 0,-21-24 0,21 24 0,-19-21 0,19 21-2,-24-10-1,7 3-7,17 7-19,0 0-2,-19-3 0,19 3 1</inkml:trace>
          <inkml:trace contextRef="#ctx0" brushRef="#br0" timeOffset="1611">8377 687 29,'0'0'23,"0"0"1,10 21 0,4 1-17,-4 4-31,-5-9 1,16 16-1,-9-16 1</inkml:trace>
          <inkml:trace contextRef="#ctx0" brushRef="#br0" timeOffset="6526">8836 1555 5,'0'0'12,"19"-5"-2,-19 5 1,0 0-1,0 0-1,19-4-1,-19 4-1,17 0-1,-17 0 1,26 7-4,-9-2-5,2-3-9,16 12-7,-13-11-2,20 21 0</inkml:trace>
          <inkml:trace contextRef="#ctx0" brushRef="#br0" timeOffset="7313">8854 1567 11,'31'13'19,"-31"-13"1,24 16-6,-24-16-2,32 24-3,-11-11-3,3 1-3,0 2-5,2-1-4,3 2-7,-3-1-5,10 9-3,-14-13 0</inkml:trace>
          <inkml:trace contextRef="#ctx0" brushRef="#br0" timeOffset="17751">9012 2041 12,'0'0'19,"0"0"-5,0 0-4,0 0-1,22-17-1,-22 17-1,19-21-1,-19 21-3,30-24 0,-12 14-1,1-2 0,6 4-2,2 1-1,4-4-1,0 5-3,4 0-10,-11-7-7,19 21 1,-19-16-1</inkml:trace>
          <inkml:trace contextRef="#ctx0" brushRef="#br0" timeOffset="2187">9476 1072 49,'-7'15'24,"-17"-11"0,17 13-13,-5 3-33,-18-15-1,24 13 0,-19-17-2</inkml:trace>
          <inkml:trace contextRef="#ctx0" brushRef="#br0" timeOffset="2775">10034 1851 30,'-17'25'23,"-22"-10"0,9 12 0,-2-6-25,-11-9-19,15 14 0,-18-16 1,25 16-2</inkml:trace>
          <inkml:trace contextRef="#ctx0" brushRef="#br0" timeOffset="-594">6997 2381 8,'0'0'17,"0"-17"0,0 17 0,0 0-3,0 0 0,0 0-4,5-19-1,-5 19-1,0 0-2,25 0-2,-10 2-3,4 0-6,7 0-12,5 4-8,-14-11-1,17 10 1</inkml:trace>
        </inkml:traceGroup>
      </inkml:traceGroup>
    </inkml:traceGroup>
  </inkml:traceGroup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6.33226E-7" units="1/dev"/>
        </inkml:channelProperties>
      </inkml:inkSource>
      <inkml:timestamp xml:id="ts0" timeString="2013-07-29T11:11:44.443"/>
    </inkml:context>
    <inkml:brush xml:id="br0">
      <inkml:brushProperty name="width" value="0.07938" units="cm"/>
      <inkml:brushProperty name="height" value="0.07938" units="cm"/>
    </inkml:brush>
  </inkml:definitions>
  <inkml:traceGroup>
    <inkml:annotationXML>
      <emma:emma xmlns:emma="http://www.w3.org/2003/04/emma" version="1.0">
        <emma:interpretation id="{4179E649-3C3F-400A-9993-8AB0D87DB885}" emma:medium="tactile" emma:mode="ink">
          <msink:context xmlns:msink="http://schemas.microsoft.com/ink/2010/main" type="inkDrawing" rotatedBoundingBox="3476,8179 5102,8236 5054,9572 3428,9514" hotPoints="5019,8870 4222,9667 3425,8870 4222,8072" semanticType="underline" shapeName="Circle"/>
        </emma:interpretation>
      </emma:emma>
    </inkml:annotationXML>
    <inkml:trace contextRef="#ctx0" brushRef="#br0">1017 917 23,'10'6'24,"-10"-6"1,6 11-7,-6-11-3,7 8-5,-7-8-1,13 10-3,-4-10-1,-9 0-1,16 5 0,-16-5 0,15 6 0,-15-6-1,18 4 0,-18-4 0,16 0-1,-16 0 0,15 0 0,-15 0-1,15-2 0,-15 2 1,16-5-1,-6 2-1,-3 2 0,2-1 0,-9 2 0,18-2 0,-18 2 0,15-7 0,-6 6 0,1-1 0,-2 2 0,3 0 0,-2 0 0,3 2 1,-1-1-1,0 2 0,0 1 0,2-2 0,-3 1 0,0 0 0,0 0 0,0 0 0,0-2 0,-2 3 0,2 0 0,1 0 0,-3 2 0,3 1 0,-2-2 0,3 2 0,-4 0 0,1 0 0,4 0 0,-4 0 0,2-1 0,0 1 0,0 0-1,0 2 1,-1 0 0,2-2 0,-2 1 0,-1 3 0,3-1 0,-5 0-1,1 1 1,1-2 0,-1 3 0,1-2 0,-9-10 0,14 22 0,-14-22 0,15 16 0,-8-4 0,1-1 0,-1-1 0,-1 3 0,1-1 0,0 1 0,0-1 0,-3-2 0,-1 0 0,1 1 0,0-2-2,-2-1 2,1 2 0,-2 0 0,1 0 0,-1 2 0,0-2 0,1 1 0,-2 2 0,2-2 0,-2 1 0,3-2 0,-1-1-1,-2 2 1,1 0 0,1 0-1,-1 0 1,0-2 0,1 8 2,-2-9-2,0 7 2,2-4-2,-2 2 2,2-1-2,-1 3 1,-1-2-1,0-3 0,0 4 0,0-5 0,0 4 0,0-2 0,0-1 0,-1-1 0,1 0 0,1 0 0,-1 1 0,0 2 0,0-2 0,0 0 0,0 3 0,0-3-1,2 3 2,-2-1-1,0-1 0,0 1 0,0-3 0,0-9-1,0 18 2,0-18-2,1 18 1,-1-18-1,0 19 1,0-9 0,0 4 0,1-2-1,-2 3 1,2-2 0,-2 0 1,1-3-1,1 3 0,-1-4 0,0 2 0,0-2 0,0 1 0,0 0 0,0 2 0,1-2 0,-1-1 0,0 2 0,0-3 0,0-8 0,0 14 0,0-14 0,-1 9 0,1-9 0,0 0 0,0 0-1,0 0 1,0 0 0,0 0 0,-1 10 0,1-10 0,0 0 0,0 0 0,0 0 0,0 0 0,-1 12 0,1-12 1,0 0-2,0 0 1,-5 10 0,5-10 1,0 0-1,0 0 0,0 0 0,-9 5 0,9-5 1,0 0-1,-13 3 1,13-3-2,-12 7 1,12-7 1,-15 7-1,15-7-1,-20 6 1,12-3-1,-5 1 1,3 0 0,-3 0 1,1 0-2,2-2 2,-3 4-1,1-5 1,2 4 0,1-4-1,-3 2 1,3-2-1,-2 1 0,3-2 0,-3 0 0,2 2 0,0-2 0,-2 0 0,-1 0 0,1 0 1,-1 0-1,-1 0 0,1 0 1,-1 1-1,2-1 0,-2 0 0,2 0 1,-1-1-1,0 1 0,1-2 0,2 0 0,-5 1 1,2 1-1,-1-1 0,1 1 0,-1 0 0,-1 0 0,2 0 1,0 0-1,2 0 1,-2 0 0,1 0 1,0 0-1,4 0 0,-6 0 0,2 0 0,1 0 0,0 0-1,-3 0 1,-2-2-1,2 2 1,-1-1-1,-1-1 0,1 2 0,1 0 1,4-2-1,-2 1 0,1 0 0,10 1 0,-13-4 1,13 4-1,-16-4 0,16 4 0,-12-6-1,12 6 1,-9-3 1,9 3-1,-12-1 0,12 1 0,-9 0 0,9 0 0,-11 2 0,11-2 0,-12-1 0,12 1 0,-10 1 0,10-1 0,-11 2 0,11-2 0,-10 2 0,10-2 0,-12 2 0,12-2 0,-11 0 0,11 0 0,-14-7 0,14 7 1,-15-7-1,15 7 0,-19-7 0,11 7-1,-4 0 1,1 7 0,2-3 1,-2 4-2,3-4 1,-4 5 0,3-4 0,-2-2 1,3-2-2,-2 2 1,0-3 0,2-2 1,-2 0-1,1 0 0,0-1 0,0 0 0,-1 3 0,0-1 1,0-1-1,0 0-1,2 2 1,-1-4 0,-1 4 0,10 0 0,-18-8 0,18 8 0,-17-8 0,17 8 0,-16-7 0,7 3 0,9 4 0,-19-8 0,19 8 0,-20-6 0,10 2 0,-3 4 0,2-4 0,-1 2 1,1-1 0,2 2 1,-2-3-1,3 2 0,8 2 0,-14-9 0,14 9 0,-13-8-1,13 8 0,-12-4 0,12 4 0,-11-4 0,11 4 0,-14-2 0,14 2 0,-12-4-1,12 4 2,-11-6-1,11 6-1,-12-9 1,12 9 1,-8-8-1,8 8 0,-10-6 0,10 6 0,0 0 0,-10-5 0,10 5 0,0 0 0,-10-1 0,10 1 0,0 0 0,-12-5 0,12 5-1,0 0 1,-9-9 0,9 9 1,-7-11-2,7 11 1,-7-10 1,7 10-1,-5-10 0,5 10 0,-8-13 0,8 13 0,-5-14 0,5 14 0,-7-19-1,5 9 1,-3-1 0,0 0 0,4 1 0,-2 0 0,-2 1 0,2-3 0,-1 3 0,0-1 0,1-1 0,-1 0 0,4-4-1,-5 5 1,3-7 0,0 1 0,1-4-1,-3 2 1,4 3 0,-3-3-1,2 0 1,-1 1 0,1-1 0,1 3 0,0-1 0,0 2-1,1-4 1,-1-5-2,2 7 2,-1-2-2,2-6 2,-1 4-2,3-2 2,-2-2-1,2 5 1,0-4 0,-2 0-1,3 3 1,-1-2 0,-1 1 0,2-1-1,1 2 1,-3 3-1,5 0 1,0 0 0,0 0 0,1 1 0,-1 0 0,0-1 0,1 2 0,-1 0 0,1-4 0,-2 3 0,2 1 0,-2 2 0,4 0 0,-1 0 0,2-1 0,0 2 0,1-1 1,2 2-1,2 0 0,-4-1 1,4 1-1,-2 3 1,2-2 0,-2 2-1,1 1 1,-1-1-1,2 3 1,0-2-1,1 1 1,-2 4-1,3-1 0,2 1 1,-1 1-1,-1 2 1,-1 2-1,2-1 1,-5-1-1,2 0 0,-1-1 0,-2-1 0,-2 0 0,1-4-1,-4 2-3,7-8-6,-17 11-20,15-12-4,-6 8 0,-9 4-1</inkml:trace>
  </inkml:traceGroup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6.33226E-7" units="1/dev"/>
        </inkml:channelProperties>
      </inkml:inkSource>
      <inkml:timestamp xml:id="ts0" timeString="2013-07-29T11:11:44.443"/>
    </inkml:context>
    <inkml:brush xml:id="br0">
      <inkml:brushProperty name="width" value="0.07938" units="cm"/>
      <inkml:brushProperty name="height" value="0.07938" units="cm"/>
    </inkml:brush>
  </inkml:definitions>
  <inkml:traceGroup>
    <inkml:annotationXML>
      <emma:emma xmlns:emma="http://www.w3.org/2003/04/emma" version="1.0">
        <emma:interpretation id="{735E9034-8C72-4D1F-BACC-D0FB21050C5F}" emma:medium="tactile" emma:mode="ink">
          <msink:context xmlns:msink="http://schemas.microsoft.com/ink/2010/main" type="inkDrawing" rotatedBoundingBox="3495,10007 3984,9808 4161,10244 3672,10443" hotPoints="4098,10120 3844,10374 3590,10120 3844,9865" semanticType="underline" shapeName="Circle"/>
        </emma:interpretation>
      </emma:emma>
    </inkml:annotationXML>
    <inkml:trace contextRef="#ctx0" brushRef="#br0">491 2570 15,'0'0'22,"0"0"0,7-9-9,-7 9-3,0 0 2,0 0-2,2-9-1,-2 9-2,0 0-1,0 0 0,8-11-1,-8 11 0,11-2-1,-11 2-1,12-3-1,-12 3 0,15-2 0,-5 4 0,0-1-1,1 2 0,2 0 0,-2 2 0,1-1-1,1 2 1,2 1-1,-1 1 0,-1 0 0,3 1 1,-1 1-1,-2 2 0,0-1 0,-1 1 0,-3-2 0,0 2 0,-1-1 0,-2 0 0,-1 0-1,2 0 1,-6 0 0,2 0 0,1 2 0,-2-2 1,-1 0-1,1 1 0,-2-3 1,0 3 0,0 2 0,-2-3-1,1 4 2,-3 0-2,2-2 3,-1 3-3,-2-4 2,-1 2-1,2-3 0,-6 2 0,10-13 1,-14 16-1,14-16 0,-17 15 0,17-15 1,-16 10-1,16-10 1,-20 8 0,12-5 0,-4 3-1,3-4 0,-4 5 0,0-3 0,-1-2 0,0 1-1,1 2 1,-1-2 0,0-2-1,-1 2 1,-1-3 0,1 0-1,2 0 1,0 0 0,-3 0-1,2-2 1,-3 1 0,4-3-1,-1 0 1,-2 0-1,2 1 0,0-4 1,3-1-1,1-2 0,-3 3 0,2-5 1,1 2-1,0-1 0,2-4 0,1 1 0,-2 0 1,3 1-2,1-3 1,-1 1-1,1 1 1,2-2-1,0 5 1,3-4-1,0 2 1,0 0 0,2 0 0,1 2 0,0-4 0,1 4-1,1-3 1,0 4 0,2-2 0,3 0 0,0 0 0,-2 2 0,4-1 0,-1 4 0,2 0-1,-2-2 1,4 4 0,-1 1 0,1-2 0,-1 5 0,-1-2-1,3 3 1,-2-1 0,-1 1 1,1 0-1,-2 1 0,0-1 0,2-3 0,-1 3 0,-2 0 0,2 0 0,-1 0 0,0 0 1,-1 3-2,2 1 1,-2 4 0,0-2 0,-2 1 0,2 3 0,-11-10 0,16 15 0,-16-15-1,14 11 1,-14-11-2,11 8 0,-11-8-3,0 0-4,0 0-10,0 0-16,0 0 1,0 0-1,0 0 2</inkml:trace>
  </inkml:traceGroup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6.33226E-7" units="1/dev"/>
        </inkml:channelProperties>
      </inkml:inkSource>
      <inkml:timestamp xml:id="ts0" timeString="2013-07-29T11:11:44.443"/>
    </inkml:context>
    <inkml:brush xml:id="br0">
      <inkml:brushProperty name="width" value="0.07938" units="cm"/>
      <inkml:brushProperty name="height" value="0.07938" units="cm"/>
    </inkml:brush>
  </inkml:definitions>
  <inkml:traceGroup>
    <inkml:annotationXML>
      <emma:emma xmlns:emma="http://www.w3.org/2003/04/emma" version="1.0">
        <emma:interpretation id="{8D0D6383-67CD-4717-B2AB-547AEB9D0721}" emma:medium="tactile" emma:mode="ink">
          <msink:context xmlns:msink="http://schemas.microsoft.com/ink/2010/main" type="inkDrawing" rotatedBoundingBox="5040,8723 5053,10322 4230,10329 4217,8730" semanticType="callout" shapeName="Other">
            <msink:sourceLink direction="to" ref="{4456EE2D-B4A2-4019-B78C-0B7D4EE678D4}"/>
            <msink:sourceLink direction="to" ref="{76E8E4FC-E42F-4B8D-A11A-39A5C5AED8AE}"/>
          </msink:context>
        </emma:interpretation>
      </emma:emma>
    </inkml:annotationXML>
    <inkml:trace contextRef="#ctx0" brushRef="#br0">1080 1389 11,'-4'12'20,"4"-12"-1,0 0-4,0 9-2,0-9-2,-2 9-2,2-9-3,-3 10 0,3-10-2,-8 9 0,8-9-2,-6 9 0,6-9-1,-8 6 0,8-6 0,0 0 0,-9-1 0,9 1 0,0 0 0,-8-14 1,8 14-1,0-11 0,0 11 1,4-8-1,-4 8 1,0 0-1,0 0 0,11-9-1,-11 9 1,0 0 0,9 4-1,-9-4-3,0 0-6,0 0-15,7 5-4,-7-5 0,0 0 1</inkml:trace>
    <inkml:trace contextRef="#ctx0" brushRef="#br0">1376 1402 25,'0'0'21,"0"0"-4,0 13-3,0-13-1,0 0-2,-4 11-2,4-11-2,0 0 0,0 0-1,-5 13 0,5-13-2,0 0 0,0 0-1,0 0-1,0 0 0,-3-8-1,3 8-1,0 0-2,-6-12-1,6 12-6,0 0-5,0 0-15,0-12 0,0 12 0,0 0 0</inkml:trace>
    <inkml:trace contextRef="#ctx0" brushRef="#br0">1601 1685 16,'0'0'15,"0"0"-2,0 0-1,0 0-3,0 0 0,-8-4-2,8 4 0,0 0-2,0 0-1,-10 0-1,10 0 0,0 0-1,-12 11 0,12-11-1,-7 9 1,7-9-1,-9 9-1,9-9 1,-9 8 0,9-8-1,-9 7 0,9-7 0,-9 9 1,9-9-1,-7 9 0,7-9 0,-10 9 0,10-9 0,-9 7 0,9-7 1,-11 5-2,11-5 2,-8 7-1,8-7 0,-12 8 0,12-8 0,-10 7 0,10-7-1,-11 7 2,11-7-1,0 0 1,-14 7 0,14-7 0,0 0 1,-10 2 0,10-2 0,0 0 0,-14 2 0,14-2 0,-8 4 0,8-4 0,-9 3 0,9-3 0,-11 6 0,11-6 1,-8 3 0,8-3-1,-8 4 1,8-4 0,0 0-1,-10 2 0,10-2 0,-9 1 0,9-1-1,-10-1 0,10 1 0,-11-2 0,11 2 0,-11-1 0,11 1-1,-11-5 2,11 5-1,-10 0-1,10 0 1,-12 0-1,12 0 0,-11 0 1,11 0-1,-13 0 1,13 0-1,-15 2 1,15-2-1,-12 2 0,12-2 0,-13 1 0,13-1 0,-9 3 1,9-3-1,-12 4 0,12-4 0,-9 5 0,9-5 0,-9 0 0,9 0 0,-9 0 1,9 0-1,-10-2 0,10 2 0,0 0 0,-9-6 0,9 6 0,0 0 0,-13-3 0,13 3 0,0 0 0,-11-2 0,11 2 0,-9-4 0,9 4 0,0 0 0,-10-3 0,10 3 0,0 0 0,-9-6 1,9 6-1,0 0 0,-12-5 0,12 5 0,-7-2 0,7 2 1,-9-4-1,9 4 0,0 0 0,-15-7 0,15 7 0,-8-3 0,8 3 0,-10-6 0,10 6 0,-10-6 0,10 6 0,0 0 0,-9-9 0,9 9 0,0 0 0,-13-8 0,13 8 0,-8-6 1,8 6-1,0 0 0,-13-8 0,13 8 0,0 0 0,-8-13 0,8 13 0,0 0 0,-12-13 0,12 13 0,0 0 0,-9-9 0,9 9 0,0 0 0,-8-4 0,8 4 0,0 0 0,0 0 0,-11-2 0,11 2-1,0 0 1,0 0 0,0 0 0,-10-3 0,10 3 0,0 0 0,0 0-1,0 0 2,0 0-1,0 0 0,0 0 0,-7-9 0,7 9 0,0 0 0,0 0 0,0 0 0,0 0 0,0 0 0,0 0 0,0 0-3,0 0-7,0 0-17,0 0-5,10 7 0,-10-7-1</inkml:trace>
    <inkml:trace contextRef="#ctx0" brushRef="#br0">1754 2832 9,'0'0'24,"0"14"0,0-14-5,0 0-2,0 12-3,0-12-2,0 0-3,0 9-1,0-9-2,0 0-1,-4 11-1,4-11 0,0 0-1,0 0 0,0 0-1,0 0 0,0 0 0,-8-11 1,8 11-2,0 0 0,0 0 0,4-9-1,-4 9 0,0 0-2,0 0-3,0 0-6,0 0-14,0 0-6,0 0-2,-5-12 2</inkml:trace>
    <inkml:trace contextRef="#ctx0" brushRef="#br0">1505 2912 17,'0'0'20,"0"0"-5,0 0-2,-10-5 0,10 5 2,0 0-1,0 0-1,0 0-2,0 0 0,-9 11-3,9-11 0,0 0-2,3 11-2,-3-11 0,-3 12-2,3-12 0,-3 11-1,3-11-1,0 0 1,-9 10-1,9-10 0,0 0 0,-11 0 0,11 0 0,0 0 0,0 0 1,0 0-1,-7-10 0,7 10 1,0 0-1,0 0 0,9-8-1,-9 8-2,0 0-7,2-10-17,-2 10-4,0 0-3,-2-9 3</inkml:trace>
    <inkml:trace contextRef="#ctx0" brushRef="#br0">1244 2932 22,'0'0'24,"0"0"3,0 0-7,0 0-4,0 11-4,0-11-2,0 0-2,0 0-2,-3 13-2,3-13 0,0 0-1,-3 11-1,3-11 0,-8 10-1,8-10 0,-10 7 0,10-7-1,-10 3 0,10-3 0,-10-3 1,10 3-1,0 0 1,-9-7 1,9 7-1,0 0 2,0 0 0,0 0 0,0 0-1,0 0 1,9-4-1,-9 4 0,0 0-2,0 0-1,6 11-6,-6-11-19,0 0-7,0 0 1,0 0-3</inkml:trace>
  </inkml:traceGroup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6.33226E-7" units="1/dev"/>
        </inkml:channelProperties>
      </inkml:inkSource>
      <inkml:timestamp xml:id="ts0" timeString="2013-07-29T10:57:39.976"/>
    </inkml:context>
    <inkml:brush xml:id="br0">
      <inkml:brushProperty name="width" value="0.1" units="cm"/>
      <inkml:brushProperty name="height" value="0.1" units="cm"/>
    </inkml:brush>
  </inkml:definitions>
  <inkml:traceGroup>
    <inkml:annotationXML>
      <emma:emma xmlns:emma="http://www.w3.org/2003/04/emma" version="1.0">
        <emma:interpretation id="{8EC7346A-8FF4-4C70-906D-32AB9D5F8C17}" emma:medium="tactile" emma:mode="ink">
          <msink:context xmlns:msink="http://schemas.microsoft.com/ink/2010/main" type="inkDrawing" rotatedBoundingBox="11140,10432 11466,7562 13290,7769 12964,10639" hotPoints="11642,8162 12448,7671 13234,8282 12762,9813 12087,10540 11372,9148" semanticType="underline" shapeName="Hexagon">
            <msink:sourceLink direction="with" ref="{1FD249A1-FBA0-4D9D-A5EE-D8F6CA4D9DE2}"/>
            <msink:destinationLink direction="with" ref="{69928CBD-1DCA-4A70-B996-3127A28C95A6}"/>
          </msink:context>
        </emma:interpretation>
      </emma:emma>
    </inkml:annotationXML>
    <inkml:trace contextRef="#ctx0" brushRef="#br0">8777 1516 10,'0'0'9,"0"0"-4,0 0 0,0 0 2,0 0 2,0 0 1,0 0 0,-10-14 0,10 14 2,0 0-2,-17-12-2,17 12-3,0 0-1,-24-10-3,24 10-1,-24-7 0,6 5 0,3 1 0,-2 2-1,-4 3 1,-5 3 0,2 1 1,-5 4-1,-2-1 1,-4 2-1,-1 3 1,0 1 0,-5 2 0,4-2 0,0 7 0,-3-9 0,7 6-1,-3-1 1,2 3 0,-3-3 0,3 3 0,3 1 0,5-4 0,-8 2 0,13 4 1,-6-4-1,4 4 0,-1-7 0,5 7 0,-2-2-1,1 0 1,1-2-1,2 5 0,3 1-1,-5-4 1,3 1-1,4 1 1,0 0 0,0 1-1,5-3 2,-3 0-2,3-1 3,0 1-2,-3-2 1,6 2 0,-4 0 0,1 0 0,-2-2-1,1 0 1,1 4 0,2-2 0,1 3-1,1 4 2,1-3-1,2 1 1,0-5 0,2 5-1,-2-5 1,5 0 0,-3-2-1,3 1 1,-5 2-1,7-1 0,3 5 0,-3-5 0,3 2 0,-1 3 0,3-5 0,0 0 0,0-1-1,0-3 1,4 1 0,-3-2-1,3-2 1,1 2-1,-1-2 2,-1 0-2,6-4 0,-4 1 0,5 2 0,-1-4 0,3 0 0,-3 0-2,3-2 2,-3 0-1,3 4 1,0-6 0,3 4 0,-3-5 0,2 5 0,-2-7 0,1 6 0,4-8 0,-5 2 0,3-5 1,1 4-1,-2-1 0,0-3 0,-1 0 0,3 0 2,-2 0-4,-2 0 2,4-3 0,-4 3 0,0-2 2,0 0-2,2 2 0,-4-8 0,4 4 1,-4-4-1,2 1 0,1-2 0,0-1 0,-1-2 0,1 0 1,4 3-1,-7-3 0,4 0 0,-2 6 1,-1-5-2,1 4 1,-2 1 0,-1 0 0,-2 0-1,3-6 1,0 0-1,-3-4 1,4 1-2,-3-7 1,-1 4-1,2-2 1,3 1-1,-3-3 1,-1 3 0,-4 0 0,1 0 1,2 0 0,-2-5 0,1 2 0,-5-4 1,3-3-1,1-2 1,-1-1-1,1-3 1,-5 3-2,5 1 1,0 0 0,-3 2 0,2 5 0,-4 0 0,-4 5 0,4 0 0,-3-3 0,0 2-1,-3-4 1,0 5-1,0-5 1,3-4-1,-4 1 0,-1 3 0,1-5 0,-2 5-1,-1-4 2,0 4-1,-2 0 1,-2-3-1,0 5 1,-1-6 0,-2 8 0,0-8 1,-2 6-1,0-7 0,0 5-1,-3-2 1,3-1 0,-4 6 0,3-5-1,-3 6 2,-1-1-1,-1 2 1,0 1-1,-2-6 0,-1 3 1,-4-1-1,1 3 0,-4-5 1,3 2-1,-8-1 1,2 1 0,-3 1 0,0 3 1,3-1 0,-3 2 0,-6 1-1,8 4 1,-6-7 0,7 7 0,-3-3 0,0 1-2,-1 0 1,-1-1-1,7 1 0,-2 1-2,-1 1-1,3 0-4,7 8-11,3 1-12,-9-2-1,23 5 1,-20 0 0</inkml:trace>
    <inkml:trace contextRef="#ctx0" brushRef="#br0" timeOffset="8161">8527 2666 9,'0'0'13,"0"0"0,0 0-3,12 23-2,-12-23 0,18 24-2,-18-24-1,19 27-1,-19-27 0,24 24-2,-24-24 1,31 26-1,-16-13-1,-1 3 0,3-4-1,-1 0-1,-1 7 0,1-6-1,-3 5-1,3-3 1,-4 6-1,2-6 0,-2 4 1,2 1 1,-1-1 1,-1-3 0,0 4 1,0-4 0,-3-1 1,1 1-1,-10-16 0,19 29 0,-19-29-2,19 24 0,-19-24 0,19 34-1,-10-19 0,3 8 0,-4-6 1,5 9-1,-5-9 1,4 7-1,-3-5 2,-2-4-2,3 4 1,-3-4-1,-7-15 0,12 26 0,-12-26 0,12 22 0,-12-22 1,10 14 0,-10-14 0,0 0 1,9 17 2,-9-17 0,0 0-1,0 0 1,5 17 0,-5-17 1,0 0-1,0 0 0,0 0-1,0 0 1,0 0-1,0 0 1,0 0 0,0 0 0,0 0 0,0 0 0,0 0-1,0 0 0,-5 16 0,5-16 0,0 0-1,0 0 0,0 0 0,-14 18 0,14-18 0,0 0 0,-12 16 1,12-16 0,0 0-1,-14 19 2,14-19-1,0 0 1,-17 19-1,17-19 0,-15 18 0,15-18 1,-12 18-1,12-18 1,-16 20 1,16-20-1,-21 19 2,21-19-1,-20 21 1,20-21 0,-28 24 0,28-24-1,-26 30 0,26-30-1,-27 26 0,27-26-1,-26 24 0,26-24 0,-26 29-1,26-29 0,-26 28 1,11-13-1,3 1 1,-4-1 0,4 0 0,-5 3 0,17-18 0,-24 29 0,24-29 0,-19 20 0,19-20-1,-21 21 1,21-21-1,-20 22 0,20-22 0,-21 17-1,21-17 1,-15 14 0,15-14-1,0 0 1,-18 15-2,18-15 0,0 0-1,0 0 0,0 0-1,0 0 0,-13 12 0,13-12-1,0 0 2,0 0 0,0 0 1,0 0 1,0 0 0,0 0 1,0 0 1,0 0 1,0 0 0,0 0 1,0 0-1,0 0 1,0 0-1,0 0 0,-18 16 0,18-16-2,0 0 1,0 0-1,-8 20 0,8-20 0,0 0 0,-16 21 0,16-21 0,-12 15 0,12-15 0,-12 19 0,12-19-1,-17 16 1,17-16 0,-12 17-1,12-17 0,-17 15 0,17-15-1,0 0-1,-19 19-1,19-19-3,0 0-4,-19 7-10,19-7-3,0 0 0,-7 19 1</inkml:trace>
  </inkml:traceGroup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6.33226E-7" units="1/dev"/>
        </inkml:channelProperties>
      </inkml:inkSource>
      <inkml:timestamp xml:id="ts0" timeString="2013-07-29T11:11:44.443"/>
    </inkml:context>
    <inkml:brush xml:id="br0">
      <inkml:brushProperty name="width" value="0.07938" units="cm"/>
      <inkml:brushProperty name="height" value="0.07938" units="cm"/>
    </inkml:brush>
  </inkml:definitions>
  <inkml:traceGroup>
    <inkml:annotationXML>
      <emma:emma xmlns:emma="http://www.w3.org/2003/04/emma" version="1.0">
        <emma:interpretation id="{BA612A1A-53A4-4A57-B24D-623CF7562973}" emma:medium="tactile" emma:mode="ink">
          <msink:context xmlns:msink="http://schemas.microsoft.com/ink/2010/main" type="inkDrawing" rotatedBoundingBox="4057,10581 4061,11129 3629,11133 3624,10584" hotPoints="4077,10886 3842,11121 3607,10886 3842,10650" semanticType="underline" shapeName="Circle"/>
        </emma:interpretation>
      </emma:emma>
    </inkml:annotationXML>
    <inkml:trace contextRef="#ctx0" brushRef="#br0">511 3279 4,'0'0'21,"0"0"1,-2-10-4,2 10-2,0 0-1,-2-10-4,2 10-2,0 0-1,0 0-2,4-13-1,-4 13-1,11-3 0,-11 3-1,12 0 1,-12 0-1,19 1 0,-10 3 0,3-1-1,-2 5 0,3-2 0,0 2 0,1 0-2,0 4 1,0-1 1,-3 2-2,0-2 1,1 2 0,-1-2-1,-3 1 1,1-2-1,-3 4 0,1-2 0,-1 3 0,0 0 1,-2 3 0,0 2-1,0 1 1,-1 0-1,1 0 1,-1-2-1,-2 2 1,-1-4-1,-1 0 0,-1-2 0,-3-5 0,1 1 0,-3 1 0,-2-3 0,0 1 0,-2 1 0,0 1 0,-1 1 0,-1-1 0,0 3 0,1-4 0,0 1 1,1-3-1,0 0 0,-2-2 0,4-4 0,-5 2 1,1-5-1,2 0 0,-2-2 0,-1-1 0,2 0 0,0 0 0,1-1 1,0 0-2,0-4 2,-2 2-1,0-1 0,0-4 0,0 0 1,0 1-1,2-2 0,-2 0 0,3-2 0,-2 1 0,4-2 0,0-2 0,2 3 0,0-3 0,2-1 0,2 0-1,1 1 2,2 1-2,0-1 1,2 1 0,2 2-1,-1 0 1,2 1 0,0 1 0,1-4 0,0 3 0,-1-1 0,0 1 1,2 0-1,2 0 0,-1 2 1,3-1-1,-1 4 1,0-1-1,1 1 1,-1 4 0,2-2 0,-5 3 0,5-2 0,-4 1-1,2 0 1,-2 3 0,2-2 0,0 0 0,-2 2-1,0 1 1,0 0 0,-9 0-1,13 6-1,-13-6-2,9 6-4,-9-6-12,11-4-14,-11 4 0,0 0-2,0 0 2</inkml:trace>
  </inkml:traceGroup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6.33226E-7" units="1/dev"/>
        </inkml:channelProperties>
      </inkml:inkSource>
      <inkml:timestamp xml:id="ts0" timeString="2013-07-29T11:11:44.443"/>
    </inkml:context>
    <inkml:brush xml:id="br0">
      <inkml:brushProperty name="width" value="0.07938" units="cm"/>
      <inkml:brushProperty name="height" value="0.07938" units="cm"/>
    </inkml:brush>
  </inkml:definitions>
  <inkml:traceGroup>
    <inkml:annotationXML>
      <emma:emma xmlns:emma="http://www.w3.org/2003/04/emma" version="1.0">
        <emma:interpretation id="{EFF7FDB9-EC46-48B8-8CA8-4862D6DE2706}" emma:medium="tactile" emma:mode="ink">
          <msink:context xmlns:msink="http://schemas.microsoft.com/ink/2010/main" type="inkDrawing" rotatedBoundingBox="3280,12134 3371,11517 3829,11584 3738,12202" hotPoints="3563,11587 3761,12043 3260,12067" semanticType="underline" shapeName="Triangle"/>
        </emma:interpretation>
      </emma:emma>
    </inkml:annotationXML>
    <inkml:trace contextRef="#ctx0" brushRef="#br0">252 4213 16,'0'0'20,"0"0"0,0 0-7,0 0-6,0 0-1,0 0 1,-6-10-2,6 10 2,0 0-1,0 0 0,0 0 1,0 0 0,0 0 0,0 0-1,0 0 0,0 0-3,-3 10 0,3-10-1,-1 12 0,-1-2-1,2-10 0,-2 20 0,0-11 0,2 5 0,-5-3-1,5 2 1,-2-2-1,-1 1 1,0-2-1,0 1 0,1-2 0,2-9 0,-3 11 0,3-11 0,0 0 0,-5 11 0,5-11 0,0 0 1,0 0-1,0 0 1,2-11-1,-2 11 0,3-8 1,-3 8-1,0-10 1,0 10-1,0 0 0,0-9 0,0 9 0,0 0 0,0 0 0,0 0 0,0 0 0,0 0 0,0 0 0,0 0 0,0 0 0,0 0 0,0 0 0,0 0 0,0 0 0,0 0 0,12-1 0,-12 1 0,0 0 0,11 10 1,-11-10-1,14 15 0,-14-15 0,15 16 0,-6-7 0,2-2 0,0 5 2,-1-1-2,0-3 0,0 3 1,1-1-1,-1 2 0,0-2 0,-3 0 0,2-1 1,-1 1-1,-1 0 0,2 1 0,-5 1 0,3 0 0,-2-1 0,2 3 0,-1 1 1,0-2-1,1 2 1,-6-1 0,7-2-1,-4 1 1,-2-5 0,1 2 0,-3-10 0,4 15 0,-4-15 0,2 12-1,-2-12 1,-2 8-1,2-8 0,-9 11 0,9-11 1,-9 9-1,9-9 0,-14 12 0,14-12 1,-16 14-1,16-14 1,-14 15 0,14-15 0,-14 15-2,14-15 2,-16 13-1,16-13 1,-15 13-2,15-13 2,-17 10-2,8-5 1,0-5 1,-1 5-1,-1-3 1,1 2-1,-1-3 1,0-2-1,-1 1 1,-1 0-1,-1 0 1,0-4-1,0 2 1,-1-3 0,1 5 1,0-5-2,0 2 1,1-4-1,1 4 3,1 1-3,-1-1 2,0-2-2,1 2 1,2 1-1,-1-3 2,10 5-2,-16-9 0,16 9 0,-12-14 0,12 14 0,-8-17 0,8 17 1,-8-17-1,7 8 0,-2 0 0,3-3 0,-1 4 0,0-3 0,1 2 0,0-2 0,1 3 0,0-2 0,2 0 0,-1 0 0,2 2 0,1-2 0,0 0 0,-5 10 0,13-19 0,-6 11 0,1-2 0,0 0 0,4-1 0,-5 2 0,4-2-1,2 2 2,-5 0-1,3 1 0,1 1 0,-3 4 1,2-3-1,-1 1 0,0 1 0,-1 2 0,3-6 0,-4 4 0,3-1 0,0 0 0,-1 0 0,-3 5 0,3-4 0,1 4 1,-4 2-2,-7-2 2,16 7-1,-16-7-1,15 6 2,-15-6-1,13 4 0,-13-4 0,10 0 0,-10 0-1,0 0 0,0 0-4,14-19-13,-14 19-18,0 0 1,0-9-1,0 9 1</inkml:trace>
  </inkml:traceGroup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6.33226E-7" units="1/dev"/>
        </inkml:channelProperties>
      </inkml:inkSource>
      <inkml:timestamp xml:id="ts0" timeString="2013-07-29T11:11:44.443"/>
    </inkml:context>
    <inkml:brush xml:id="br0">
      <inkml:brushProperty name="width" value="0.07938" units="cm"/>
      <inkml:brushProperty name="height" value="0.07938" units="cm"/>
    </inkml:brush>
  </inkml:definitions>
  <inkml:traceGroup>
    <inkml:annotationXML>
      <emma:emma xmlns:emma="http://www.w3.org/2003/04/emma" version="1.0">
        <emma:interpretation id="{08789D2B-347B-4D23-A545-9EE075426C35}" emma:medium="tactile" emma:mode="ink">
          <msink:context xmlns:msink="http://schemas.microsoft.com/ink/2010/main" type="inkDrawing" rotatedBoundingBox="4586,11546 4772,12341 4283,12457 4096,11661" hotPoints="4316,11565 4710,12309 0,0" semanticType="underline" shapeName="RightTriangle"/>
        </emma:interpretation>
      </emma:emma>
    </inkml:annotationXML>
    <inkml:trace contextRef="#ctx0" brushRef="#br0">1129 4256 16,'-3'-11'23,"3"11"4,0 0-6,0 0-5,2 11-3,-2-11 0,0 0-2,0 0-3,1 12-1,-1-12-3,-3 13 1,3-13-2,-1 17 1,1-4-2,-5 4-1,5 1 0,-1 3-1,4 1 1,-3 3-1,3 3 0,-2 2 1,2 0-1,0-1 0,-3-4 0,2-3 1,1-2-1,-1-3 0,-2-7-1,0-10 2,0 11-1,0-11 0,0 0 0,0 0 0,-2-13 0,2 13 0,-3-12 1,3 12-1,3-10 0,-3 10 0,0 0 0,2-11 1,-2 11-1,0 0 0,3-10 0,-3 10 0,0 0 1,0 0-1,0 0 0,11-6 0,-11 6 0,9 4 0,-9-4 0,11 7 1,-11-7-1,17 11 0,-17-11 0,15 13 1,-3-7-1,-3 2 0,5-2 0,-2 1 0,2 0 0,4 2 0,-5 2 0,6 0 1,-4-1-1,1 1 0,-1 1 0,-2-2 1,-3 1-1,0-3 0,-1 3 0,-9-11-1,12 17 1,-7-8 0,-5 1 0,3 1-1,-3 1 1,-1 2-1,0-1 2,0 3-2,-3 0 1,2 0-1,2-1 2,-7 2-1,4-5 1,-4 2 0,4-1-1,-7 0 1,3-2-1,0 1 0,-5 0 1,4-1-1,-4-3 1,2 0-1,-1-1 1,-1-1 0,2-2 1,-2-2-1,0 0 0,-2-1 0,1-1 0,-2 0 0,0 0 0,-2 0-1,2-1 1,-5-3 0,0 4-1,2-4 1,-2 0-1,-1-3 1,-1 2-1,3-3 1,2-4-1,-2 3 0,4-6 1,1 3-1,-1-4 1,7 1-1,-2-2 0,4 3 0,1 0 0,0 0 0,4-1 0,-2 1 0,3-1 0,0 3 1,3-3-1,-3 2 1,1-2-1,2 1 1,0 1-1,1 1 1,0 0-1,2 1 0,0 1 0,2-2 0,0 2 0,0 1 0,0 0 0,4 2 0,-2-1 0,1-1 0,2 3 0,2 0 0,-1 0 0,2 0 0,-1 2 0,-1 2 0,2-1 0,-2 0 0,1 2 0,-5 1 1,-1-2-2,1 4 1,-1-2 1,-1 0-2,-8 0 2,14-2-2,-14 2 1,12 0 0,-12 0 0,0 0 0,7 0-1,-7 0-1,0 0-4,0 0-5,0 0-17,0 0-7,0 0 1,-10-6-2</inkml:trace>
  </inkml:traceGroup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6.33226E-7" units="1/dev"/>
        </inkml:channelProperties>
      </inkml:inkSource>
      <inkml:timestamp xml:id="ts0" timeString="2013-07-29T11:11:44.443"/>
    </inkml:context>
    <inkml:brush xml:id="br0">
      <inkml:brushProperty name="width" value="0.07938" units="cm"/>
      <inkml:brushProperty name="height" value="0.07938" units="cm"/>
    </inkml:brush>
  </inkml:definitions>
  <inkml:traceGroup>
    <inkml:annotationXML>
      <emma:emma xmlns:emma="http://www.w3.org/2003/04/emma" version="1.0">
        <emma:interpretation id="{EAEE73DB-9381-4539-83A3-A466133504EC}" emma:medium="tactile" emma:mode="ink">
          <msink:context xmlns:msink="http://schemas.microsoft.com/ink/2010/main" type="inkDrawing" rotatedBoundingBox="5217,11398 5304,12103 4898,12153 4811,11448" hotPoints="5213,12144 4895,12078 4898,11753 5217,11819" semanticType="underline" shapeName="Ellipse"/>
        </emma:interpretation>
      </emma:emma>
    </inkml:annotationXML>
    <inkml:trace contextRef="#ctx0" brushRef="#br0">1772 4077 9,'0'0'19,"0"12"-1,0-12-5,0 0-3,-1 10-1,1-10 1,-4 13-2,4-13-1,-1 19 0,1-19-1,-3 21 1,6-12-2,-3 5 0,0-4-2,0 6-1,0-5 0,0 2-1,1-2-1,-1 4 0,0-5 0,0-2-1,0-8 1,0 15 0,0-15 0,0 0-1,0 0 0,0 0 1,0 0-1,0 0 0,0 0 0,0-9-1,0 9 2,0 0-2,0 0 2,0 0-1,0 0 0,0 0 1,0 0-1,0 0 2,0 0-2,0 0 2,0 0-1,0 0 1,0 0-1,0 0 1,0 0-1,-1 9 1,1-9-1,0 0 1,0 0-1,1 10 0,-1-10 1,0 0-1,0 0 1,0 0-1,6 11 1,-6-11-1,0 0 1,0 0-1,0 0-1,10 4 1,-10-4 0,0 0-1,0 0 0,11 3 1,-11-3-1,10 4 2,-10-4-1,11 6 0,-11-6 0,11 9 1,-11-9-1,15 5 0,-15-5 1,14 5-2,-14-5 1,14 2 0,-14-2 0,14 3 0,-14-3 0,13 8-1,-13-8 1,13 8 0,-13-8 0,8 11 0,-8-11 0,10 15 1,-10-15-1,6 17 0,-3-7 0,0-1 0,2 0 0,-2 5 0,0-7 1,4 6-1,-5-3 1,2 2 0,-1-2 0,2-1 0,-3 2 0,0-1-1,1-1 1,-3-9-1,3 20 0,-3-20 0,1 18 0,-1-8 1,0-2-2,-2 2 1,2 0 0,-2-1 1,-1 1-1,3 0 0,-2 1 0,2 1 1,-2-4 1,2 2-1,-4 1 0,0-4 0,4-7 1,-10 15-1,10-15 0,-10 11 1,10-11-2,-19 9 2,11-4-1,-3 0 0,1-2 0,1 1 0,0 0 0,-1 2-1,10-6 2,-16 11-1,16-11 1,-21 6-1,21-6 2,-18 6-2,9-6 1,-4 1-1,3-2 0,-3-1 0,0-1 0,1 0-1,-3-1 0,2 0 1,-3-2-1,1 1 0,2-4 0,-1 0 0,0-1 0,2 0 0,2-3 0,2 0 0,-1 1 1,1-3-1,5 3 0,-4-2 0,4 1 0,-1-2 0,1-2 1,0 1-2,2-2 1,1 0 0,0 0 0,0-2 0,0 1 1,0 1-1,4-1 0,-4 3 0,3 0 0,1-1 0,-1 3 0,2-1 1,-1 5-1,2-2 0,0 1 0,-6 11 1,13-18-1,-13 18 1,16-11 0,-4 6 0,-2 0 1,3 2-1,0-1 1,-2 1 0,6 0-1,-3 2 0,1-1 1,-2 2-1,1 0-1,-3 2 1,5-1-1,-5 2 1,0 0 0,1 0-1,-1 1 0,-2 1 1,-9-5-1,13 2-1,-13-2-1,10 2-2,-10-2-2,0 0-7,0 0-14,-10-2-6,10 2-2,-8-1 3</inkml:trace>
  </inkml:traceGroup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6.33226E-7" units="1/dev"/>
        </inkml:channelProperties>
      </inkml:inkSource>
      <inkml:timestamp xml:id="ts0" timeString="2013-07-29T11:12:44.753"/>
    </inkml:context>
    <inkml:brush xml:id="br0">
      <inkml:brushProperty name="width" value="0.09773" units="cm"/>
      <inkml:brushProperty name="height" value="0.09773" units="cm"/>
    </inkml:brush>
    <inkml:brush xml:id="br1">
      <inkml:brushProperty name="width" value="0.07" units="cm"/>
      <inkml:brushProperty name="height" value="0.07" units="cm"/>
    </inkml:brush>
  </inkml:definitions>
  <inkml:traceGroup>
    <inkml:annotationXML>
      <emma:emma xmlns:emma="http://www.w3.org/2003/04/emma" version="1.0">
        <emma:interpretation id="{D7876A1D-517B-46CC-883B-1C19EE47A740}" emma:medium="tactile" emma:mode="ink">
          <msink:context xmlns:msink="http://schemas.microsoft.com/ink/2010/main" type="inkDrawing" rotatedBoundingBox="20988,7345 21604,13110 18799,13409 18183,7644" semanticType="callout" shapeName="Other">
            <msink:sourceLink direction="with" ref="{B79ABA92-2722-4BA3-9FC6-1987CB062185}"/>
          </msink:context>
        </emma:interpretation>
      </emma:emma>
    </inkml:annotationXML>
    <inkml:trace contextRef="#ctx0" brushRef="#br0">842 1093 45,'0'0'30,"0"0"2,0 0-2,1-14-16,-1 14-7,0 0-2,0 0-4,0 0-4,16 1-13,-16-1-14,0 0 0,0 0-2,0 0 1</inkml:trace>
    <inkml:trace contextRef="#ctx0" brushRef="#br1" timeOffset="52024">1129 1905 6,'0'0'17,"0"0"2,0 13-5,0-13-2,0 0 0,8 12-1,-8-12-2,0 0-2,6 18 0,-6-18-1,3 18 0,-3-18-1,1 26-1,-5-9-1,8 1 0,-4-1-1,0 3 1,0 1-2,0 0 1,-1 3-2,1-1 1,-3 0 0,3 6-1,-2-8 1,2 6-1,-1-2 2,1-1-2,0 2 1,-2-3-1,-2 2 2,4-2-2,0 6 1,0-6-2,0 4 0,-1-1 1,-1 1-2,0-2 3,2 2-3,-4 1 2,3-1-1,1 0 2,-2 0-1,2-3 1,0 1-1,0-1 0,0-3 0,0 0 1,0-5-1,1 4 1,-2-4-1,2 4 0,-1-2 0,0 1 1,1 0-1,-1 1 0,0 4 1,0-1-1,0-2 0,1 2 1,-1-5-1,0 3 1,0-1-1,3 0 1,0-2 0,-2-1 0,0 1 0,0-2-1,-1 2 1,0 1-2,0-1 2,0 2-2,0-2-1,0 2 1,0-1 0,0 4 0,0-5 0,0 1 2,0 1-1,0 0 0,3-1 0,0 1 1,-3 3-1,1 1 0,0-1 0,-1 0 0,1 0 0,-1 4 1,0-4-2,0 2 2,0-4-1,0 1 0,0-1 0,0-1-1,0-2 1,0-4-1,0 1 0,0 0 0,0 3 0,0-4 0,0 1 0,0 0 0,3 2 1,-6 0 0,3 1-1,0 0 1,0-1 1,0 0 0,0 1 0,0-4-1,0 4 1,0-6-2,0 4 2,0-3-1,0 1 0,0 0-1,0 0 2,0 3-2,0-5 2,0 2-1,3-2 1,-2 3-1,-1-3 0,2-1 1,-2 1-1,0 0 0,1 0 0,-1-1 0,0 3 0,1-2 1,-1 3-1,0-1 0,1 2-1,-1-2 2,0 4-1,-1 0 0,0-2 0,1 0 0,-1 0 0,-2 0 0,3-2 0,-3 4 1,3-6-2,0 5 2,3-7-1,-3 3 0,1-1 0,1-1 0,-2 2 0,1-3 0,0 3 0,-1-13 1,0 19-1,0-19 0,0 22 0,0-22 0,0 18 0,0-18 1,0 19-1,0-19 0,0 19-1,0-19 2,0 17-1,0-17 0,-1 14 0,1-14 0,0 13 0,0-13 0,0 0 0,-3 14 0,3-14 0,0 0 0,0 0 0,-4 12 0,4-12 0,0 0 0,0 0 0,0 0 1,0 15-1,0-15 0,0 0 0,0 0 0,0 0 0,0 0 0,0 0-1,0 0-5,0 0-11,0 0-10,8-18 0,-8 18-1,-1-26 1</inkml:trace>
    <inkml:trace contextRef="#ctx0" brushRef="#br1" timeOffset="66317">1076 2570 20,'0'0'22,"0"0"0,0 0-5,0 0-3,0 0-4,9 16-2,-9-16-2,0 15 0,0-15-2,-3 17 1,3-17-1,-9 24 0,1-12 0,0 6-1,-3-1 0,-1 5-1,-5 0 0,1 4 0,-5 3 0,-1 1 0,-2 2-1,-1 6 1,-2-3-2,1 6 2,-2 0-2,-2 0 1,2 0 2,-1 3-4,0-3 2,0-1-2,-4-1 1,9-1-2,-3-3 4,0-1-4,0-3 1,2-2 1,2 0 0,1 0 0,3-1 0,-1-3 0,1 2 0,4-4-1,-2-3 1,2 1 0,2-3-1,0 2 1,-1-5 0,1 2 0,2 1 0,-1-3 0,0 3 0,2-1 0,-2-3 0,3 1 0,0-2 1,0 3-1,3-5 0,-2 2 0,-1-1 0,0 0 0,0 2 0,-4 3 0,7-5-1,-7 6 1,1 0 1,2 2-1,-3-3 0,0-1 1,2 6 0,-2-7-2,0 6 2,4-6-2,-2 2 1,2-2-1,-2 2 1,3-5-1,8-12 1,-12 20 0,12-20-1,-15 12 0,15-12-4,0 0-6,0 0-17,0 0 1,0 0-3,0 0 3</inkml:trace>
    <inkml:trace contextRef="#ctx0" brushRef="#br1" timeOffset="67807">1186 2618 4,'0'0'20,"0"0"2,0 15 1,0-15-6,6 12-2,-6-12-1,14 18-1,-2-4-1,-12-14-3,26 23-2,-15-8-1,10 9 0,-3-6-1,6 9-1,-2-5-1,5 2-1,-2 2 0,2 0-1,0-3-1,1 4 1,1 2-1,0-5 0,2 3 0,-1 2 1,4-3-1,-1 1 0,3 4 1,-3-8-2,2 4 2,-2-1-2,-1-1 1,2 0-1,-6 2 1,3-4-2,-5 2 1,0 2 1,3-3-1,-6 2 0,3 1 1,-1 1-1,-1 0 0,-1 1 1,-1-3-1,-3 3 0,-1 0 0,4-2 0,-2-3 0,-2 2 1,2-3-2,-3-2 1,2 5-2,-1-5 2,3 2-1,-4 0 1,3-2 0,-2-1 0,0 1 1,-1-1-1,1-2 1,-3 1 0,2-3 1,-1 4-1,-1-2 1,0-4-1,2 2 2,0-2-2,-3 4 1,5-4 0,-4 1 2,1-3-3,-3-1 1,3 1 0,-16-12 0,22 20 0,-22-20 0,19 18-1,-19-18 1,18 19 0,-9-8-1,1 5 1,-2-3 0,2 2 1,-1 2-1,0-5 0,0 0 0,0 1 0,-9-13 0,17 22-1,-17-22 1,15 14-1,-15-14 0,12 10 0,-12-10 0,10 11 0,-10-11 0,8 12 0,-8-12 1,6 15-1,-6-15 0,7 11 0,-7-11 0,0 0 1,0 0-1,0 0 0,0 0 0,0 0 0,0 0-2,0-13-6,0 13-23,-3-13 0,3 13 0,-18-15-1</inkml:trace>
    <inkml:trace contextRef="#ctx0" brushRef="#br1" timeOffset="58669">1134 4645 7,'0'0'17,"0"0"3,0 0 1,16 15-7,-16-15-3,17 17-1,-5-2 1,1-6-1,1 8-1,5-2-3,1 6-1,-4 0-1,9 4-1,-3 2 0,3 2-1,-3-3 0,5 7-1,-6-4 0,6 4 0,-2-4 0,-2 0 0,0 3 0,-1-3-1,0 7 0,1-1 1,3 3-1,-2 0 0,3 3 0,0 0 1,3 1-1,-2 1 1,-1-5-1,-2-1 1,-1-1 0,-3-3 0,-3 1-1,1-4 0,-5 2 0,3 0 0,-1-1 0,0 3-1,-2-4 1,3 4 0,-1 0 0,0 2 0,2-1 1,-2 1-1,-1-1 0,-2 3 0,3-3 0,-5-4 1,3-1-1,-1-1 0,-3-4 0,5-4 0,-4 2-1,3-6 2,-1 4-2,1-4 1,-2 1-1,-2-1 1,1-5-1,-5 0 1,0-1-1,0 1 1,-6-12 0,3 20 1,-3-20-2,4 15 1,-4-15-1,-4 12-4,4-12-6,0 0-16,0 0 0,-11-6-2,3-8 2</inkml:trace>
    <inkml:trace contextRef="#ctx0" brushRef="#br0">1087 4772 10,'0'0'20,"18"5"2,-21 13-7,-2 9-2,-2 9 1,-6 18-2,-1 8-1,-10 23-2,-1 8-2,-9 16-2,6 8-1,-13 14 0,10 2-1,-11 8-1,7-6 1,0 1-3,4-7 1,1-5 0,5-10 0,1-13-1,10-8 2,0-10-2,3-10-1,9-15 2,-2-9-3,8-17-2,-4-8-3,0-24-7,13-29-14,-9-1 0,9-23 0,-2-8 0</inkml:trace>
  </inkml:traceGroup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6.33226E-7" units="1/dev"/>
        </inkml:channelProperties>
      </inkml:inkSource>
      <inkml:timestamp xml:id="ts0" timeString="2013-07-29T11:11:44.443"/>
    </inkml:context>
    <inkml:brush xml:id="br0">
      <inkml:brushProperty name="width" value="0.07938" units="cm"/>
      <inkml:brushProperty name="height" value="0.07938" units="cm"/>
    </inkml:brush>
  </inkml:definitions>
  <inkml:traceGroup>
    <inkml:annotationXML>
      <emma:emma xmlns:emma="http://www.w3.org/2003/04/emma" version="1.0">
        <emma:interpretation id="{CB8A520C-496E-4C66-92F4-2C75FCF5C48F}" emma:medium="tactile" emma:mode="ink">
          <msink:context xmlns:msink="http://schemas.microsoft.com/ink/2010/main" type="inkDrawing" rotatedBoundingBox="5347,10103 6818,12373 4734,13724 3263,11454" semanticType="enclosure" shapeName="Other">
            <msink:sourceLink direction="with" ref="{40D96B15-A0F2-41EF-9B5E-527F03D3D48B}"/>
          </msink:context>
        </emma:interpretation>
      </emma:emma>
    </inkml:annotationXML>
    <inkml:trace contextRef="#ctx0" brushRef="#br0">1848 2064 19,'0'0'16,"0"0"0,0 0-1,0 0-2,9-1-2,-9 1-2,0 0-1,0 0 1,0 0-2,0 0 0,0 0-1,3 14 0,-3-14-2,4 12 0,-4-12-2,7 18 1,-2-10-2,0 2 0,-2 1-1,0 3 0,0-2 1,1 2-2,-2 0 2,3 2-2,-4 1 2,2-1 0,-1 1 0,2-1-1,0 0 1,-2 0 0,2-5 0,1 4 0,-2-2 0,1 0 1,-1-1-2,-1-3 1,2 6-1,-1-4 2,1 3-2,-4 0 0,3 3 1,1 1-1,-3-3 0,1 4 0,-1-2 1,2-1-1,-1 3 0,0-2 1,1-3-2,-2 1 2,0 0-1,0 2 0,1-3 0,-1-1 0,-1 0 0,-3-2 0,3-1 0,-1 2 0,-1-4 0,2 3 1,-5-3-1,5 3 0,0-3 0,-2 5 0,2-1 0,0-2 1,0 4 0,2-3-1,-2 5 1,0-3-1,0-2 1,0 0-1,0 1 0,0-2 0,0 1 0,-2 1 1,1-3-1,1 3 0,0 0 0,0 1 0,0 1 1,1-2-1,1 2 0,-2-3 0,0 0 0,0 0 0,0 0 1,0 1-1,-3-1 0,3 3 0,0-4 0,0 4 0,-2-1 0,2 2 0,0 1 0,0 0 0,-1-3 0,1 3 0,0 1 0,0 0 0,-2 0 0,4 0 0,-4 0 0,4-1 0,-2 1 0,0-1 1,0-2-1,0 2 0,1-3 0,-1 2 0,2-4 0,-2 3 0,3-2-1,-3 2 1,0-2 0,0 1-1,-3-2 2,3 1-2,-2-1 2,-1 0-1,2 1 0,-3-1 0,3 1 1,-1-1-2,2-1 1,-3 3 0,2-2 0,-1 0 0,1 2-1,-3-1 1,2 1 0,1-1 0,-1 3 0,1-1 0,-1 1 0,1 0 0,0 0-1,0 2 2,-2-2-2,0 1 1,0-2 0,2 2 0,-1-4 0,-4 3 0,4 0 0,-1-2 0,0-2 0,-1 2 0,1 0 0,-1-1 0,1-3-1,3-9 1,-6 18 0,1-7-1,2-3 1,3-8-1,-6 19 0,3-11 1,0 3-1,2-3 1,1-8-1,-3 16 2,3-16-1,-2 12 0,2-12 0,-1 10 0,1-10 0,0 0 1,-1 13-1,1-13 0,0 9 0,0-9 0,-2 11 1,2-11-1,-4 10 0,4-10 0,-4 11 0,4-11 0,0 0 1,-9 12-1,9-12 0,-5 8 0,5-8 1,-10 6-1,10-6 0,-9 8 1,9-8-1,-12 7 0,12-7 0,-15 7 1,15-7-1,-15 7 1,5-3 0,2 4-1,-2-5 1,0 4-1,1-4 1,0 3-1,1-3 1,8-3-1,-19 4 0,11-1 0,0 0 0,8-3 0,-14 3-1,14-3 1,-16 0 1,16 0-2,-13 0 2,13 0-1,-14-3 0,14 3 0,-15 0 0,7-1 0,-1 1 0,-1 0 0,-1-2 0,2 4 0,-3-2 0,1 0 0,-2-2 1,2 2-1,0-1 0,-2-1 0,3 1 1,-3-3-1,2 0 0,-3-3 1,1 3-2,1-2 1,-1-1 0,0 3 0,-1 0 0,0 3 0,1-2-1,1 3 1,0-4 0,0 3 0,4-1 0,-6-1 1,4-1-1,-1 1-1,0-2 1,-1 2 0,1 0 0,-1 3-1,2-1 1,-1 1 0,2 0 0,-2 0 0,1 0 0,1 0 0,-4 0 1,4-1-1,-2-2 0,0 0 0,-2 2 0,1-2 0,1 2 0,-1-1 0,2 2 0,-2 0 1,4 3-1,-3 0 0,3 1 0,8-4 1,-17 8-2,17-8 2,-13 4-1,4-2 0,9-2 0,-17 2 0,8-4 0,0-1 0,-1 2 0,-2-1 0,1 1 0,1 1 0,-1 0 0,0 0 0,-1 0 0,2 0 1,-3 1-1,0-1 0,1 0 0,-2 0 0,0 0 0,1-1 0,0 1 0,-1 0 0,0 0 0,0 0 0,-2 1 0,2-1 0,1-1 0,-4 1-1,0-2 1,-1 1 0,2-2 1,-2 2-2,2-2 2,-2-1-1,2 1 0,-3 0 0,3-1 0,-1 0 0,0 2 0,0-1 0,2 0 0,-2-1 0,2 1 0,-2-1-1,6 3 1,-4-4 0,3 4 0,-1 0 0,3-1 0,1 2 0,-1-1 0,1-2 0,9 3 0,-14-1 0,14 1 0,-12-3 0,12 3 0,-15-3 0,15 3 0,-12-4 0,12 4 0,-12-5 0,12 5 1,-13-3-1,13 3 0,-13-3 0,13 3 0,-10-4 1,10 4-1,-9-3 0,9 3 0,0 0 0,-13-5 0,13 5-1,-10-5 1,10 5 0,0 0 0,-9-6-1,9 6 1,-8-7 0,8 7 0,0 0-1,-11-9 1,11 9 0,-8-13-1,7 2 1,-2 2 0,0-6 0,1 4 0,2-4 0,0 0-1,-2 1 1,1-1 0,1-3 0,-3-2-1,3-1 1,-5 1 0,1-3 0,0-1 0,0 0 0,0-1 1,-1 3-1,2-3 0,-1 3 0,-1 0 1,2-2-1,0 1 0,1 2 0,0-4 0,-1 3-1,3-1 1,-2-3 0,2 2 0,-1-2-1,1 1 1,-1-2 0,1-2 0,-2 4 0,1 0 0,-2 2 0,2 2 0,-1 0 0,-3 2 0,3 5 0,1 2 1,-1-1-1,1 1 0,-1 1 0,1 1 0,-2-2 1,2 2-1,-1-4 1,1 3-1,-1-2 1,1 1-1,-1-4 1,0 3-1,2 0 0,-2 0 0,2 2 0,0-1 1,-1 0-1,1-2 0,1 4 0,-1-5 0,-1 1 1,1-1-2,-1 0 1,1-1-1,-1 3 2,1-5-2,-1 3 2,0-1-2,1 0 1,0 1 0,-2-3 0,1 3 0,0-1-1,1 0 1,-1 2 0,0-2 0,1-1 0,0 2 0,0 0 0,0 0 0,0-3 0,-1 5 0,0-3 0,0 0 0,1 0 0,-3 2-1,3-1 2,0 0-1,-1 1 0,1 1 0,0 1 0,-1-1-1,1-1 1,0 5 1,-2-3-1,1 1-1,1 0 1,0-1 0,0 1 0,1 1 0,1-1 0,-2-1 0,0 0-1,1 1 2,3-1-2,-4 3 1,0 0 0,1-2 0,0 4 0,-1 7 0,4-20 0,-4 20-1,5-19 2,-2 9-1,-1 0 1,1-1-1,1 1 1,-3-1-1,-1 11 1,8-14-1,-8 14 0,4-12 1,-4 12-1,8-14 0,-8 14 0,4-10 0,-4 10 0,6-9 0,-6 9 0,0 0 1,6-10-2,-6 10 2,0 0-2,0 0 1,8-11 0,-8 11 0,2-9 0,-2 9 0,4-10 0,-4 10 0,3-14 0,-3 14 0,3-10 0,-3 10 0,0 0 0,7-8 0,-7 8 0,0 0 0,11 0 0,-11 0 0,0 0 0,13 4 0,-13-4 0,12 3 0,-2-1 0,-1-1 0,1 3 0,1-1 0,0-1 0,4 0 0,-2 2 0,2-1 0,0 2 0,1-3 0,3 2 0,-1 2 0,-1 1 1,3 0-1,4 3 0,0 0 0,-1 1-1,2 3 2,-2 1-1,2-3 1,-3 2-1,0 1 2,-1-3-2,-3-1 2,-1-1-1,1-3 0,-2-3 0,-1-1-1,-1 0 0,0 0 0,-3-1 1,2-2-1,-4 1 0,2 1 0,-2-2 0,3 1 0,-5 2 0,2-3 0,0 3 1,0-2-1,-9-1 0,16 2 0,-7 2 0,-9-4 0,19 4 0,-11-4 0,2 3 0,0-2 0,-2-1 0,3 3 0,0-3 0,-3 1 0,1-1 0,1 0 0,-3-1 0,3 1 0,-2 0 0,2-1 0,-1 1 0,-1-2 0,2 2 0,-1-1 0,0 1 0,1-2 0,-1 2 0,2-1 0,-1 1 0,0-1 1,1-1-1,-1 2 0,3-1 0,-3 1 0,3-3 0,-3 2 0,2 1 0,0 0 0,-1-1 0,2 1 0,-4-1 0,3 1 0,-2 0 0,3 0 0,-4 0 0,3 0 0,-1 0 0,1 0 0,0-1 0,1-1 0,1 1 0,-1 1 0,2-1 0,1-1 0,4 2 0,-5 0 0,7 2 0,-3-1 0,1-1 0,0 0 0,-1 0 0,0 0-1,-2 0 1,3-1 0,-3-2 0,-1 1 0,-1-1 1,1 0-2,-3 0 1,2-1 0,-2 1 0,-1-1 0,-2 1 1,2-2-2,-1-1 1,-1 1 0,0 0 0,0 0 0,-2-3 1,-8 8-2,18-14 2,-18 14-1,14-11 1,-14 11 0,10-11-1,-10 11 0,10-6 0,-10 6 0,0 0 0,0 0 0,12-11 0,-12 11-1,0 0 1,0 0-1,0 0 0,0 0 1,0 0-2,0 0 2,6-10-2,-6 10 0,0 0-1,0 0-2,0 0-2,0 0-7,0 0-5,0 0-14,0 0-1,0-9 2,0 9 0</inkml:trace>
  </inkml:traceGroup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6.33226E-7" units="1/dev"/>
        </inkml:channelProperties>
      </inkml:inkSource>
      <inkml:timestamp xml:id="ts0" timeString="2013-07-29T10:47:14.906"/>
    </inkml:context>
    <inkml:brush xml:id="br0">
      <inkml:brushProperty name="width" value="0.07938" units="cm"/>
      <inkml:brushProperty name="height" value="0.07938" units="cm"/>
    </inkml:brush>
  </inkml:definitions>
  <inkml:traceGroup>
    <inkml:annotationXML>
      <emma:emma xmlns:emma="http://www.w3.org/2003/04/emma" version="1.0">
        <emma:interpretation id="{6A7FEED2-E89E-4885-AB07-A8DB77C86F1C}" emma:medium="tactile" emma:mode="ink">
          <msink:context xmlns:msink="http://schemas.microsoft.com/ink/2010/main" type="inkDrawing" rotatedBoundingBox="18724,8633 20493,8586 20530,9969 18761,10016" rotationAngle="1573137184" semanticType="enclosure">
            <msink:destinationLink direction="with" ref="{794D0A57-3EBE-46FA-81F3-7025ECC7CF9D}"/>
          </msink:context>
        </emma:interpretation>
      </emma:emma>
    </inkml:annotationXML>
    <inkml:trace contextRef="#ctx0" brushRef="#br0">15872 2338 23,'-11'6'24,"11"-6"1,-7 11-7,7-11-3,-8 9-5,8-9-1,-14 10-3,4-10-1,10 0-1,-17 5 0,17-5 0,-16 6 0,16-6-1,-20 4 0,20-4 0,-17 0-1,17 0 0,-17 0 0,17 0-1,-16-2 0,16 2 1,-17-5-1,6 2-1,3 2 0,-2-1 0,10 2 0,-19-2 0,19 2 0,-17-7 0,7 6 0,-1-1 0,3 2 0,-4 0 0,2 0 0,-3 2 1,1-1-1,0 2 0,0 1 0,-2-2 0,3 1 0,0 0 0,0 0 0,0 0 0,0-2 0,2 4 0,-1-1 0,-2 0 0,3 2 0,-3 1 0,2-1 0,-3 1 0,4 0 0,-1 0 0,-4 1 0,4-1 0,-2-1 0,0 1 0,1 1-1,-1 1 1,1 0 0,-3-2 0,4 2 0,0 2 0,-3 0 0,5-1-1,-1 1 1,0-1 0,0 2 0,-1-2 0,10-10 0,-15 23 0,15-23 0,-17 17 0,10-5 0,-2 0 0,1-2 0,2 3 0,-2 0 0,1 0 0,-1 0 0,4-3 0,0 1 0,0 0 0,0-2-2,1 0 2,0 1 0,2 0 0,-1 1 0,1 1 0,0-2 0,-2 2 0,3 1 0,-2-1 0,2 0 0,-3-1 0,1-2-1,2 2 1,-1 1 0,-1-1-1,1 0 1,0-1 0,-2 7 2,3-8-2,0 6 2,-2-3-2,2 1 2,-2 0-2,1 2 1,1-1-1,0-4 0,0 4 0,0-4 0,0 3 0,0-1 0,0-2 0,1-1 0,-1 1 0,-1-1 0,1 1 0,0 3 0,0-3 0,0 1 0,0 2 0,0-3-1,-2 4 2,2-2-1,0 0 0,0 0 0,0-3 0,0-9-1,0 19 2,0-19-2,-1 19 1,1-19-1,0 19 1,0-8 0,0 3 0,-1-1-1,2 2 1,-2-1 0,2-1 1,-1-2-1,-1 2 0,1-3 0,0 1 0,0-2 0,0 2 0,0-1 0,0 2 0,-2-1 0,2-2 0,0 2 0,0-2 0,0-9 0,0 14 0,0-14 0,2 10 0,-2-10 0,0 0 0,0 0-1,0 0 1,0 0 0,0 0 0,1 10 0,-1-10 0,0 0 0,0 0 0,0 0 0,0 0 0,1 12 0,-1-12 1,0 0-2,0 0 1,5 11 0,-5-11 1,0 0-1,0 0 0,0 0 0,10 5 0,-10-5 1,0 0-1,14 3 1,-14-3-2,13 7 1,-13-7 1,17 8-1,-17-8-1,21 6 1,-12-3-1,5 1 1,-3 0 0,3 0 1,-1 0-2,-2-1 2,3 3-1,0-5 1,-4 4 0,0-4-1,3 2 1,-3-2-1,2 1 0,-3-2 0,3 0 0,-2 2 0,-1-2 0,3 0 0,2 0 0,-2 0 1,1 0-1,1 0 0,-1 0 1,1 1-1,-2-1 0,2 0 0,-2 0 1,1-1-1,0 1 0,-1-2 0,-2 0 0,5 1 1,-1 1-1,0-1 0,-1 1 0,1 0 0,1 0 0,-2 0 1,0 0-1,-2 0 1,2 0 0,-1 0 1,0 0-1,-4 0 0,6 0 0,-2 0 0,-1 0 0,0 0-1,3 0 1,2-2-1,-1 2 1,0-1-1,1-1 0,-1 2 0,0 0 1,-5-2-1,2 1 0,-2 0 0,-10 1 0,15-4 1,-15 4-1,17-4 0,-17 4 0,13-7-1,-13 7 1,10-3 1,-10 3-1,13-1 0,-13 1 0,10 0 0,-10 0 0,12 2 0,-12-2 0,13-1 0,-13 1 0,11 1 0,-11-1 0,12 2 0,-12-2 0,11 2 0,-11-2 0,13 2 0,-13-2 0,12 0 0,-12 0 0,15-7 0,-15 7 1,16-7-1,-16 7 0,21-7 0,-12 7-1,4 0 1,-1 7 0,-2-3 1,2 4-2,-4-3 1,5 4 0,-3-4 0,2-2 1,-3-2-2,2 2 1,0-3 0,-2-2 1,1 0-1,0 0 0,0-1 0,0 0 0,1 3 0,0-1 1,0-1-1,-1 0-1,-1 2 1,1-4 0,1 3 0,-11 1 0,20-8 0,-20 8 0,18-8 0,-18 8 0,18-7 0,-9 2 0,-9 5 0,21-8 0,-21 8 0,22-6 0,-11 2 0,3 4 0,-2-4 0,1 2 1,-1-1 0,-2 1 1,2-2-1,-3 2 0,-9 2 0,15-9 0,-15 9 0,14-8-1,-14 8 0,13-5 0,-13 5 0,12-4 0,-12 4 0,15-2 0,-15 2 0,13-4-1,-13 4 2,12-6-1,-12 6-1,13-9 1,-13 9 1,9-9-1,-9 9 0,11-6 0,-11 6 0,0 0 0,11-5 0,-11 5 0,0 0 0,11-1 0,-11 1 0,0 0 0,13-5 0,-13 5-1,0 0 1,10-10 0,-10 10 1,7-11-2,-7 11 1,8-10 1,-8 10-1,6-11 0,-6 11 0,8-13 0,-8 13 0,6-15 0,-6 15 0,7-19-1,-4 8 1,2 0 0,0-1 0,-3 2 0,1 0 0,2 0 0,-1-2 0,0 3 0,0-2 0,0 0 0,0-1 0,-4-3-1,5 4 1,-2-6 0,-1 0 0,-1-3-1,3 1 1,-4 3 0,3-2-1,-1-1 1,0 1 0,-1 0 0,-1 2 0,0 0 0,0 1-1,-1-4 1,1-4-2,-2 6 2,0-2-2,-1-5 2,1 3-2,-3-2 2,1-2-1,-1 5 1,-1-3 0,3-1-1,-3 3 1,0-2 0,2 1 0,-3 0-1,0 1 1,2 3-1,-5 1 1,1-1 0,-1 0 0,-1 2 0,1-1 0,0 0 0,-1 1 0,1 0 0,0-3 0,1 2 0,-2 2 0,2 1 0,-4 1 0,1-1 0,-2 0 0,0 1 0,-1 0 1,-3 1-1,-2 1 0,5-1 1,-4 0-1,1 4 1,-2-2 0,3 1-1,-1 2 1,0-1-1,-2 3 1,1-3-1,-2 2 1,3 4-1,-4-1 0,-2 1 1,1 1-1,1 2 1,1 2-1,-2-1 1,6-1-1,-3 0 0,2-1 0,2-1 0,1 0 0,0-4-1,4 2-3,-7-9-6,18 12-20,-17-12-4,7 8 0,10 4-1</inkml:trace>
  </inkml:traceGroup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6.33226E-7" units="1/dev"/>
        </inkml:channelProperties>
      </inkml:inkSource>
      <inkml:timestamp xml:id="ts0" timeString="2013-07-29T11:12:44.753"/>
    </inkml:context>
    <inkml:brush xml:id="br0">
      <inkml:brushProperty name="width" value="0.09773" units="cm"/>
      <inkml:brushProperty name="height" value="0.09773" units="cm"/>
    </inkml:brush>
    <inkml:brush xml:id="br1">
      <inkml:brushProperty name="width" value="0.07" units="cm"/>
      <inkml:brushProperty name="height" value="0.07" units="cm"/>
    </inkml:brush>
  </inkml:definitions>
  <inkml:traceGroup>
    <inkml:annotationXML>
      <emma:emma xmlns:emma="http://www.w3.org/2003/04/emma" version="1.0">
        <emma:interpretation id="{4738DFB4-FA84-41A1-AF7F-C52B7CDEBF90}" emma:medium="tactile" emma:mode="ink">
          <msink:context xmlns:msink="http://schemas.microsoft.com/ink/2010/main" type="inkDrawing" rotatedBoundingBox="21549,8839 22440,14518 19681,14951 18790,9272" semanticType="callout" shapeName="Other">
            <msink:sourceLink direction="with" ref="{F2776745-CB5F-4245-8E6F-58E9134B16A6}"/>
            <msink:sourceLink direction="with" ref="{5C67BA77-B5D2-46DF-8FA1-1F4F8BFBF322}"/>
          </msink:context>
        </emma:interpretation>
      </emma:emma>
    </inkml:annotationXML>
    <inkml:trace contextRef="#ctx0" brushRef="#br0">842 1093 45,'0'0'30,"0"0"2,0 0-2,1-14-16,-1 14-7,0 0-2,0 0-4,0 0-4,16 1-13,-16-1-14,0 0 0,0 0-2,0 0 1</inkml:trace>
    <inkml:trace contextRef="#ctx0" brushRef="#br1" timeOffset="52024">1129 1905 6,'0'0'17,"0"0"2,0 13-5,0-13-2,0 0 0,8 12-1,-8-12-2,0 0-2,6 18 0,-6-18-1,3 18 0,-3-18-1,1 26-1,-5-9-1,8 1 0,-4-1-1,0 3 1,0 1-2,0 0 1,-1 3-2,1-1 1,-3 0 0,3 6-1,-2-8 1,2 6-1,-1-2 2,1-1-2,0 2 1,-2-3-1,-2 2 2,4-2-2,0 6 1,0-6-2,0 4 0,-1-1 1,-1 1-2,0-2 3,2 2-3,-4 1 2,3-1-1,1 0 2,-2 0-1,2-3 1,0 1-1,0-1 0,0-3 0,0 0 1,0-5-1,1 4 1,-2-4-1,2 4 0,-1-2 0,0 1 1,1 0-1,-1 1 0,0 4 1,0-1-1,0-2 0,1 2 1,-1-5-1,0 3 1,0-1-1,3 0 1,0-2 0,-2-1 0,0 1 0,0-2-1,-1 2 1,0 1-2,0-1 2,0 2-2,0-2-1,0 2 1,0-1 0,0 4 0,0-5 0,0 1 2,0 1-1,0 0 0,3-1 0,0 1 1,-3 3-1,1 1 0,0-1 0,-1 0 0,1 0 0,-1 4 1,0-4-2,0 2 2,0-4-1,0 1 0,0-1 0,0-1-1,0-2 1,0-4-1,0 1 0,0 0 0,0 3 0,0-4 0,0 1 0,0 0 0,3 2 1,-6 0 0,3 1-1,0 0 1,0-1 1,0 0 0,0 1 0,0-4-1,0 4 1,0-6-2,0 4 2,0-3-1,0 1 0,0 0-1,0 0 2,0 3-2,0-5 2,0 2-1,3-2 1,-2 3-1,-1-3 0,2-1 1,-2 1-1,0 0 0,1 0 0,-1-1 0,0 3 0,1-2 1,-1 3-1,0-1 0,1 2-1,-1-2 2,0 4-1,-1 0 0,0-2 0,1 0 0,-1 0 0,-2 0 0,3-2 0,-3 4 1,3-6-2,0 5 2,3-7-1,-3 3 0,1-1 0,1-1 0,-2 2 0,1-3 0,0 3 0,-1-13 1,0 19-1,0-19 0,0 22 0,0-22 0,0 18 0,0-18 1,0 19-1,0-19 0,0 19-1,0-19 2,0 17-1,0-17 0,-1 14 0,1-14 0,0 13 0,0-13 0,0 0 0,-3 14 0,3-14 0,0 0 0,0 0 0,-4 12 0,4-12 0,0 0 0,0 0 0,0 0 1,0 15-1,0-15 0,0 0 0,0 0 0,0 0 0,0 0 0,0 0-1,0 0-5,0 0-11,0 0-10,8-18 0,-8 18-1,-1-26 1</inkml:trace>
    <inkml:trace contextRef="#ctx0" brushRef="#br1" timeOffset="66317">1076 2570 20,'0'0'22,"0"0"0,0 0-5,0 0-3,0 0-4,9 16-2,-9-16-2,0 15 0,0-15-2,-3 17 1,3-17-1,-9 24 0,1-12 0,0 6-1,-3-1 0,-1 5-1,-5 0 0,1 4 0,-5 3 0,-1 1 0,-2 2-1,-1 6 1,-2-3-2,1 6 2,-2 0-2,-2 0 1,2 0 2,-1 3-4,0-3 2,0-1-2,-4-1 1,9-1-2,-3-3 4,0-1-4,0-3 1,2-2 1,2 0 0,1 0 0,3-1 0,-1-3 0,1 2 0,4-4-1,-2-3 1,2 1 0,2-3-1,0 2 1,-1-5 0,1 2 0,2 1 0,-1-3 0,0 3 0,2-1 0,-2-3 0,3 1 0,0-2 1,0 3-1,3-5 0,-2 2 0,-1-1 0,0 0 0,0 2 0,-4 3 0,7-5-1,-7 6 1,1 0 1,2 2-1,-3-3 0,0-1 1,2 6 0,-2-7-2,0 6 2,4-6-2,-2 2 1,2-2-1,-2 2 1,3-5-1,8-12 1,-12 20 0,12-20-1,-15 12 0,15-12-4,0 0-6,0 0-17,0 0 1,0 0-3,0 0 3</inkml:trace>
    <inkml:trace contextRef="#ctx0" brushRef="#br1" timeOffset="67807">1186 2618 4,'0'0'20,"0"0"2,0 15 1,0-15-6,6 12-2,-6-12-1,14 18-1,-2-4-1,-12-14-3,26 23-2,-15-8-1,10 9 0,-3-6-1,6 9-1,-2-5-1,5 2-1,-2 2 0,2 0-1,0-3-1,1 4 1,1 2-1,0-5 0,2 3 0,-1 2 1,4-3-1,-1 1 0,3 4 1,-3-8-2,2 4 2,-2-1-2,-1-1 1,2 0-1,-6 2 1,3-4-2,-5 2 1,0 2 1,3-3-1,-6 2 0,3 1 1,-1 1-1,-1 0 0,-1 1 1,-1-3-1,-3 3 0,-1 0 0,4-2 0,-2-3 0,-2 2 1,2-3-2,-3-2 1,2 5-2,-1-5 2,3 2-1,-4 0 1,3-2 0,-2-1 0,0 1 1,-1-1-1,1-2 1,-3 1 0,2-3 1,-1 4-1,-1-2 1,0-4-1,2 2 2,0-2-2,-3 4 1,5-4 0,-4 1 2,1-3-3,-3-1 1,3 1 0,-16-12 0,22 20 0,-22-20 0,19 18-1,-19-18 1,18 19 0,-9-8-1,1 5 1,-2-3 0,2 2 1,-1 2-1,0-5 0,0 0 0,0 1 0,-9-13 0,17 22-1,-17-22 1,15 14-1,-15-14 0,12 10 0,-12-10 0,10 11 0,-10-11 0,8 12 0,-8-12 1,6 15-1,-6-15 0,7 11 0,-7-11 0,0 0 1,0 0-1,0 0 0,0 0 0,0 0 0,0 0-2,0-13-6,0 13-23,-3-13 0,3 13 0,-18-15-1</inkml:trace>
    <inkml:trace contextRef="#ctx0" brushRef="#br1" timeOffset="58669">1134 4645 7,'0'0'17,"0"0"3,0 0 1,16 15-7,-16-15-3,17 17-1,-5-2 1,1-6-1,1 8-1,5-2-3,1 6-1,-4 0-1,9 4-1,-3 2 0,3 2-1,-3-3 0,5 7-1,-6-4 0,6 4 0,-2-4 0,-2 0 0,0 3 0,-1-3-1,0 7 0,1-1 1,3 3-1,-2 0 0,3 3 0,0 0 1,3 1-1,-2 1 1,-1-5-1,-2-1 1,-1-1 0,-3-3 0,-3 1-1,1-4 0,-5 2 0,3 0 0,-1-1 0,0 3-1,-2-4 1,3 4 0,-1 0 0,0 2 0,2-1 1,-2 1-1,-1-1 0,-2 3 0,3-3 0,-5-4 1,3-1-1,-1-1 0,-3-4 0,5-4 0,-4 2-1,3-6 2,-1 4-2,1-4 1,-2 1-1,-2-1 1,1-5-1,-5 0 1,0-1-1,0 1 1,-6-12 0,3 20 1,-3-20-2,4 15 1,-4-15-1,-4 12-4,4-12-6,0 0-16,0 0 0,-11-6-2,3-8 2</inkml:trace>
    <inkml:trace contextRef="#ctx0" brushRef="#br0">1087 4772 10,'0'0'20,"18"5"2,-21 13-7,-2 9-2,-2 9 1,-6 18-2,-1 8-1,-10 23-2,-1 8-2,-9 16-2,6 8-1,-13 14 0,10 2-1,-11 8-1,7-6 1,0 1-3,4-7 1,1-5 0,5-10 0,1-13-1,10-8 2,0-10-2,3-10-1,9-15 2,-2-9-3,8-17-2,-4-8-3,0-24-7,13-29-14,-9-1 0,9-23 0,-2-8 0</inkml:trace>
  </inkml:traceGroup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6.33226E-7" units="1/dev"/>
        </inkml:channelProperties>
      </inkml:inkSource>
      <inkml:timestamp xml:id="ts0" timeString="2013-07-29T11:11:44.443"/>
    </inkml:context>
    <inkml:brush xml:id="br0">
      <inkml:brushProperty name="width" value="0.07938" units="cm"/>
      <inkml:brushProperty name="height" value="0.07938" units="cm"/>
    </inkml:brush>
  </inkml:definitions>
  <inkml:traceGroup>
    <inkml:annotationXML>
      <emma:emma xmlns:emma="http://www.w3.org/2003/04/emma" version="1.0">
        <emma:interpretation id="{6C965583-7880-44D0-AB7A-4D7ADBFAA5A7}" emma:medium="tactile" emma:mode="ink">
          <msink:context xmlns:msink="http://schemas.microsoft.com/ink/2010/main" type="inkDrawing" rotatedBoundingBox="4218,9727 5844,9784 5796,11120 4170,11062" hotPoints="5761,10418 4964,11215 4167,10418 4964,9620" semanticType="enclosure" shapeName="Circle">
            <msink:destinationLink direction="with" ref="{ECB58D45-6029-4B81-A016-98F4BD4C8D60}"/>
          </msink:context>
        </emma:interpretation>
      </emma:emma>
    </inkml:annotationXML>
    <inkml:trace contextRef="#ctx0" brushRef="#br0">1017 917 23,'10'6'24,"-10"-6"1,6 11-7,-6-11-3,7 8-5,-7-8-1,13 10-3,-4-10-1,-9 0-1,16 5 0,-16-5 0,15 6 0,-15-6-1,18 4 0,-18-4 0,16 0-1,-16 0 0,15 0 0,-15 0-1,15-2 0,-15 2 1,16-5-1,-6 2-1,-3 2 0,2-1 0,-9 2 0,18-2 0,-18 2 0,15-7 0,-6 6 0,1-1 0,-2 2 0,3 0 0,-2 0 0,3 2 1,-1-1-1,0 2 0,0 1 0,2-2 0,-3 1 0,0 0 0,0 0 0,0 0 0,0-2 0,-2 3 0,2 0 0,1 0 0,-3 2 0,3 1 0,-2-2 0,3 2 0,-4 0 0,1 0 0,4 0 0,-4 0 0,2-1 0,0 1 0,0 0-1,0 2 1,-1 0 0,2-2 0,-2 1 0,-1 3 0,3-1 0,-5 0-1,1 1 1,1-2 0,-1 3 0,1-2 0,-9-10 0,14 22 0,-14-22 0,15 16 0,-8-4 0,1-1 0,-1-1 0,-1 3 0,1-1 0,0 1 0,0-1 0,-3-2 0,-1 0 0,1 1 0,0-2-2,-2-1 2,1 2 0,-2 0 0,1 0 0,-1 2 0,0-2 0,1 1 0,-2 2 0,2-2 0,-2 1 0,3-2 0,-1-1-1,-2 2 1,1 0 0,1 0-1,-1 0 1,0-2 0,1 8 2,-2-9-2,0 7 2,2-4-2,-2 2 2,2-1-2,-1 3 1,-1-2-1,0-3 0,0 4 0,0-5 0,0 4 0,0-2 0,0-1 0,-1-1 0,1 0 0,1 0 0,-1 1 0,0 2 0,0-2 0,0 0 0,0 3 0,0-3-1,2 3 2,-2-1-1,0-1 0,0 1 0,0-3 0,0-9-1,0 18 2,0-18-2,1 18 1,-1-18-1,0 19 1,0-9 0,0 4 0,1-2-1,-2 3 1,2-2 0,-2 0 1,1-3-1,1 3 0,-1-4 0,0 2 0,0-2 0,0 1 0,0 0 0,0 2 0,1-2 0,-1-1 0,0 2 0,0-3 0,0-8 0,0 14 0,0-14 0,-1 9 0,1-9 0,0 0 0,0 0-1,0 0 1,0 0 0,0 0 0,-1 10 0,1-10 0,0 0 0,0 0 0,0 0 0,0 0 0,-1 12 0,1-12 1,0 0-2,0 0 1,-5 10 0,5-10 1,0 0-1,0 0 0,0 0 0,-9 5 0,9-5 1,0 0-1,-13 3 1,13-3-2,-12 7 1,12-7 1,-15 7-1,15-7-1,-20 6 1,12-3-1,-5 1 1,3 0 0,-3 0 1,1 0-2,2-2 2,-3 4-1,1-5 1,2 4 0,1-4-1,-3 2 1,3-2-1,-2 1 0,3-2 0,-3 0 0,2 2 0,0-2 0,-2 0 0,-1 0 0,1 0 1,-1 0-1,-1 0 0,1 0 1,-1 1-1,2-1 0,-2 0 0,2 0 1,-1-1-1,0 1 0,1-2 0,2 0 0,-5 1 1,2 1-1,-1-1 0,1 1 0,-1 0 0,-1 0 0,2 0 1,0 0-1,2 0 1,-2 0 0,1 0 1,0 0-1,4 0 0,-6 0 0,2 0 0,1 0 0,0 0-1,-3 0 1,-2-2-1,2 2 1,-1-1-1,-1-1 0,1 2 0,1 0 1,4-2-1,-2 1 0,1 0 0,10 1 0,-13-4 1,13 4-1,-16-4 0,16 4 0,-12-6-1,12 6 1,-9-3 1,9 3-1,-12-1 0,12 1 0,-9 0 0,9 0 0,-11 2 0,11-2 0,-12-1 0,12 1 0,-10 1 0,10-1 0,-11 2 0,11-2 0,-10 2 0,10-2 0,-12 2 0,12-2 0,-11 0 0,11 0 0,-14-7 0,14 7 1,-15-7-1,15 7 0,-19-7 0,11 7-1,-4 0 1,1 7 0,2-3 1,-2 4-2,3-4 1,-4 5 0,3-4 0,-2-2 1,3-2-2,-2 2 1,0-3 0,2-2 1,-2 0-1,1 0 0,0-1 0,0 0 0,-1 3 0,0-1 1,0-1-1,0 0-1,2 2 1,-1-4 0,-1 4 0,10 0 0,-18-8 0,18 8 0,-17-8 0,17 8 0,-16-7 0,7 3 0,9 4 0,-19-8 0,19 8 0,-20-6 0,10 2 0,-3 4 0,2-4 0,-1 2 1,1-1 0,2 2 1,-2-3-1,3 2 0,8 2 0,-14-9 0,14 9 0,-13-8-1,13 8 0,-12-4 0,12 4 0,-11-4 0,11 4 0,-14-2 0,14 2 0,-12-4-1,12 4 2,-11-6-1,11 6-1,-12-9 1,12 9 1,-8-8-1,8 8 0,-10-6 0,10 6 0,0 0 0,-10-5 0,10 5 0,0 0 0,-10-1 0,10 1 0,0 0 0,-12-5 0,12 5-1,0 0 1,-9-9 0,9 9 1,-7-11-2,7 11 1,-7-10 1,7 10-1,-5-10 0,5 10 0,-8-13 0,8 13 0,-5-14 0,5 14 0,-7-19-1,5 9 1,-3-1 0,0 0 0,4 1 0,-2 0 0,-2 1 0,2-3 0,-1 3 0,0-1 0,1-1 0,-1 0 0,4-4-1,-5 5 1,3-7 0,0 1 0,1-4-1,-3 2 1,4 3 0,-3-3-1,2 0 1,-1 1 0,1-1 0,1 3 0,0-1 0,0 2-1,1-4 1,-1-5-2,2 7 2,-1-2-2,2-6 2,-1 4-2,3-2 2,-2-2-1,2 5 1,0-4 0,-2 0-1,3 3 1,-1-2 0,-1 1 0,2-1-1,1 2 1,-3 3-1,5 0 1,0 0 0,0 0 0,1 1 0,-1 0 0,0-1 0,1 2 0,-1 0 0,1-4 0,-2 3 0,2 1 0,-2 2 0,4 0 0,-1 0 0,2-1 0,0 2 0,1-1 1,2 2-1,2 0 0,-4-1 1,4 1-1,-2 3 1,2-2 0,-2 2-1,1 1 1,-1-1-1,2 3 1,0-2-1,1 1 1,-2 4-1,3-1 0,2 1 1,-1 1-1,-1 2 1,-1 2-1,2-1 1,-5-1-1,2 0 0,-1-1 0,-2-1 0,-2 0 0,1-4-1,-4 2-3,7-8-6,-17 11-20,15-12-4,-6 8 0,-9 4-1</inkml:trace>
  </inkml:traceGroup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6.33226E-7" units="1/dev"/>
        </inkml:channelProperties>
      </inkml:inkSource>
      <inkml:timestamp xml:id="ts0" timeString="2013-07-31T07:47:58.237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F6401664-5E93-4988-89D6-AFD5D273871B}" emma:medium="tactile" emma:mode="ink">
          <msink:context xmlns:msink="http://schemas.microsoft.com/ink/2010/main" type="inkDrawing" rotatedBoundingBox="3589,5598 12819,4875 13114,8642 3884,9365" hotPoints="14081,6269 8852,7665 3558,6544 8787,5149" semanticType="enclosure" shapeName="Ellipse">
            <msink:destinationLink direction="with" ref="{067D1D3B-D35E-42B2-985D-1D4E01D43C84}"/>
          </msink:context>
        </emma:interpretation>
      </emma:emma>
    </inkml:annotationXML>
    <inkml:trace contextRef="#ctx0" brushRef="#br0">507 0 8,'0'0'14,"0"0"-2,0 0 0,0 0-2,0 0-2,0 0-1,-4 24-1,4-24-3,-6 19 0,6-19 1,-8 28-2,8-28-1,-6 27 1,6-27-1,-9 37-1,3-19 1,-2 1 0,0 3-1,-2-1 0,-4 8 1,5-3-1,-5 5 1,0-8-1,0 11 0,1-3 0,3-2 1,-6 4-2,4-3 2,-1-1-2,1-2 2,0 4-2,-2 1 1,-1-5 0,3 2 0,0-3 0,-6 3-1,5-4 1,-5 5 0,8-5 0,-6 0 0,3-1 0,3-3 0,-6 5 0,8-9 0,0 1 0,8-18 0,-15 33 0,15-33 0,-18 25 0,18-25 0,-14 24 0,14-24 0,-15 19 0,15-19 0,0 0 0,-18 20 0,18-20 0,0 0 0,0 0 1,0 0-1,0 0 0,-18 15 0,18-15 1,0 0 0,0 0-1,0 0 1,0 0 0,0 0 0,0 0-1,-6 20 1,6-20-1,0 0 1,0 0 0,0 0-1,0 0 2,0 0-1,0 0 1,18 10 1,-18-10 0,0 0-1,0 0 2,28-14-2,-28 14 1,0 0-1,19-16 0,-19 16-1,18-7 0,-18 7 0,19-8-1,-19 8 1,18-10 0,-18 10 0,30-16 0,-13 7 1,-17 9-1,32-26 0,-15 13 0,5-1-1,-4 2 1,-1 1-1,1 1 1,-18 10-2,31-14 2,-11 8-1,-20 6 0,31-11 0,-31 11 0,30-16 1,-30 16-1,35-20 0,-35 20 0,34-23 0,-15 5 0,3 5 1,-1-1-1,-1 0 0,2 1 0,-5-1 0,1 2 0,2 1 1,-20 11-1,33-20 1,-33 20 0,29-25 0,-29 25-1,28-20 1,-28 20 0,25-19-1,-25 19 0,32-20 0,-12 12 0,-20 8 0,33-17 1,-15 9-1,3-8 0,-3 7 0,-2-5 0,1 4 0,-17 10 0,36-21 0,-19 13 0,-17 8 1,34-14-1,-34 14 0,33-8 0,-17 4 1,5 1-1,-3-3 0,-2 0 1,5-4-1,-1 0 0,3 4 0,-1-5 1,0 1-1,-1-2 0,3 1 0,-1-1 0,-1 0 1,-2 2-1,3 3 0,-1-3 0,-1 0 0,-1 0 1,-4 2-1,1-3 1,3 1-1,-2-4 1,-1 5 0,-1-1-1,-16 10 1,33-20 0,-11 14-1,-4-3 1,1 3-1,-1 0 0,0 0 0,-1 0 1,5 2-1,-4 0 0,-3 1 1,5-1-1,-2 0 0,-18 4 0,31-8 0,-31 8 2,31-8-2,-31 8 0,28-8 1,-28 8-1,24-6 1,-24 6 0,17-7-1,-17 7 1,0 0 0,22-10 0,-22 10-1,0 0 1,0 0 0,0 0 0,0 0 0,0 0 0,0 0 0,0 0 0,0 0-1,0 0-1,0 0-6,0 0-20,0 0-5,0 0 1,0 0-3</inkml:trace>
    <inkml:trace contextRef="#ctx0" brushRef="#br0" timeOffset="3082.1763">-2138-1288 18,'8'19'16,"-8"-19"-4,0 0-1,0 0-1,0 0-1,8 24-2,-8-24 1,0 0-3,14 25 0,-14-25-1,19 25-1,-7-7 0,-12-18-1,24 35 0,-13-17-1,3 1 0,-2-1-1,0-1 1,-12-17-1,25 33 1,-25-33-1,28 32 0,-28-32 1,19 29-1,-19-29 0,20 27 1,-20-27-1,22 28 1,-22-28 0,19 23-1,-19-23 1,24 22-1,-24-22 1,23 21-1,-23-21 0,24 20 0,-24-20 1,25 21-1,-25-21 0,28 16 0,-28-16 0,27 17 1,-27-17-1,26 20 0,-26-20 1,27 21-1,-27-21 0,24 24 0,-24-24 1,22 21-1,-22-21 0,25 16 0,-25-16 1,28 15 0,-28-15-1,25 16 1,-25-16-1,30 16 1,-30-16-1,25 15 1,-25-15 0,26 12-1,-26-12 1,23 6 0,-23-6-1,22 8 1,-22-8-1,23 7 0,-23-7 1,22 8-1,-22-8 0,27 14 1,-27-14-1,28 19 1,-28-19 0,29 20-1,-29-20 1,34 18 0,-17-13 0,3 7 0,-2-6 0,-3-2-1,-15-4 1,34 12-1,-34-12 0,31 7 1,-31-7-1,32 8 1,-32-8-1,31 8 0,-13-6 1,-18-2-1,27 6 0,-27-6 0,32 4 1,-15 0-1,1-2 0,4 3 0,-3-1 0,3 2 0,-3-2 0,5 0 1,-8 0-1,5-2 0,-3 2 0,-18-4 0,29 2 1,-29-2-1,28 0 1,-28 0-1,31 2 1,-31-2 0,28 4-1,-11-2 0,-17-2 1,32 7-1,-32-7 0,27 10 0,-27-10 1,30 10-1,-30-10 0,27 12 0,-27-12 0,22 9 0,-22-9 1,22 8-1,-22-8 0,21 8 0,-21-8 0,22 8 0,-22-8 0,25 8 1,-25-8-1,26 7 0,-26-7 0,23 10 1,-23-10-1,26 10 0,-26-10 0,29 10 1,-29-10-1,28 7 0,-28-7 0,27 8 0,-27-8 0,24 12 0,-24-12 0,23 8 1,-23-8-1,22 10-1,-22-10 2,22 9-1,-22-9 0,25 10 0,-25-10 0,32 10 0,-32-10 0,31 10 0,-13-6 0,-1-1 0,1 1 0,-18-4 0,29 8 0,-29-8 0,32 8 0,-32-8 0,33 10 0,-15-4 0,-18-6 0,31 11 0,-13-5 0,2-2 0,-3 0 0,-17-4-1,32 2 1,-32-2 0,35 0-1,-35 0 1,33-4 0,-33 4-1,34 2 1,-15 0 0,-1 2 0,0 2 0,-1 0 1,1-1-1,-18-5 0,32 12 0,-32-12 0,25 10 0,-25-10 0,22 10 0,-22-10-1,17 6 2,-17-6-1,0 0 0,20 7 0,-20-7 0,0 0 0,0 0 0,0 0 0,0 0 0,18 6 0,-18-6 0,0 0 1,0 0 0,0 0-1,0 0 1,0 0-1,0 0 1,0 0 0,0 0-1,0 0 1,0 0 1,0 0-1,0 0-1,0 0 1,0 0-1,0 0 0,0 0 1,0 0-1,0 0 0,0 0-1,0 0 0,0 0-3,0 0-1,0 0-4,0 0-11,-18-17-10,18 17-1,0 0 1,0 0 1</inkml:trace>
    <inkml:trace contextRef="#ctx0" brushRef="#br0" timeOffset="10754.6149">-2087-1201 15,'0'0'14,"0"0"-3,0 0-2,0 0-2,0 0-2,0 0-1,-8-17 0,8 17-1,0 0 1,-5-20 0,5 20-1,-6-19 1,6 19 0,-8-22-1,8 22-1,-4-25 1,4 25-2,-6-21 1,6 21-1,-4-20 0,4 20-1,-4-20 1,4 20 0,-4-21 0,4 21 0,-6-23 0,6 23 1,-2-26 0,2 26-1,0-21 1,0 21-1,4-22 1,-4 22-1,6-19 0,-6 19 0,6-20 0,-6 20 0,8-17 0,-8 17 0,12-20 0,-12 20 0,11-16 0,-11 16-1,16-21 1,-16 21 0,20-23-1,-20 23 1,23-28 0,-23 28-1,24-29 1,-24 29-1,27-23 1,-27 23-1,28-24 1,-28 24-1,27-19 0,-27 19 1,28-16 0,-28 16 0,25-20 0,-25 20 0,22-15 0,-22 15 0,24-18 1,-24 18-1,21-21-1,-21 21 1,22-18 0,-22 18-1,19-15 1,-19 15-2,22-14 2,-22 14 0,22-10 0,-22 10 0,25-12-1,-25 12 2,30-13-2,-30 13 1,25-20-1,-25 20 0,30-19 1,-30 19-1,25-16 0,-25 16 0,24-12 1,-24 12-1,25-4 1,-25 4-1,20 0 1,-20 0 0,19-1-1,-19 1 1,18-4 0,-18 4-1,18-10 1,-18 10-1,17-10 0,-17 10 1,18-10-1,-18 10 0,18-6 0,-18 6 0,17-5 0,-17 5 1,20-4-1,-20 4 0,16-4 0,-16 4 0,19-4 0,-19 4 0,18-2 0,-18 2 1,22-4-1,-22 4 0,19-6 0,-19 6 0,22-10 0,-22 10 0,23-11 0,-23 11 0,24-14 1,-24 14-1,20-16 0,-20 16 1,17-13-1,-17 13 0,20-12 0,-20 12 2,0 0-2,24-16 0,-24 16 0,0 0 1,25-11-1,-25 11 0,22-10 0,-22 10 0,17-10 0,-17 10 0,24-8 0,-24 8 1,23-5-1,-23 5 0,32-4 0,-14 4 0,1-2 0,1 0 0,-1 0 0,3-4 1,0 4-1,-1 0 0,3-2 0,-3 0 0,3 2 0,-2 0 0,3-2 0,-5 2 0,1 2 0,1-3 0,-2 1 0,1-2 1,-5 0-2,2 0 2,-1-4-2,-17 8 1,34-12 0,-34 12 1,35-9-1,-19 5 0,1 2 0,5 0 0,-2-2 0,-1 2 0,-1-2 0,3 2 0,-1-4-1,-2 2 2,3-2-2,-5 1 2,-16 5-1,31-14 0,-31 14 0,32-14 0,-32 14 0,33-11 0,-17 3 0,-16 8 0,33-12 0,-11 6 0,-4 0 0,3 2 0,-1-1 0,1 3 0,3-2 0,2 0 0,3 2 0,-4-4 0,1 6 0,3-6 0,-3 4 0,3-4 0,1 2 0,-1-3 0,3 1 0,-1 2 0,3-6 0,-3 4 0,2-4 0,-1 3 0,1-3 0,-1 2 0,-1-2 0,0-1 0,-1 1 0,-5-2 0,7 2 0,-7-1 0,-1 1 0,-1 0 0,3 2 0,-2 0 0,-1 1 0,5-1 0,-3 2 0,3-2 0,-1 2 1,1-3-1,-3 3 0,3-4 0,-1 2 0,-3 2 1,-1-2-2,3 1 2,-3 1-2,1 2 2,-1-2-1,-1 2 0,-2 0 0,3-2 0,-3 0 0,-1 1 0,-1-3 0,4 2 0,-5-2 0,5 2 0,0-2 0,-5 5 0,3-1 0,3 2 1,-1 0-1,0 2 0,-1 0 0,3 0 0,-1-2 0,1 0 0,-1-2 0,3 0 0,0-2 1,-1 0-1,3 0 0,-1 1 0,1-1 0,-1 0 0,4 2 0,-3 2 0,1-2 0,-1 0 0,1 2 0,-1-2 0,-1 0 0,1 1 0,-1-1 0,3 0 1,-5 0-1,5 0 0,-3 4 0,1-2 1,-1 0-1,1 0 0,-1 0 0,-3 0 0,3 0 0,-3 0 0,-1-2 0,3 0 1,-5 3-1,3-1 0,0 0 0,-1 0 0,1 2 0,-1-2 0,-1 2 0,-1 0 0,1 0 0,2 0 0,-3 0 0,1-2 0,-1 2 0,1 0 0,-2 0 0,3 0 0,-1-2 0,-1 2 0,3 0 0,-1 0 0,3 0 0,0-2 0,1 2 0,-1 0 0,1-2 0,-1 2 0,1-2 0,-1 2 0,1-2 1,-1 2-2,-1-2 2,-1 2-1,-1 0 0,1 0 0,1 0 0,-1 0-1,1 0 2,-1 0-1,2 0 0,1 0 0,-1 2 0,1-4 0,2 2 1,1 2-1,-5-2 0,3 0 0,-1 0 0,-3 2 0,3-2 1,-1 0-1,-2 2 0,-1 0 0,-1 0 0,1 0 0,1 0 0,-5 2 0,1-4 0,0 4 0,1-3 0,-3-1 0,4 2 0,-5-2 0,5 0 0,-4-2 0,3 2 0,-3-1 0,3-1 0,-3 2 0,2 0 0,1 0 0,-3 3 0,4-1 0,-5 2 0,5 0 0,-4 2 0,5-2 0,-7 0 0,5-2 0,-3 2 0,2 0 0,1 0 0,1-2 0,-2 1 0,3 1 0,1 0 0,-1 2 0,7-2 0,-5 2 0,1-4 0,-1 2 0,3 2 0,-3-3 0,3 1 0,1 0 0,3 0 0,-5-2 1,3 2-1,-1 0 0,0-2 0,1 2 1,-1 2-1,1 0 0,-3-3 0,3 3 0,-3 4 0,5-8 0,-3 4 0,3-2 0,-1 0 0,2 2 0,-1-3 0,1 3 0,0-2 0,1 0 0,1 0 0,1 4 0,-3-2 0,4 0 0,-3 1 0,3 1 0,-4 0 0,-1 2 0,1-2 0,-2-1 0,1 1 0,-3 2 0,1 0 0,-1-3 0,1 3 0,-1 0 0,1-2 0,-1 4 0,-1-5 0,1 3 0,0-2 0,3 2 0,-3-1 1,1-5-1,-1 6 0,1-6 0,-3 6 1,-1-4-1,-1 0 0,-3-1 0,-3 1 1,3 4-1,-2-6 0,-1 6 0,1-6 0,2 5 0,-3 1 0,3 0 0,-3 2 0,3-5 0,-2 5 0,-3-2-1,3 4 2,-2-3-1,3-1 0,-21-10 0,34 21 0,-34-21 0,31 22 0,-13-10 0,3-3 0,-1 1 0,2 2 0,1 0 0,1-1 0,-3 1 0,3 0 0,-3-1 0,1 3 0,-4-2 0,3 2 0,-1-3-1,-4-1 2,5 2-2,-5 1 1,6-1 1,-5-2-1,3 0 0,-1 1 0,-19-11 0,34 22 0,-34-22 0,31 21 0,-31-21 0,26 26 0,-12-9 0,-14-17 0,25 30 0,-11-11 0,-2-1 0,3-1 0,1 1 0,-6-1 0,-10-17 1,29 28-1,-29-28 1,24 21-1,-24-21 0,19 22 0,-19-22 0,14 27 0,-14-27 0,12 25 0,-12-25 0,2 32 0,0-15 0,-2-17 0,-2 35 0,0-17 0,-2 3-1,2 1 1,-6-1-1,6 1 1,-6 5 0,3-2-1,-3 3 1,0-3 0,0 4-1,4-3 1,0-1 0,-4-1 0,4-1-1,0-1 1,-3-1 0,5-1 0,2-20 0,-10 27 0,10-27 0,-12 19 0,12-19-1,-10 20 1,10-20 0,0 0-1,-17 27 1,17-27-1,-18 24 1,18-24 0,-20 25-1,20-25 1,-23 24 0,23-24 0,-26 25 0,26-25 0,-20 23 0,20-23 0,-21 22 0,21-22 0,-22 19-1,22-19 1,-17 24 0,17-24 0,-22 21 0,22-21 0,-24 20-1,24-20 1,-21 19 0,21-19 0,-24 22 0,24-22 0,-27 15 0,27-15 0,-26 14 0,26-14 0,-25 8 0,25-8 0,-26 6 0,26-6 0,-29 6 0,29-6 0,-32 2 1,32-2-1,-33 3 0,33-3 0,-33 8 0,33-8 0,-32 12 0,32-12 1,-31 14-1,31-14 0,-30 15 0,30-15 0,-31 18 0,31-18 0,-28 12 0,28-12 0,-29 11 0,29-11 0,-26 8 0,26-8 0,-29 8 0,29-8 0,-26 14 0,26-14 0,-19 13 0,19-13 0,-20 10 0,20-10 1,-16 14-1,16-14 0,-17 17 0,17-17 1,-18 18-1,18-18 0,-21 15 0,21-15 0,-24 18 0,24-18 0,-24 14 0,24-14-1,-25 21 1,25-21 0,-24 20 0,24-20 0,-23 17 0,23-17 0,-24 18 0,24-18 0,-25 11 0,25-11 0,-18 8 0,18-8 0,-22 12 0,22-12 0,-19 16 0,19-16 0,-22 15 0,22-15 1,-23 18-1,23-18 0,-20 17 0,20-17 0,-20 18 0,20-18 0,-23 14 0,23-14 1,-24 11-1,24-11 0,-25 14 0,25-14 0,-26 20 0,26-20 0,-29 19 0,29-19 1,-32 20-1,15-13 0,-1 5 0,0-4 0,-1 2 0,1-3 0,-4 1 0,5 4 0,-1-2 1,0 0-1,-1-1 0,3-1 0,-2 0 1,1-2-1,17-6 0,-32 11 0,32-11 0,-29 6 0,29-6 0,-26 4 0,26-4 0,-23 2 1,23-2-1,-22 0 0,22 0 0,-23 2 0,23-2 0,-24 6 1,24-6-1,-20 4 0,20-4 0,-21 6 0,21-6 0,-18 4 0,18-4 1,0 0-1,-23 0 0,23 0 0,-22-2 0,22 2 0,-20-2 0,20 2 0,-17 2 0,17-2 0,-22 4 0,22-4 0,-16 7 0,16-7 0,-17 8 0,17-8 0,0 0 0,-24 12 0,24-12 0,0 0 0,-25 10 0,25-10 0,-20 8 1,20-8-1,-18 7 0,18-7 0,-15 8 0,15-8 1,-22 4-1,22-4 1,-18 4-1,18-4 0,-19 0 1,19 0-1,-22 0 1,22 0-1,-18-2 0,18 2 0,-21-4 0,21 4 0,-24 0 1,24 0-1,-17 0 0,17 0 0,-22 2 0,22-2 0,-20 4 0,20-4 1,-21 2-2,21-2 1,-26 0 0,26 0 0,-31 0 0,31 0 0,-30 2-1,30-2 1,-31 4 0,31-4 0,-31 4-1,31-4 2,-26 4-2,26-4 2,-26 7-1,26-7 0,-29 4 0,29-4 0,-31 2 0,31-2 0,-34 6 0,17-4 0,-1 0 0,-2 2 0,3 0 0,-1 2 0,-4-2 0,1 3 0,-1-3 0,-1 2 0,-1-4 0,0 2 0,-1-2 0,-7 6 0,7-6 0,-4 6 0,-3-6 0,5 3 1,-1 1-1,1 0 0,3-4 0,1-2 0,-5 4 0,8-8 0,-5 6 0,3-2 0,-3 4-1,3-4 2,-1 6-1,-1-2-1,0 2 1,5-3 0,-5 1 1,1-2-1,1 0 0,2 0 0,-3-2 0,1 4 0,1-2 0,1 0 0,2 2 0,-5 2 0,-1 0-1,-1 1 1,1-3 0,1 0 0,-1 0 0,-1 0 0,3-2-1,0-2 1,3 2 0,-1-2 0,-2 0 0,1 2 0,1 0 0,-1 0 0,-1 2 0,2 0 0,-1-2 0,-1 1 0,1 1 0,-1-2 0,0 0 0,1-2 0,-1 2 0,1-2 0,-1 0 0,-2 2 0,3 0 0,-5 0 0,3-2 0,-5 2 0,3 0 0,1 0 0,-1-2 0,-1 2 0,3-2 0,-1 2 0,0 0 0,3-2 1,-1 0-1,1 2 0,-3-2 0,1 0-1,1 2 2,2 0-1,1 0-1,-1 0 1,2 0 1,1-2-1,-1 1 0,18-1-1,-29 2 1,29-2 0,-28 0 1,28 0-1,-25 0 0,25 0 0,-26 2 0,26-2 0,-25-2 0,25 2 0,-26 0-1,26 0 1,-27-2 0,27 2 0,-26 0 0,26 0 0,-26 0 0,26 0 0,-27 2 0,27-2 0,-27 0 0,27 0-1,-28 2 1,28-2 0,-20 4 0,20-4 0,-17 4 0,17-4 0,0 0 0,-20 6 0,20-6 0,0 0 0,-20-2 0,20 2 0,0 0 0,-17-4 0,17 4 0,0 0 0,-18-6 0,18 6 0,0 0 0,0 0 0,0 0 0,0 0 0,-20 2 0,20-2 0,0 0 0,0 0 0,0 0 0,-15 0 0,15 0 0,0 0 0,0 0 0,0 0 0,0 0-2,0 0-2,0 0-13,0 0-17,0 0 0,0 0-1,0 0 1</inkml:trace>
  </inkml:traceGroup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6.33226E-7" units="1/dev"/>
        </inkml:channelProperties>
      </inkml:inkSource>
      <inkml:timestamp xml:id="ts0" timeString="2013-07-29T11:11:44.443"/>
    </inkml:context>
    <inkml:brush xml:id="br0">
      <inkml:brushProperty name="width" value="0.07938" units="cm"/>
      <inkml:brushProperty name="height" value="0.07938" units="cm"/>
    </inkml:brush>
  </inkml:definitions>
  <inkml:traceGroup>
    <inkml:annotationXML>
      <emma:emma xmlns:emma="http://www.w3.org/2003/04/emma" version="1.0">
        <emma:interpretation id="{ECB58D45-6029-4B81-A016-98F4BD4C8D60}" emma:medium="tactile" emma:mode="ink">
          <msink:context xmlns:msink="http://schemas.microsoft.com/ink/2010/main" type="inkDrawing" rotatedBoundingBox="4930,10359 5596,10263 5655,10676 4989,10772" semanticType="callout" shapeName="Other">
            <msink:sourceLink direction="with" ref="{6C965583-7880-44D0-AB7A-4D7ADBFAA5A7}"/>
            <msink:sourceLink direction="with" ref="{C363ED27-1AA2-4C17-8D5A-378839C5099E}"/>
          </msink:context>
        </emma:interpretation>
      </emma:emma>
    </inkml:annotationXML>
    <inkml:trace contextRef="#ctx0" brushRef="#br0">1376 1402 25,'0'0'21,"0"0"-4,0 13-3,0-13-1,0 0-2,-4 11-2,4-11-2,0 0 0,0 0-1,-5 13 0,5-13-2,0 0 0,0 0-1,0 0-1,0 0 0,-3-8-1,3 8-1,0 0-2,-6-12-1,6 12-6,0 0-5,0 0-15,0-12 0,0 12 0,0 0 0</inkml:trace>
    <inkml:trace contextRef="#ctx0" brushRef="#br0">1601 1685 16,'0'0'15,"0"0"-2,0 0-1,0 0-3,0 0 0,-8-4-2,8 4 0,0 0-2,0 0-1,-10 0-1,10 0 0,0 0-1,-12 11 0,12-11-1,-7 9 1,7-9-1,-9 9-1,9-9 1,-9 8 0,9-8-1,-9 7 0,9-7 0,-9 9 1,9-9-1,-7 9 0,7-9 0,-10 9 0,10-9 0,-9 7 0,9-7 1,-11 5-2,11-5 2,-8 7-1,8-7 0,-12 8 0,12-8 0,-10 7 0,10-7-1,-11 7 2,11-7-1,0 0 1,-14 7 0,14-7 0,0 0 1,-10 2 0,10-2 0,0 0 0,-14 2 0,14-2 0,-8 4 0,8-4 0,-9 3 0,9-3 0,-11 6 0,11-6 1,-8 3 0,8-3-1,-8 4 1,8-4 0,0 0-1,-10 2 0,10-2 0,-9 1 0,9-1-1,-10-1 0,10 1 0,-11-2 0,11 2 0,-11-1 0,11 1-1,-11-5 2,11 5-1,-10 0-1,10 0 1,-12 0-1,12 0 0,-11 0 1,11 0-1,-13 0 1,13 0-1,-15 2 1,15-2-1,-12 2 0,12-2 0,-13 1 0,13-1 0,-9 3 1,9-3-1,-12 4 0,12-4 0,-9 5 0,9-5 0,-9 0 0,9 0 0,-9 0 1,9 0-1,-10-2 0,10 2 0,0 0 0,-9-6 0,9 6 0,0 0 0,-13-3 0,13 3 0,0 0 0,-11-2 0,11 2 0,-9-4 0,9 4 0,0 0 0,-10-3 0,10 3 0,0 0 0,-9-6 1,9 6-1,0 0 0,-12-5 0,12 5 0,-7-2 0,7 2 1,-9-4-1,9 4 0,0 0 0,-15-7 0,15 7 0,-8-3 0,8 3 0,-10-6 0,10 6 0,-10-6 0,10 6 0,0 0 0,-9-9 0,9 9 0,0 0 0,-13-8 0,13 8 0,-8-6 1,8 6-1,0 0 0,-13-8 0,13 8 0,0 0 0,-8-13 0,8 13 0,0 0 0,-12-13 0,12 13 0,0 0 0,-9-9 0,9 9 0,0 0 0,-8-4 0,8 4 0,0 0 0,0 0 0,-11-2 0,11 2-1,0 0 1,0 0 0,0 0 0,-10-3 0,10 3 0,0 0 0,0 0-1,0 0 2,0 0-1,0 0 0,0 0 0,-7-9 0,7 9 0,0 0 0,0 0 0,0 0 0,0 0 0,0 0 0,0 0 0,0 0-3,0 0-7,0 0-17,0 0-5,10 7 0,-10-7-1</inkml:trace>
  </inkml:traceGroup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6.33226E-7" units="1/dev"/>
        </inkml:channelProperties>
      </inkml:inkSource>
      <inkml:timestamp xml:id="ts0" timeString="2013-07-29T11:11:44.443"/>
    </inkml:context>
    <inkml:brush xml:id="br0">
      <inkml:brushProperty name="width" value="0.07938" units="cm"/>
      <inkml:brushProperty name="height" value="0.07938" units="cm"/>
    </inkml:brush>
  </inkml:definitions>
  <inkml:traceGroup>
    <inkml:annotationXML>
      <emma:emma xmlns:emma="http://www.w3.org/2003/04/emma" version="1.0">
        <emma:interpretation id="{C363ED27-1AA2-4C17-8D5A-378839C5099E}" emma:medium="tactile" emma:mode="ink">
          <msink:context xmlns:msink="http://schemas.microsoft.com/ink/2010/main" type="inkDrawing" rotatedBoundingBox="5061,10324 5108,10267 5134,10288 5087,10346" shapeName="Other">
            <msink:destinationLink direction="with" ref="{ECB58D45-6029-4B81-A016-98F4BD4C8D60}"/>
          </msink:context>
        </emma:interpretation>
      </emma:emma>
    </inkml:annotationXML>
    <inkml:trace contextRef="#ctx0" brushRef="#br0">1080 1389 11,'-4'12'20,"4"-12"-1,0 0-4,0 9-2,0-9-2,-2 9-2,2-9-3,-3 10 0,3-10-2,-8 9 0,8-9-2,-6 9 0,6-9-1,-8 6 0,8-6 0,0 0 0,-9-1 0,9 1 0,0 0 0,-8-14 1,8 14-1,0-11 0,0 11 1,4-8-1,-4 8 1,0 0-1,0 0 0,11-9-1,-11 9 1,0 0 0,9 4-1,-9-4-3,0 0-6,0 0-15,7 5-4,-7-5 0,0 0 1</inkml:trace>
  </inkml:traceGroup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6.33226E-7" units="1/dev"/>
        </inkml:channelProperties>
      </inkml:inkSource>
      <inkml:timestamp xml:id="ts0" timeString="2013-07-29T10:58:07.719"/>
    </inkml:context>
    <inkml:brush xml:id="br0">
      <inkml:brushProperty name="width" value="0.07" units="cm"/>
      <inkml:brushProperty name="height" value="0.07" units="cm"/>
    </inkml:brush>
  </inkml:definitions>
  <inkml:traceGroup>
    <inkml:annotationXML>
      <emma:emma xmlns:emma="http://www.w3.org/2003/04/emma" version="1.0">
        <emma:interpretation id="{7BB21C66-7DE7-4F60-8F53-95AF0B1112CD}" emma:medium="tactile" emma:mode="ink">
          <msink:context xmlns:msink="http://schemas.microsoft.com/ink/2010/main" type="writingRegion" rotatedBoundingBox="11120,8981 14103,8238 14502,9837 11518,10580">
            <msink:destinationLink direction="with" ref="{A5134024-2EAA-410F-BC5D-5890374DB031}"/>
          </msink:context>
        </emma:interpretation>
      </emma:emma>
    </inkml:annotationXML>
    <inkml:traceGroup>
      <inkml:annotationXML>
        <emma:emma xmlns:emma="http://www.w3.org/2003/04/emma" version="1.0">
          <emma:interpretation id="{D3867B9C-7385-4487-B3CA-7537B2A4ABF3}" emma:medium="tactile" emma:mode="ink">
            <msink:context xmlns:msink="http://schemas.microsoft.com/ink/2010/main" type="paragraph" rotatedBoundingBox="11120,8981 14103,8238 14502,9837 11518,1058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525A393-44A9-429A-80D4-D9011BD9C4D8}" emma:medium="tactile" emma:mode="ink">
              <msink:context xmlns:msink="http://schemas.microsoft.com/ink/2010/main" type="line" rotatedBoundingBox="11120,8981 14103,8238 14502,9837 11518,10580"/>
            </emma:interpretation>
          </emma:emma>
        </inkml:annotationXML>
        <inkml:traceGroup>
          <inkml:annotationXML>
            <emma:emma xmlns:emma="http://www.w3.org/2003/04/emma" version="1.0">
              <emma:interpretation id="{F2776745-CB5F-4245-8E6F-58E9134B16A6}" emma:medium="tactile" emma:mode="ink">
                <msink:context xmlns:msink="http://schemas.microsoft.com/ink/2010/main" type="inkWord" rotatedBoundingBox="11120,8981 14103,8238 14502,9837 11518,10580">
                  <msink:destinationLink direction="with" ref="{4738DFB4-FA84-41A1-AF7F-C52B7CDEBF90}"/>
                  <msink:destinationLink direction="with" ref="{92D767AF-BF8A-471F-A61B-060ACD83609E}"/>
                  <msink:destinationLink direction="with" ref="{EEE48EE6-3C36-4863-A7F5-408CF419BC34}"/>
                  <msink:destinationLink direction="with" ref="{7461D5BA-B8A9-423E-ACCF-FDC3A0DF031D}"/>
                  <msink:destinationLink direction="with" ref="{2320FA5D-C8EC-4DD7-A930-DA364D845A87}"/>
                </msink:context>
              </emma:interpretation>
              <emma:one-of disjunction-type="recognition" id="oneOf0">
                <emma:interpretation id="interp0" emma:lang="en-CA" emma:confidence="0.5">
                  <emma:literal>input,</emma:literal>
                </emma:interpretation>
                <emma:interpretation id="interp1" emma:lang="en-CA" emma:confidence="0">
                  <emma:literal>inapt,</emma:literal>
                </emma:interpretation>
                <emma:interpretation id="interp2" emma:lang="en-CA" emma:confidence="0">
                  <emma:literal>input',</emma:literal>
                </emma:interpretation>
                <emma:interpretation id="interp3" emma:lang="en-CA" emma:confidence="0">
                  <emma:literal>inapt',</emma:literal>
                </emma:interpretation>
                <emma:interpretation id="interp4" emma:lang="en-CA" emma:confidence="0">
                  <emma:literal>info',</emma:literal>
                </emma:interpretation>
              </emma:one-of>
            </emma:emma>
          </inkml:annotationXML>
          <inkml:trace contextRef="#ctx0" brushRef="#br0">7440 1267 26,'0'0'23,"0"0"1,14 5 1,-14-5-15,35 33-6,-16-11-5,10 2-13,-12-5-9,17 8-1,-8-12 0</inkml:trace>
          <inkml:trace contextRef="#ctx0" brushRef="#br0" timeOffset="15685">7855 2051 7,'0'0'16,"0"0"-2,0 0-1,0 0-2,0 0-1,0 0-1,19-3-1,-19 3-2,0 0-1,21-7-2,-21 7-1,20-5 0,-20 5-2,29-9 0,-29 9-2,31-12-1,-15 2-4,5 5-1,-4 2-6,0-3-3,7 15-6,-24-9 1</inkml:trace>
          <inkml:trace contextRef="#ctx0" brushRef="#br0" timeOffset="16728">7969 2035 7,'0'0'14,"0"0"-1,0 0-3,0 0-1,0 0-2,17 1-3,-17-1-2,19 4 0,-19-4-1,29 0 0,-15 2 0,1-2-1,4-2 0,-3-2-2,-1 1-4,10 5-11,-25-2-2,29 0 0</inkml:trace>
          <inkml:trace contextRef="#ctx0" brushRef="#br0" timeOffset="27245">8760 1315 22,'-19'-4'12,"-3"-4"1,1 8-2,2-2-1,-2 4-3,6 1 0,-6 4-1,21-7-2,-29 21 1,29-21-1,-31 24 0,14-14 0,-2-2 0,2 3-1,-2-4-1,-2-1 0,0 0-1,2 0-1,2 0 1,0 0-1,17-6 0,-24 7 0,24-7 0,0 0 0,0 0 0,0 0-1,0 0 1,0 0-1,29-19-1,-6 13-1,1 6-1,1-7-2,0 5-1,-1-3 0,-2 5-1,-5-4 1,-17 4 3,19 0 2,-19 0 3,0 0 2,0 0 1,-22 0 3,6 0-2,-1 4 1,-5-8-2,1 10 0,-3-8-1,-4 4 0,3-2 0,-3 6 0,-1 0 0,8-3-1,-6 0 0,6 8-1,-1-6 2,4 3-2,-2-1 0,20-7-1,-28 24 2,16-7-2,12-17 1,-17 26-1,17-26-1,-2 24 1,2-24-1,0 0-1,19 16-1,-19-16-2,31-12-2,-14-6-3,7 8-4,-3-4-2,3 1 2,-3-3 0,-2 1 2,-2 5 2,-17 10 4,24-18 8,-24 18 4,0 0 5,0 0 1,0 0 1,-17-6 2,3 12 0,-5 1-1,4 10-4,-6-5-2,4 7-2,-6-3-1,6 3-2,-2-2-1,0 3 0,2-6-1,0-2 0,3 0-1,14-12 1,-26 19-1,26-19 0,-17 12 0,17-12 1,0 0-1,0 0 0,0 0 0,26-7-1,-14 0 0,12-10-1,-2 5-1,3-12 1,0 10-1,3-10-1,1 12 0,-3-7-1,-2 7 2,-2-1 0,-3 2 0,-1 5 2,-18 6-1,19-7 3,-19 7 1,0 0 2,0 0 0,0 0 1,-30 13-1,13 5 1,-4-12 0,1 13-2,-8-8 1,1 2-2,-4 3 0,1 3-1,1-7 1,5 0-1,0-4 0,0 6 0,7-2 0,-1-2-1,18-10 0,-24 19 0,24-19-1,-13 17 1,13-17-1,-7 14 0,7-14 1,0 0-1,0 0 0,0 0 1,17 7-1,-17-7 0,26-19 0,-11 5-1,11 0-1,-4-6-1,11 8-1,-9-14 0,4 14 0,-8-7 1,5 7 0,-8 5 1,-17 7 2,17-5 2,-17 5 1,0 0 2,0 0 0,-22 31 0,6-24 0,1 5 0,-9-7-1,5 10 0,-9-4-1,4 1 0,0 0 0,3 0-2,-1-4 1,3 1 0,3-2-2,1-4 0,15-3-5,-24 4-9,24-4-13,0 0-1,-17-19 0,17 19 1</inkml:trace>
          <inkml:trace contextRef="#ctx0" brushRef="#br0" timeOffset="3978">8255 1714 13,'-4'15'15,"-15"-15"0,19 0-10,-25 24-5,7-15-1,3 6-2,-6-6-5,9 17-7,-15-16 0</inkml:trace>
          <inkml:trace contextRef="#ctx0" brushRef="#br0" timeOffset="25228">8167 1718 1,'24'-19'5,"-24"19"-2,34-26-3,-34 26 0,31-29-2,-16 17 0,1-1 0,-1 2 1,-15 11-1,30-13 2</inkml:trace>
          <inkml:trace contextRef="#ctx0" brushRef="#br0" timeOffset="4739">8226 1772 22,'0'0'24,"0"0"1,0 0-5,-17-7-5,17 7-3,0 0-1,11-17-2,-11 17-1,12-17-2,-7 3 0,-5 14-1,20-19-1,-4 13 0,-2-3-1,10 4-1,-7-2-2,11 4-1,-4 3-1,-4-6-3,11 6-4,-13-6-8,11-3-13,-2 7-2,-6-6 2,1 3 0</inkml:trace>
          <inkml:trace contextRef="#ctx0" brushRef="#br0" timeOffset="25462">8474 1539 2,'-25'10'3,"25"-10"1,-32 16 0,32-16-1,-35 22 1,18-8 1,-2-2 1,19-12 0,-31 22 1,31-22 0,-19 14-2,19-14 1,0 0-3,-15-2-1,15 2-1,0 0 0,0-17 1,0 17-1,0 0 1,12-22 0,-12 22 0,24-12 0,-7 5 0,-3-2-1,13-6-1,-6 3 0,3-7-1,0 5 0,2-3 0,-5 0 0,3 3 0,-7 1 0,2 2 0,-19 11 0,28-13 1,-28 13-1,20-12 1,-20 12-2,16-11 1,-16 11-1,0 0 1,15-12-2,-15 12 2,0 0 0,0 0 0,0 0 0,0 0 2,0 0 0,0 0 1,0 0-1,0 0 1,-19-3 0,19 3 1,-24 7-1,24-7 0,-26 14 1,11-8 0,15-6 1,-28 12-2,28-12 2,-20 12-2,20-12 2,-16 11-2,16-11 0,0 0 0,0 0 0,0 0-1,0 0 1,0 0-1,24 1-1,-24-1 1,28-5 0,-13 2-1,3-2-1,2-2 1,-1-2-2,2 1 0,5 3-1,-7-4 1,5 6-1,-4-4-1,1 5 1,-4-1 0,2 3 0,-19 0 1,24 3-1,-24-3 2,0 0 1,18 2 0,-18-2 0,0 0 2,0 0 0,-18 1 1,18-1 0,-24 6 1,7-3 0,17-3 0,-36 7 2,36-7-2,-31 7-1,31-7 0,-29-2-2,29 2 0,0 0 0,-14-15-1,14 15-1,0 0 1,0 0-1,14-18 1,-14 18 0,27-1-1,-10 2 0,-1 3-1,8 3 0,0-6-2,4 5 1,-3-3-1,3 4 0,-2-2 1,-2-2 1,-2 4 0,-1-3 2,-5-3 0,-16-1 1,20 7-1,-20-7 1,0 0-1,0 0-1,0 0 1,-20-19-1,4 7 2,-3-1-2,-5 1 2,0-5-1,-5 8 2,4-1 0,0 5 1,-5 5 0,8 3 1,-2 4-1,24-7 0,-31 14 0,31-14 0,-19 15-1,19-15-1,0 0-1,0 0 1,0 0-2,17-17 1,0 7-1,-1 3-1,8 7-1,0 0-1,10 7-2,-4 1 0,1 11 0,-2-5-2,2 5 1,0-2 0,-2-4 2,-11-1 1,4-1 1,-5-5-1,-17-6 1,21 7 0,-21-7 1,0 0 1,0 0 0,0 0 0,7-20 0,-7 20 4,-21-21 0,4 13 2,-2-4 0,-3 0 1,3-5 0,-9 5 1,4-4 1,3 8-3,2-6 0,2 9-2,17 5 0,-24-14 0,24 14-1,0 0 0,0 0-1,17 2 0,-1 10-1,8-5 1,0 10-1,5 0-1,4 3-1,0-4-2,3 11-1,-5-10 0,2 2 0,-8 3-3,3-4 1,-9 0 2,0-4 0,-19-14 1,19 19 2,-19-19 0,0 0 2,0 0 2,0 0 2,-17-29 1,-2 10 0,1 0 0,-6 2 1,4-4-2,-5 3-1,1 2 0,2 3-3,0 1 1,1 6-2,4 0 1,-1 0 0,18 6 0,-25-6 1,25 6-1,-16-6 0,16 6-1,0 0-1,0 0-4,-17-3-4,17 3-2,0 0-2,0 0-1,-24-12 1,24 12 0</inkml:trace>
          <inkml:trace contextRef="#ctx0" brushRef="#br0" timeOffset="1611">8377 687 29,'0'0'23,"0"0"1,10 21 0,4 1-17,-4 4-31,-5-9 1,16 16-1,-9-16 1</inkml:trace>
          <inkml:trace contextRef="#ctx0" brushRef="#br0" timeOffset="6526">8836 1555 5,'0'0'12,"19"-5"-2,-19 5 1,0 0-1,0 0-1,19-4-1,-19 4-1,17 0-1,-17 0 1,26 7-4,-9-2-5,2-3-9,16 12-7,-13-11-2,20 21 0</inkml:trace>
          <inkml:trace contextRef="#ctx0" brushRef="#br0" timeOffset="7313">8854 1567 11,'31'13'19,"-31"-13"1,24 16-6,-24-16-2,32 24-3,-11-11-3,3 1-3,0 2-5,2-1-4,3 2-7,-3-1-5,10 9-3,-14-13 0</inkml:trace>
          <inkml:trace contextRef="#ctx0" brushRef="#br0" timeOffset="17751">9012 2041 12,'0'0'19,"0"0"-5,0 0-4,0 0-1,22-17-1,-22 17-1,19-21-1,-19 21-3,30-24 0,-12 14-1,1-2 0,6 4-2,2 1-1,4-4-1,0 5-3,4 0-10,-11-7-7,19 21 1,-19-16-1</inkml:trace>
          <inkml:trace contextRef="#ctx0" brushRef="#br0" timeOffset="2187">9476 1072 49,'-7'15'24,"-17"-11"0,17 13-13,-5 3-33,-18-15-1,24 13 0,-19-17-2</inkml:trace>
          <inkml:trace contextRef="#ctx0" brushRef="#br0" timeOffset="2775">10034 1851 30,'-17'25'23,"-22"-10"0,9 12 0,-2-6-25,-11-9-19,15 14 0,-18-16 1,25 16-2</inkml:trace>
          <inkml:trace contextRef="#ctx0" brushRef="#br0" timeOffset="-6365">8329 1827 18,'0'0'21,"0"0"-3,0 0-2,7-17-1,-7 17-2,0 0-2,0 0-3,0 0 0,0 0-2,0 0-1,0 0-1,0 0-2,0 0 0,0 0-2,0 0 1,-16 17-1,16-17 0,-15 15 0,15-15 0,-17 24 1,10-8-1,0 1 0,-4 5 0,5-1 0,-5 1 0,8-2 0,-8 4 0,6 2 0,0-2-1,2-3 1,-1 1 0,-1-2 0,3 3-1,-3-5 2,5 1 0,0-2 0,0-17 1,5 21-1,-5-21 0,7 15 0,-7-15 1,0 0-2,0 0 1,17 19-1,-17-19 1,0 0 0,19 12-1,-19-12 1,16 5 0,-16-5-1,21 2 0,-21-2 1,27-2-1,-27 2 0,21-5 1,-21 5-1,24-5 0,-24 5 0,24-10 0,-24 10 0,28-14 0,-28 14 1,24-19-2,-24 19 1,21-24-1,-21 24 1,20-24 0,-20 24 0,14-25 0,-14 25 0,12-28 1,-12 28-1,12-25 1,-5 9-1,-7 16 0,12-27 0,-7 13 1,-5 14-1,11-31 0,-11 31-1,5-27 1,-5 27 0,1-26 1,-1 26-1,0-29 0,0 29 0,-5-27 0,5 27 0,-7-24 0,7 24 0,-12-24 0,12 24 0,-17-23 1,17 23-1,-19-15 0,19 15 0,-22-17-1,22 17 0,-19-4-1,19 4-6,-17 5-10,17-5-11,0 0-1,-13 24 0,13-24 1</inkml:trace>
          <inkml:trace contextRef="#ctx0" brushRef="#br0" timeOffset="-5109">8768 1777 9,'0'0'22,"0"0"1,0 0-2,0 0-3,0 0-4,0 0-2,0 0-2,0 0-1,0 0-2,0 0-1,-2 14-1,2-14-1,-7 17-1,7-17-1,-10 19 0,10-19-2,-12 20 1,12-20-2,-14 28 1,7-15 0,-1 5 0,-4 0 0,3 0 0,-1 2 0,1 2 0,0-3-1,-3 7 2,4-4-2,1-1 2,-2 1-2,4-1 1,-2 1-1,2-3 0,5 0 2,-2-2-2,1 2 2,1-4-2,0-15 2,1 28-1,-1-28 1,2 20-1,-2-20 0,0 0 0,12 19-1,-12-19 1,0 0 0,21 5 0,-21-5 0,20 3-1,-2-3 1,-18 0-1,29 0 0,-29 0 0,29-5 0,-29 5 0,29-7 1,-29 7 0,26-8-1,-26 8 2,23-10-2,-23 10 1,20-17-1,-20 17 0,17-18 0,-10 5-1,-7 13 0,12-31 1,-1 14 0,-6-2 0,2 0 1,0-2 0,-2-1 0,0 7 0,0-6 1,-1 4-1,-4-4 0,5 4 0,-5 0 1,0 3-1,0-4 1,0 18 0,-5-30 0,5 30 0,-7-27 1,7 27 0,-7-26-1,7 26 1,-14-25-1,14 25 0,-21-24 0,21 24 0,-19-21 0,19 21-2,-24-10-1,7 3-7,17 7-19,0 0-2,-19-3 0,19 3 1</inkml:trace>
          <inkml:trace contextRef="#ctx0" brushRef="#br0" timeOffset="-594">6997 2381 8,'0'0'17,"0"-17"0,0 17 0,0 0-3,0 0 0,0 0-4,5-19-1,-5 19-1,0 0-2,25 0-2,-10 2-3,4 0-6,7 0-12,5 4-8,-14-11-1,17 10 1</inkml:trace>
        </inkml:traceGroup>
      </inkml:traceGroup>
    </inkml:traceGroup>
  </inkml:traceGroup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6.33226E-7" units="1/dev"/>
        </inkml:channelProperties>
      </inkml:inkSource>
      <inkml:timestamp xml:id="ts0" timeString="2013-07-29T11:11:44.443"/>
    </inkml:context>
    <inkml:brush xml:id="br0">
      <inkml:brushProperty name="width" value="0.07938" units="cm"/>
      <inkml:brushProperty name="height" value="0.07938" units="cm"/>
    </inkml:brush>
  </inkml:definitions>
  <inkml:traceGroup>
    <inkml:annotationXML>
      <emma:emma xmlns:emma="http://www.w3.org/2003/04/emma" version="1.0">
        <emma:interpretation id="{B43FC92B-513B-4BFD-BBD7-461D12303D96}" emma:medium="tactile" emma:mode="ink">
          <msink:context xmlns:msink="http://schemas.microsoft.com/ink/2010/main" type="writingRegion" rotatedBoundingBox="4743,8888 5296,8888 5296,9939 4743,9939"/>
        </emma:interpretation>
      </emma:emma>
    </inkml:annotationXML>
    <inkml:traceGroup>
      <inkml:annotationXML>
        <emma:emma xmlns:emma="http://www.w3.org/2003/04/emma" version="1.0">
          <emma:interpretation id="{6A0A475E-AA6F-4151-A7CA-418394615E76}" emma:medium="tactile" emma:mode="ink">
            <msink:context xmlns:msink="http://schemas.microsoft.com/ink/2010/main" type="paragraph" rotatedBoundingBox="4743,8888 5296,8888 5296,9939 4743,993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D587ED8-642E-4FF2-B635-F1D699AD9218}" emma:medium="tactile" emma:mode="ink">
              <msink:context xmlns:msink="http://schemas.microsoft.com/ink/2010/main" type="line" rotatedBoundingBox="4743,8888 5296,8888 5296,9939 4743,9939"/>
            </emma:interpretation>
          </emma:emma>
        </inkml:annotationXML>
        <inkml:traceGroup>
          <inkml:annotationXML>
            <emma:emma xmlns:emma="http://www.w3.org/2003/04/emma" version="1.0">
              <emma:interpretation id="{81C41A3E-0973-4BF8-A5EE-39FD8B125AEE}" emma:medium="tactile" emma:mode="ink">
                <msink:context xmlns:msink="http://schemas.microsoft.com/ink/2010/main" type="inkWord" rotatedBoundingBox="4743,8888 5296,8888 5296,9939 4743,9939"/>
              </emma:interpretation>
              <emma:one-of disjunction-type="recognition" id="oneOf0">
                <emma:interpretation id="interp0" emma:lang="en-CA" emma:confidence="1">
                  <emma:literal>g</emma:literal>
                </emma:interpretation>
                <emma:interpretation id="interp1" emma:lang="en-CA" emma:confidence="0">
                  <emma:literal>Q</emma:literal>
                </emma:interpretation>
                <emma:interpretation id="interp2" emma:lang="en-CA" emma:confidence="0">
                  <emma:literal>p</emma:literal>
                </emma:interpretation>
                <emma:interpretation id="interp3" emma:lang="en-CA" emma:confidence="0">
                  <emma:literal>k</emma:literal>
                </emma:interpretation>
                <emma:interpretation id="interp4" emma:lang="en-CA" emma:confidence="0">
                  <emma:literal>3</emma:literal>
                </emma:interpretation>
              </emma:one-of>
            </emma:emma>
          </inkml:annotationXML>
          <inkml:trace contextRef="#ctx0" brushRef="#br0">963 23 7,'0'-13'22,"0"13"1,0 0-7,0 0-2,0 0-1,0 0-3,0 0-3,0 0-2,0 0 0,0 0-2,0 0 1,0 0-2,0 0 0,15-3 0,-15 3 0,0 0 0,11-5-1,-11 5 2,17-2-1,-17 2 1,14 1-1,-5 0 1,-9-1-1,20 5 0,-12 0 0,3-3-1,-11-2-1,17 8 1,-5-2-1,-3-1 0,1 1 0,-1-2 0,0 4 0,2 1 0,-2-2 0,0 0 0,1 3 0,-2-1 0,1 0 0,-2 1 0,0 1 0,1-1-1,-1 1 1,-1-2 0,1 3 0,-1-1 1,-3 2-1,3 1 0,-2-4 0,-4 7 1,2-1-1,1 1 1,-3-1-1,0 2 1,-3 0-1,1-3 0,0 3 0,1-2 1,-3 0-1,1-1 0,0 1 0,-2 1 0,1-2 1,-1 0-1,-1-2 1,0 1-1,-1 0 1,0-4 1,-1 0-1,8-10 0,-17 16 0,10-10 0,-5 3 1,3-7-1,-4 4 0,1-4 1,-1 4-1,-1-1 0,-3-2 1,2 1-1,-3-1-1,2-1 1,-4 0 0,5 0-1,-6-3 1,4 1-1,1-2 0,-1-3 1,3 4-1,-3-6 0,1 1 0,2-1 1,-2 0-1,4-2 0,-3 3 0,6-2 0,-4-1 0,3 1 1,-1-2-1,3-3 0,0 0 0,1-1 0,2-1 0,-4-2 1,4 2-1,0-3 0,-2 5 0,3-1 0,-1 2 0,3-1 0,-2 2 0,3 0 0,0-2 0,1 0 0,0-3-1,2 3 1,-1-4-1,0 3 0,2-3 1,-2 1-1,4 2 1,-2-1 0,2 4 0,1-1 0,-2 1 0,3 3 0,-2-1 0,-5 9 0,13-16 0,-13 16 0,15-16 0,-6 7 0,3 1 0,-4 0 1,4 2-1,2-1 0,-1 3 0,1 0 0,0 1 0,2 0 1,-1 1-1,0 2 0,0 0 0,-1 2 0,0 1 0,-2 0-1,-1-1 1,0 3 0,2-4-3,-13-1-5,20 5-15,-13-3-9,-7-2-2,16 1 1,-16-1-1</inkml:trace>
          <inkml:trace contextRef="#ctx0" brushRef="#br0">985 578 9,'0'0'23,"0"0"0,0 0-1,0 0-5,0 0-5,0 0-3,0 0-1,-5 7-2,1 4-1,3 0-1,-5 4 0,5 3-1,-4 5 0,4 1-1,-4 6 1,3 2-1,-1 1-2,0 0 1,2 0-1,-3 1 0,4-2 0,0-3 0,4 0-1,-4-6 1,0-5 0,1-2 0,1-3 0,-2-13-1,1 9 1,-1-9-1,0 0-3,0 0-5,0-17-10,0 6-11,0 11 1,0-22 0</inkml:trace>
        </inkml:traceGroup>
      </inkml:traceGroup>
    </inkml:traceGroup>
  </inkml:traceGroup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6.33226E-7" units="1/dev"/>
        </inkml:channelProperties>
      </inkml:inkSource>
      <inkml:timestamp xml:id="ts0" timeString="2013-07-29T11:11:44.443"/>
    </inkml:context>
    <inkml:brush xml:id="br0">
      <inkml:brushProperty name="width" value="0.07938" units="cm"/>
      <inkml:brushProperty name="height" value="0.07938" units="cm"/>
    </inkml:brush>
  </inkml:definitions>
  <inkml:traceGroup>
    <inkml:annotationXML>
      <emma:emma xmlns:emma="http://www.w3.org/2003/04/emma" version="1.0">
        <emma:interpretation id="{40D96B15-A0F2-41EF-9B5E-527F03D3D48B}" emma:medium="tactile" emma:mode="ink">
          <msink:context xmlns:msink="http://schemas.microsoft.com/ink/2010/main" type="writingRegion" rotatedBoundingBox="5803,11723 5424,12941 4027,12505 4407,11287">
            <msink:destinationLink direction="with" ref="{CB8A520C-496E-4C66-92F4-2C75FCF5C48F}"/>
          </msink:context>
        </emma:interpretation>
      </emma:emma>
    </inkml:annotationXML>
    <inkml:traceGroup>
      <inkml:annotationXML>
        <emma:emma xmlns:emma="http://www.w3.org/2003/04/emma" version="1.0">
          <emma:interpretation id="{D0596213-D9AB-4B2F-AFC7-4DDD3045F0DE}" emma:medium="tactile" emma:mode="ink">
            <msink:context xmlns:msink="http://schemas.microsoft.com/ink/2010/main" type="paragraph" rotatedBoundingBox="5803,11723 5424,12941 4027,12505 4407,1128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501CEB0-92F4-4BE5-83AD-1FA23162E0F0}" emma:medium="tactile" emma:mode="ink">
              <msink:context xmlns:msink="http://schemas.microsoft.com/ink/2010/main" type="line" rotatedBoundingBox="5803,11723 5424,12941 4027,12505 4407,11287"/>
            </emma:interpretation>
          </emma:emma>
        </inkml:annotationXML>
        <inkml:traceGroup>
          <inkml:annotationXML>
            <emma:emma xmlns:emma="http://www.w3.org/2003/04/emma" version="1.0">
              <emma:interpretation id="{A5E6C73C-6CAB-4AE7-8533-F72717044890}" emma:medium="tactile" emma:mode="ink">
                <msink:context xmlns:msink="http://schemas.microsoft.com/ink/2010/main" type="inkWord" rotatedBoundingBox="5803,11723 5424,12941 4027,12505 4407,11287"/>
              </emma:interpretation>
              <emma:one-of disjunction-type="recognition" id="oneOf0">
                <emma:interpretation id="interp0" emma:lang="en-CA" emma:confidence="0">
                  <emma:literal>pg:</emma:literal>
                </emma:interpretation>
                <emma:interpretation id="interp1" emma:lang="en-CA" emma:confidence="0">
                  <emma:literal>pg..</emma:literal>
                </emma:interpretation>
                <emma:interpretation id="interp2" emma:lang="en-CA" emma:confidence="0">
                  <emma:literal>pg.".</emma:literal>
                </emma:interpretation>
                <emma:interpretation id="interp3" emma:lang="en-CA" emma:confidence="0">
                  <emma:literal>pry...</emma:literal>
                </emma:interpretation>
                <emma:interpretation id="interp4" emma:lang="en-CA" emma:confidence="0">
                  <emma:literal>pg...</emma:literal>
                </emma:interpretation>
              </emma:one-of>
            </emma:emma>
          </inkml:annotationXML>
          <inkml:trace contextRef="#ctx0" brushRef="#br0">1754 2832 9,'0'0'24,"0"14"0,0-14-5,0 0-2,0 12-3,0-12-2,0 0-3,0 9-1,0-9-2,0 0-1,-4 11-1,4-11 0,0 0-1,0 0 0,0 0-1,0 0 0,0 0 0,-8-11 1,8 11-2,0 0 0,0 0 0,4-9-1,-4 9 0,0 0-2,0 0-3,0 0-6,0 0-14,0 0-6,0 0-2,-5-12 2</inkml:trace>
          <inkml:trace contextRef="#ctx0" brushRef="#br0">491 2570 15,'0'0'22,"0"0"0,7-9-9,-7 9-3,0 0 2,0 0-2,2-9-1,-2 9-2,0 0-1,0 0 0,8-11-1,-8 11 0,11-2-1,-11 2-1,12-3-1,-12 3 0,15-2 0,-5 4 0,0-1-1,1 2 0,2 0 0,-2 2 0,1-1-1,1 2 1,2 1-1,-1 1 0,-1 0 0,3 1 1,-1 1-1,-2 2 0,0-1 0,-1 1 0,-3-2 0,0 2 0,-1-1 0,-2 0 0,-1 0-1,2 0 1,-6 0 0,2 0 0,1 2 0,-2-2 1,-1 0-1,1 1 0,-2-3 1,0 3 0,0 2 0,-2-3-1,1 4 2,-3 0-2,2-2 3,-1 3-3,-2-4 2,-1 2-1,2-3 0,-6 2 0,10-13 1,-14 16-1,14-16 0,-17 15 0,17-15 1,-16 10-1,16-10 1,-20 8 0,12-5 0,-4 3-1,3-4 0,-4 5 0,0-3 0,-1-2 0,0 1-1,1 2 1,-1-2 0,0-2-1,-1 2 1,-1-3 0,1 0-1,2 0 1,0 0 0,-3 0-1,2-2 1,-3 1 0,4-3-1,-1 0 1,-2 0-1,2 1 0,0-4 1,3-1-1,1-2 0,-3 3 0,2-5 1,1 2-1,0-1 0,2-4 0,1 1 0,-2 0 1,3 1-2,1-3 1,-1 1-1,1 1 1,2-2-1,0 5 1,3-4-1,0 2 1,0 0 0,2 0 0,1 2 0,0-4 0,1 4-1,1-3 1,0 4 0,2-2 0,3 0 0,0 0 0,-2 2 0,4-1 0,-1 4 0,2 0-1,-2-2 1,4 4 0,-1 1 0,1-2 0,-1 5 0,-1-2-1,3 3 1,-2-1 0,-1 1 1,1 0-1,-2 1 0,0-1 0,2-3 0,-1 3 0,-2 0 0,2 0 0,-1 0 0,0 0 1,-1 3-2,2 1 1,-2 4 0,0-2 0,-2 1 0,2 3 0,-11-10 0,16 15 0,-16-15-1,14 11 1,-14-11-2,11 8 0,-11-8-3,0 0-4,0 0-10,0 0-16,0 0 1,0 0-1,0 0 2</inkml:trace>
          <inkml:trace contextRef="#ctx0" brushRef="#br0">1505 2912 17,'0'0'20,"0"0"-5,0 0-2,-10-5 0,10 5 2,0 0-1,0 0-1,0 0-2,0 0 0,-9 11-3,9-11 0,0 0-2,3 11-2,-3-11 0,-3 12-2,3-12 0,-3 11-1,3-11-1,0 0 1,-9 10-1,9-10 0,0 0 0,-11 0 0,11 0 0,0 0 0,0 0 1,0 0-1,-7-10 0,7 10 1,0 0-1,0 0 0,9-8-1,-9 8-2,0 0-7,2-10-17,-2 10-4,0 0-3,-2-9 3</inkml:trace>
          <inkml:trace contextRef="#ctx0" brushRef="#br0">1244 2932 22,'0'0'24,"0"0"3,0 0-7,0 0-4,0 11-4,0-11-2,0 0-2,0 0-2,-3 13-2,3-13 0,0 0-1,-3 11-1,3-11 0,-8 10-1,8-10 0,-10 7 0,10-7-1,-10 3 0,10-3 0,-10-3 1,10 3-1,0 0 1,-9-7 1,9 7-1,0 0 2,0 0 0,0 0 0,0 0-1,0 0 1,9-4-1,-9 4 0,0 0-2,0 0-1,6 11-6,-6-11-19,0 0-7,0 0 1,0 0-3</inkml:trace>
          <inkml:trace contextRef="#ctx0" brushRef="#br0">519 2718 22,'0'0'24,"0"0"-3,0 0-2,0 0-3,0 0-3,0 0-3,4 11-2,-5-2-1,1-9-1,-3 21-1,4-11 0,-2 4-1,1 5 0,-5 1-2,4 0 3,-1 3-4,2-2 2,0 6-3,0-5 1,-2 3-1,4-2 1,-2 0-1,0 0 1,0-2-1,0 0 0,0-1 0,0 2 1,2-2-1,-2-2 0,1 0 1,-1-3-1,0 1 0,0-1 0,0-1 0,0 0 1,0 0-1,0-3 0,-1 0 0,1-11 0,-2 18 0,2-18-1,-3 9 1,3-9 0,0 0 0,0 0 0,0 0 0,0 0 0,0 0 0,0 0 0,0 0-1,-9-2 1,9 2 0,0 0 0,0 0 0,0 0-1,0 0-1,0 0-7,6-16-13,-6 16-9,2-13-1,-2 13 0,4-11 0</inkml:trace>
          <inkml:trace contextRef="#ctx0" brushRef="#br0">511 3279 4,'0'0'21,"0"0"1,-2-10-4,2 10-2,0 0-1,-2-10-4,2 10-2,0 0-1,0 0-2,4-13-1,-4 13-1,11-3 0,-11 3-1,12 0 1,-12 0-1,19 1 0,-10 3 0,3-1-1,-2 5 0,3-2 0,0 2 0,1 0-2,0 4 1,0-1 1,-3 2-2,0-2 1,1 2 0,-1-2-1,-3 1 1,1-2-1,-3 4 0,1-2 0,-1 3 0,0 0 1,-2 3 0,0 2-1,0 1 1,-1 0-1,1 0 1,-1-2-1,-2 2 1,-1-4-1,-1 0 0,-1-2 0,-3-5 0,1 1 0,-3 1 0,-2-3 0,0 1 0,-2 1 0,0 1 0,-1 1 0,-1-1 0,0 3 0,1-4 0,0 1 1,1-3-1,0 0 0,-2-2 0,4-4 0,-5 2 1,1-5-1,2 0 0,-2-2 0,-1-1 0,2 0 0,0 0 0,1-1 1,0 0-2,0-4 2,-2 2-1,0-1 0,0-4 0,0 0 1,0 1-1,2-2 0,-2 0 0,3-2 0,-2 1 0,4-2 0,0-2 0,2 3 0,0-3 0,2-1 0,2 0-1,1 1 2,2 1-2,0-1 1,2 1 0,2 2-1,-1 0 1,2 1 0,0 1 0,1-4 0,0 3 0,-1-1 0,0 1 1,2 0-1,2 0 0,-1 2 1,3-1-1,-1 4 1,0-1-1,1 1 1,-1 4 0,2-2 0,-5 3 0,5-2 0,-4 1-1,2 0 1,-2 3 0,2-2 0,0 0 0,-2 2-1,0 1 1,0 0 0,-9 0-1,13 6-1,-13-6-2,9 6-4,-9-6-12,11-4-14,-11 4 0,0 0-2,0 0 2</inkml:trace>
        </inkml:traceGroup>
      </inkml:traceGroup>
    </inkml:traceGroup>
  </inkml:traceGroup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6.33226E-7" units="1/dev"/>
        </inkml:channelProperties>
      </inkml:inkSource>
      <inkml:timestamp xml:id="ts0" timeString="2013-07-29T11:11:44.443"/>
    </inkml:context>
    <inkml:brush xml:id="br0">
      <inkml:brushProperty name="width" value="0.07938" units="cm"/>
      <inkml:brushProperty name="height" value="0.07938" units="cm"/>
    </inkml:brush>
  </inkml:definitions>
  <inkml:traceGroup>
    <inkml:annotationXML>
      <emma:emma xmlns:emma="http://www.w3.org/2003/04/emma" version="1.0">
        <emma:interpretation id="{AFB2FFCE-ADAD-4328-86B6-ECE94425949D}" emma:medium="tactile" emma:mode="ink">
          <msink:context xmlns:msink="http://schemas.microsoft.com/ink/2010/main" type="writingRegion" rotatedBoundingBox="4023,13032 6002,12957 6038,13909 4059,13983"/>
        </emma:interpretation>
      </emma:emma>
    </inkml:annotationXML>
    <inkml:traceGroup>
      <inkml:annotationXML>
        <emma:emma xmlns:emma="http://www.w3.org/2003/04/emma" version="1.0">
          <emma:interpretation id="{82E7A3F2-9357-4205-8350-CDA054026D8B}" emma:medium="tactile" emma:mode="ink">
            <msink:context xmlns:msink="http://schemas.microsoft.com/ink/2010/main" type="paragraph" rotatedBoundingBox="4023,13032 6002,12957 6038,13909 4059,1398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9DE422F-813A-475D-8938-6B7C5418A24C}" emma:medium="tactile" emma:mode="ink">
              <msink:context xmlns:msink="http://schemas.microsoft.com/ink/2010/main" type="line" rotatedBoundingBox="4023,13032 6002,12957 6038,13909 4059,13983"/>
            </emma:interpretation>
          </emma:emma>
        </inkml:annotationXML>
        <inkml:traceGroup>
          <inkml:annotationXML>
            <emma:emma xmlns:emma="http://www.w3.org/2003/04/emma" version="1.0">
              <emma:interpretation id="{04780F67-9C2B-4B3E-A3D1-02793DD57FB5}" emma:medium="tactile" emma:mode="ink">
                <msink:context xmlns:msink="http://schemas.microsoft.com/ink/2010/main" type="inkWord" rotatedBoundingBox="4937,12998 6002,12957 6038,13909 4973,13949"/>
              </emma:interpretation>
              <emma:one-of disjunction-type="recognition" id="oneOf0">
                <emma:interpretation id="interp0" emma:lang="en-CA" emma:confidence="0">
                  <emma:literal>55</emma:literal>
                </emma:interpretation>
                <emma:interpretation id="interp1" emma:lang="en-CA" emma:confidence="0">
                  <emma:literal>558</emma:literal>
                </emma:interpretation>
                <emma:interpretation id="interp2" emma:lang="en-CA" emma:confidence="0">
                  <emma:literal>550</emma:literal>
                </emma:interpretation>
                <emma:interpretation id="interp3" emma:lang="en-CA" emma:confidence="0">
                  <emma:literal>555</emma:literal>
                </emma:interpretation>
                <emma:interpretation id="interp4" emma:lang="en-CA" emma:confidence="0">
                  <emma:literal>85</emma:literal>
                </emma:interpretation>
              </emma:one-of>
            </emma:emma>
          </inkml:annotationXML>
          <inkml:trace contextRef="#ctx0" brushRef="#br0">1129 4256 16,'-3'-11'23,"3"11"4,0 0-6,0 0-5,2 11-3,-2-11 0,0 0-2,0 0-3,1 12-1,-1-12-3,-3 13 1,3-13-2,-1 17 1,1-4-2,-5 4-1,5 1 0,-1 3-1,4 1 1,-3 3-1,3 3 0,-2 2 1,2 0-1,0-1 0,-3-4 0,2-3 1,1-2-1,-1-3 0,-2-7-1,0-10 2,0 11-1,0-11 0,0 0 0,0 0 0,-2-13 0,2 13 0,-3-12 1,3 12-1,3-10 0,-3 10 0,0 0 0,2-11 1,-2 11-1,0 0 0,3-10 0,-3 10 0,0 0 1,0 0-1,0 0 0,11-6 0,-11 6 0,9 4 0,-9-4 0,11 7 1,-11-7-1,17 11 0,-17-11 0,15 13 1,-3-7-1,-3 2 0,5-2 0,-2 1 0,2 0 0,4 2 0,-5 2 0,6 0 1,-4-1-1,1 1 0,-1 1 0,-2-2 1,-3 1-1,0-3 0,-1 3 0,-9-11-1,12 17 1,-7-8 0,-5 1 0,3 1-1,-3 1 1,-1 2-1,0-1 2,0 3-2,-3 0 1,2 0-1,2-1 2,-7 2-1,4-5 1,-4 2 0,4-1-1,-7 0 1,3-2-1,0 1 0,-5 0 1,4-1-1,-4-3 1,2 0-1,-1-1 1,-1-1 0,2-2 1,-2-2-1,0 0 0,-2-1 0,1-1 0,-2 0 0,0 0 0,-2 0-1,2-1 1,-5-3 0,0 4-1,2-4 1,-2 0-1,-1-3 1,-1 2-1,3-3 1,2-4-1,-2 3 0,4-6 1,1 3-1,-1-4 1,7 1-1,-2-2 0,4 3 0,1 0 0,0 0 0,4-1 0,-2 1 0,3-1 0,0 3 1,3-3-1,-3 2 1,1-2-1,2 1 1,0 1-1,1 1 1,0 0-1,2 1 0,0 1 0,2-2 0,0 2 0,0 1 0,0 0 0,4 2 0,-2-1 0,1-1 0,2 3 0,2 0 0,-1 0 0,2 0 0,-1 2 0,-1 2 0,2-1 0,-2 0 0,1 2 0,-5 1 1,-1-2-2,1 4 1,-1-2 1,-1 0-2,-8 0 2,14-2-2,-14 2 1,12 0 0,-12 0 0,0 0 0,7 0-1,-7 0-1,0 0-4,0 0-5,0 0-17,0 0-7,0 0 1,-10-6-2</inkml:trace>
          <inkml:trace contextRef="#ctx0" brushRef="#br0">1772 4077 9,'0'0'19,"0"12"-1,0-12-5,0 0-3,-1 10-1,1-10 1,-4 13-2,4-13-1,-1 19 0,1-19-1,-3 21 1,6-12-2,-3 5 0,0-4-2,0 6-1,0-5 0,0 2-1,1-2-1,-1 4 0,0-5 0,0-2-1,0-8 1,0 15 0,0-15 0,0 0-1,0 0 0,0 0 1,0 0-1,0 0 0,0 0 0,0-9-1,0 9 2,0 0-2,0 0 2,0 0-1,0 0 0,0 0 1,0 0-1,0 0 2,0 0-2,0 0 2,0 0-1,0 0 1,0 0-1,0 0 1,0 0-1,-1 9 1,1-9-1,0 0 1,0 0-1,1 10 0,-1-10 1,0 0-1,0 0 1,0 0-1,6 11 1,-6-11-1,0 0 1,0 0-1,0 0-1,10 4 1,-10-4 0,0 0-1,0 0 0,11 3 1,-11-3-1,10 4 2,-10-4-1,11 6 0,-11-6 0,11 9 1,-11-9-1,15 5 0,-15-5 1,14 5-2,-14-5 1,14 2 0,-14-2 0,14 3 0,-14-3 0,13 8-1,-13-8 1,13 8 0,-13-8 0,8 11 0,-8-11 0,10 15 1,-10-15-1,6 17 0,-3-7 0,0-1 0,2 0 0,-2 5 0,0-7 1,4 6-1,-5-3 1,2 2 0,-1-2 0,2-1 0,-3 2 0,0-1-1,1-1 1,-3-9-1,3 20 0,-3-20 0,1 18 0,-1-8 1,0-2-2,-2 2 1,2 0 0,-2-1 1,-1 1-1,3 0 0,-2 1 0,2 1 1,-2-4 1,2 2-1,-4 1 0,0-4 0,4-7 1,-10 15-1,10-15 0,-10 11 1,10-11-2,-19 9 2,11-4-1,-3 0 0,1-2 0,1 1 0,0 0 0,-1 2-1,10-6 2,-16 11-1,16-11 1,-21 6-1,21-6 2,-18 6-2,9-6 1,-4 1-1,3-2 0,-3-1 0,0-1 0,1 0-1,-3-1 0,2 0 1,-3-2-1,1 1 0,2-4 0,-1 0 0,0-1 0,2 0 0,2-3 0,2 0 0,-1 1 1,1-3-1,5 3 0,-4-2 0,4 1 0,-1-2 0,1-2 1,0 1-2,2-2 1,1 0 0,0 0 0,0-2 0,0 1 1,0 1-1,4-1 0,-4 3 0,3 0 0,1-1 0,-1 3 0,2-1 1,-1 5-1,2-2 0,0 1 0,-6 11 1,13-18-1,-13 18 1,16-11 0,-4 6 0,-2 0 1,3 2-1,0-1 1,-2 1 0,6 0-1,-3 2 0,1-1 1,-2 2-1,1 0-1,-3 2 1,5-1-1,-5 2 1,0 0 0,1 0-1,-1 1 0,-2 1 1,-9-5-1,13 2-1,-13-2-1,10 2-2,-10-2-2,0 0-7,0 0-14,-10-2-6,10 2-2,-8-1 3</inkml:trace>
          <inkml:trace contextRef="#ctx0" brushRef="#br0">252 4213 16,'0'0'20,"0"0"0,0 0-7,0 0-6,0 0-1,0 0 1,-6-10-2,6 10 2,0 0-1,0 0 0,0 0 1,0 0 0,0 0 0,0 0-1,0 0 0,0 0-3,-3 10 0,3-10-1,-1 12 0,-1-2-1,2-10 0,-2 20 0,0-11 0,2 5 0,-5-3-1,5 2 1,-2-2-1,-1 1 1,0-2-1,0 1 0,1-2 0,2-9 0,-3 11 0,3-11 0,0 0 0,-5 11 0,5-11 0,0 0 1,0 0-1,0 0 1,2-11-1,-2 11 0,3-8 1,-3 8-1,0-10 1,0 10-1,0 0 0,0-9 0,0 9 0,0 0 0,0 0 0,0 0 0,0 0 0,0 0 0,0 0 0,0 0 0,0 0 0,0 0 0,0 0 0,0 0 0,0 0 0,0 0 0,12-1 0,-12 1 0,0 0 0,11 10 1,-11-10-1,14 15 0,-14-15 0,15 16 0,-6-7 0,2-2 0,0 5 2,-1-1-2,0-3 0,0 3 1,1-1-1,-1 2 0,0-2 0,-3 0 0,2-1 1,-1 1-1,-1 0 0,2 1 0,-5 1 0,3 0 0,-2-1 0,2 3 0,-1 1 1,0-2-1,1 2 1,-6-1 0,7-2-1,-4 1 1,-2-5 0,1 2 0,-3-10 0,4 15 0,-4-15 0,2 12-1,-2-12 1,-2 8-1,2-8 0,-9 11 0,9-11 1,-9 9-1,9-9 0,-14 12 0,14-12 1,-16 14-1,16-14 1,-14 15 0,14-15 0,-14 15-2,14-15 2,-16 13-1,16-13 1,-15 13-2,15-13 2,-17 10-2,8-5 1,0-5 1,-1 5-1,-1-3 1,1 2-1,-1-3 1,0-2-1,-1 1 1,-1 0-1,-1 0 1,0-4-1,0 2 1,-1-3 0,1 5 1,0-5-2,0 2 1,1-4-1,1 4 3,1 1-3,-1-1 2,0-2-2,1 2 1,2 1-1,-1-3 2,10 5-2,-16-9 0,16 9 0,-12-14 0,12 14 0,-8-17 0,8 17 1,-8-17-1,7 8 0,-2 0 0,3-3 0,-1 4 0,0-3 0,1 2 0,0-2 0,1 3 0,0-2 0,2 0 0,-1 0 0,2 2 0,1-2 0,0 0 0,-5 10 0,13-19 0,-6 11 0,1-2 0,0 0 0,4-1 0,-5 2 0,4-2-1,2 2 2,-5 0-1,3 1 0,1 1 0,-3 4 1,2-3-1,-1 1 0,0 1 0,-1 2 0,3-6 0,-4 4 0,3-1 0,0 0 0,-1 0 0,-3 5 0,3-4 0,1 4 1,-4 2-2,-7-2 2,16 7-1,-16-7-1,15 6 2,-15-6-1,13 4 0,-13-4 0,10 0 0,-10 0-1,0 0 0,0 0-4,14-19-13,-14 19-18,0 0 1,0-9-1,0 9 1</inkml:trace>
        </inkml:traceGroup>
      </inkml:traceGroup>
    </inkml:traceGroup>
  </inkml:traceGroup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6.33226E-7" units="1/dev"/>
        </inkml:channelProperties>
      </inkml:inkSource>
      <inkml:timestamp xml:id="ts0" timeString="2013-07-29T10:57:42.871"/>
    </inkml:context>
    <inkml:brush xml:id="br0">
      <inkml:brushProperty name="width" value="0.1" units="cm"/>
      <inkml:brushProperty name="height" value="0.1" units="cm"/>
    </inkml:brush>
  </inkml:definitions>
  <inkml:traceGroup>
    <inkml:annotationXML>
      <emma:emma xmlns:emma="http://www.w3.org/2003/04/emma" version="1.0">
        <emma:interpretation id="{92D767AF-BF8A-471F-A61B-060ACD83609E}" emma:medium="tactile" emma:mode="ink">
          <msink:context xmlns:msink="http://schemas.microsoft.com/ink/2010/main" type="inkDrawing" rotatedBoundingBox="11551,14924 11978,10337 13808,10508 13381,15094" semanticType="callout" shapeName="Other">
            <msink:sourceLink direction="with" ref="{F2776745-CB5F-4245-8E6F-58E9134B16A6}"/>
            <msink:sourceLink direction="with" ref="{A5134024-2EAA-410F-BC5D-5890374DB031}"/>
          </msink:context>
        </emma:interpretation>
      </emma:emma>
    </inkml:annotationXML>
    <inkml:trace contextRef="#ctx0" brushRef="#br0">8052 2623 9,'0'0'14,"0"0"-2,0 0-1,18 8 0,-18-8 0,0 0-1,0 0 0,0 0-1,19-8-1,-19 8-1,0 0 0,0 0-1,20 10-2,-20-10 0,14 9-2,-14-9 1,23 3-2,-23-3 1,28-3-1,-13 3-1,2-4 1,2 4-1,-6-5 0,7 3-1,-5-3 1,2 5-1,-17 0 1,30 0-1,-14 0 1,-1 5-1,-15-5 1,25 3 0,-25-3-1,29 4 1,-29-4 0,24 4 0,-24-4 1,23 0-1,-23 0 0,24 0 0,-24 0 0,22 0 0,-22 0 0,24-4 0,-24 4 0,16-7 0,-16 7 0,23-8 0,-23 8 0,21-8-1,-21 8 0,21-8 0,-21 8-1,19-8 0,-19 8 0,23 0 0,-23 0 0,18 0 0,-18 0 1,23 3 0,-23-3 0,19 1 1,-19-1 0,17 0 0,-17 0 0,19-1-1,-19 1 0,19-3 0,-19 3-1,17-3 1,-17 3-1,0 0 1,17 0-1,-17 0 0,0 0-1,0 0-4,0 0-11,0 0-5,0 0 1,2-13-1</inkml:trace>
    <inkml:trace contextRef="#ctx0" brushRef="#br0" timeOffset="7753">8175 4884 11,'0'0'18,"0"0"-5,0 0-1,0 19-2,0-19-1,0 20-2,0-20 0,2 24-1,-4-10-2,4 4 0,-4 1 0,6 4-2,-6-3 0,4 0 0,-2-1 0,0 1 1,0-20-1,-4 31 0,4-31 0,-3 18-1,3-18 1,0 0 0,-9 19-1,9-19-1,0 0 1,-3 17-1,3-17 0,0 0 0,0 0 0,0 0 0,0 0 0,0 0 0,0 0 0,0 0 1,0 0-1,0 0 1,0 0-1,0 0 0,0 0 0,0 0 1,0 0-1,-9 25 0,9-25 0,-8 30 0,4-14 1,-8 7-1,0 5 1,2 7 0,-7 1 1,-1 10-2,-3 2 2,-3 7-2,-4 12 1,-4 7-2,-6 11 2,-6 10 0,-8 5 0,-3 11 1,-8 9-1,-9 10 0,-3-8 2,3-3 0,-3-20 0,9-3-2,-2-9-1,14-13 0,14-23 2,4-12-2,12-15-1,9-10-2,10 4-2,5-18-2,0 0-3,0 0-7,17-2-12,-17 2-2,0 0 2</inkml:trace>
    <inkml:trace contextRef="#ctx0" brushRef="#br0" timeOffset="8843">8257 5067 9,'0'0'13,"0"16"-2,0 1-1,4 3-3,0 9 2,8 8-2,2 5 1,2 7-1,4 12 0,4-3-1,8 12-2,-4 4 0,12 2-2,-4 3 0,2 4-2,-2-2 0,5 2 0,-6-1-1,1 5 1,-2-10-1,-1 2 1,-2-5-1,2 1 1,-9-9-1,4-3 1,-3-4 0,-1-9-1,-4-6 2,-4-5-2,-4-7 1,2-14-4,-1-1-3,-13-17-13,0 0-3,0 0 0,-2-27-1</inkml:trace>
  </inkml:traceGroup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6.33226E-7" units="1/dev"/>
        </inkml:channelProperties>
      </inkml:inkSource>
      <inkml:timestamp xml:id="ts0" timeString="2013-07-29T10:47:12.087"/>
    </inkml:context>
    <inkml:brush xml:id="br0">
      <inkml:brushProperty name="width" value="0.07938" units="cm"/>
      <inkml:brushProperty name="height" value="0.07938" units="cm"/>
    </inkml:brush>
  </inkml:definitions>
  <inkml:traceGroup>
    <inkml:annotationXML>
      <emma:emma xmlns:emma="http://www.w3.org/2003/04/emma" version="1.0">
        <emma:interpretation id="{5753E2F5-DEED-45F9-87A6-6D4003911EED}" emma:medium="tactile" emma:mode="ink">
          <msink:context xmlns:msink="http://schemas.microsoft.com/ink/2010/main" type="inkDrawing" rotatedBoundingBox="19877,7677 19945,8284 19347,8351 19279,7744" hotPoints="19911,8036 19604,8343 19297,8036 19604,7729" semanticType="enclosure" shapeName="Circle">
            <msink:destinationLink direction="with" ref="{794D0A57-3EBE-46FA-81F3-7025ECC7CF9D}"/>
          </msink:context>
        </emma:interpretation>
      </emma:emma>
    </inkml:annotationXML>
    <inkml:trace contextRef="#ctx0" brushRef="#br0">15930 1411 7,'0'-13'22,"0"13"1,0 0-7,0 0-2,0 0-1,0 0-3,0 0-3,0 0-2,0 0 0,0 0-2,0 0 1,0 0-2,0 0 0,-16-4 0,16 4 0,0 0 0,-12-5-1,12 5 2,-18-2-1,18 2 1,-16 1-1,7 0 1,9-1-1,-22 5 0,13 1 0,-3-4-1,12-2-1,-19 8 1,6-2-1,4-1 0,-2 2 0,1-3 0,0 4 0,-2 1 0,2-1 0,0-1 0,0 3 0,1 0 0,-1-1 0,2 1 0,1 2 0,-2-2-1,1 1 1,2-1 0,-2 2 0,2 0 1,2 1-1,-2 2 0,1-5 0,5 8 1,-2-2-1,-1 2 1,3-2-1,0 3 1,3 0-1,-1-4 0,1 4 0,-2-3 1,3 1-1,-1-1 0,1 0 0,1 2 0,0-3 1,0 1-1,2-3 1,-1 2-1,2-1 1,-1-3 1,2-1-1,-9-10 0,18 17 0,-10-11 0,5 3 1,-3-7-1,4 5 0,-1-5 1,2 4-1,0-1 0,3-2 1,-1 1-1,2-1-1,-1-1 1,3 0 0,-4 1-1,6-4 1,-5 1-1,0-3 0,0-2 1,-2 4-1,2-6 0,-1 1 0,-1-1 1,1-1-1,-4-1 0,4 3 0,-8-3 0,6 0 0,-4 1 1,0-3-1,-2-2 0,0 0 0,-1-2 0,-3-1 0,5-1 1,-5 1-1,1-2 0,1 4 0,-2 0 0,0 1 0,-3 0 0,3 1 0,-4 1 0,0-3 0,-1 1 0,0-4-1,-2 4 1,1-5-1,0 4 0,-3-4 1,3 2-1,-4 1 1,2 0 0,-3 3 0,0 0 0,1 0 0,-2 4 0,1-1 0,6 9 0,-14-17 0,14 17 0,-17-17 0,8 8 0,-4 1 0,4 0 1,-4 1-1,-2 0 0,0 3 0,0 0 0,0 1 0,-3 0 1,2 0-1,0 3 0,-1 1 0,2 1 0,0 1 0,2 0-1,1-1 1,0 3 0,-2-4-3,14-1-5,-22 5-15,14-3-9,8-2-2,-17 1 1,17-1-1</inkml:trace>
  </inkml:traceGroup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6.33226E-7" units="1/dev"/>
        </inkml:channelProperties>
      </inkml:inkSource>
      <inkml:timestamp xml:id="ts0" timeString="2013-07-31T07:48:13.105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EEE48EE6-3C36-4863-A7F5-408CF419BC34}" emma:medium="tactile" emma:mode="ink">
          <msink:context xmlns:msink="http://schemas.microsoft.com/ink/2010/main" type="inkDrawing" rotatedBoundingBox="13301,6849 15639,4391 16587,5292 14248,7751" semanticType="callout" shapeName="Other">
            <msink:sourceLink direction="with" ref="{F2776745-CB5F-4245-8E6F-58E9134B16A6}"/>
          </msink:context>
        </emma:interpretation>
      </emma:emma>
    </inkml:annotationXML>
    <inkml:trace contextRef="#ctx0" brushRef="#br0">742 0 6,'0'0'8,"0"0"1,0 0-1,0 0 1,0 0 1,0 0 0,0 0-1,0 0 0,0 0 0,6 17-2,-6-17-2,0 0 0,-4 18-2,4-18-1,0 23-1,0-7 0,0 1 0,0 9 0,0-1-1,0 2 1,0 5-1,-2 3 0,-4 0 0,0 2 0,-4 4 0,4 0 1,-3 0-2,-3 0 1,2 2 0,-4-2 0,1 4 0,-1 4 0,-2-6 0,0 4 0,1-3 0,-5 7 0,4-2-1,-1 0 1,-1 2-2,0-3 3,-1 3-3,3-2 3,-2 4-1,3-6 0,-1-1 1,2 1-1,1-4 1,1 2 0,0 0 0,0-6-2,1 0 1,1 0 0,-6 0 0,2 0 0,3 2 0,-5-2 0,-2 2-1,3 0 2,-1 6-2,-4 0 1,3-4 0,1 4 0,0-8 0,1 4 0,1-4 0,0 0 0,6-4 0,-6-4 0,7 1 1,-3-7-1,2 0 1,0-5-1,-2 3 0,2-3 0,8-20 0,-21 33 1,21-33-1,-12 23 0,12-23 0,-14 18 1,14-18-1,0 0 1,0 0 0,0 0 0,0 0 1,0 0 0,0 0 0,0 0 0,0 0 1,18-20-1,-18 20 1,24-29-2,-7 10 1,-3-3 0,2-5-1,7-2 0,-7-5 0,9 1 1,-5-4-1,11 0 0,-7-4-1,9 2 1,-5-2 0,3 0 0,0 2 0,3-6-1,-1 4 1,2 6-1,1-8 1,3 6 0,-2 2 0,6 1 0,-3-3 0,3 6 0,2-6 0,0-2 1,2 2-1,2-2 0,-4-4 0,2 6 0,-4-2 0,1 2-1,-11 3 0,2 3 0,-5 4-1,-3-2 1,3 1 0,-5 3 1,3-2-1,-1 1 1,2-3 1,3 2-1,-1-7 1,1 5-2,-3-2 1,6 0 0,-9 3-1,5-1 1,-5 0-1,3-3 1,-1 7-1,-1-4 0,2 0 1,-3-3-1,5 3 0,1 2 0,-1-7 0,-2 5 0,7 2 1,-3 0-1,0-3 0,1 5 0,-1-1 0,0-1 1,1 4-1,-5 1 0,1-3 0,1 3 0,-2 1 1,-1 1-1,-3 1 0,1 1 0,-1-3 1,-1 7-1,-2-2 0,-1 5 1,-3-1-1,-18 12 0,29-14 1,-29 14-1,20-9 1,-20 9 0,0 0 0,0 0 0,0 0 0,17-2 0,-17 2 1,0 0-1,0 0 0,0 0 0,0 0-1,0 0 1,0 0 0,0 0-1,0 0 1,0 0-1,0 0-1,0 0-4,0 0-24,-3-26-3,3 26-1,-4-23 0</inkml:trace>
  </inkml:traceGroup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6.33226E-7" units="1/dev"/>
        </inkml:channelProperties>
      </inkml:inkSource>
      <inkml:timestamp xml:id="ts0" timeString="2013-07-29T10:57:39.976"/>
    </inkml:context>
    <inkml:brush xml:id="br0">
      <inkml:brushProperty name="width" value="0.1" units="cm"/>
      <inkml:brushProperty name="height" value="0.1" units="cm"/>
    </inkml:brush>
  </inkml:definitions>
  <inkml:traceGroup>
    <inkml:annotationXML>
      <emma:emma xmlns:emma="http://www.w3.org/2003/04/emma" version="1.0">
        <emma:interpretation id="{A5134024-2EAA-410F-BC5D-5890374DB031}" emma:medium="tactile" emma:mode="ink">
          <msink:context xmlns:msink="http://schemas.microsoft.com/ink/2010/main" type="inkDrawing" rotatedBoundingBox="11490,11601 12619,8978 14228,9670 13099,12294" hotPoints="13882,9118 13813,10765 12299,11416 12368,9769" semanticType="enclosure" shapeName="Ellipse">
            <msink:sourceLink direction="with" ref="{7BB21C66-7DE7-4F60-8F53-95AF0B1112CD}"/>
            <msink:destinationLink direction="with" ref="{92D767AF-BF8A-471F-A61B-060ACD83609E}"/>
            <msink:destinationLink direction="with" ref="{6E8D8BD8-F20D-4D06-B39B-062F325722EE}"/>
          </msink:context>
        </emma:interpretation>
      </emma:emma>
    </inkml:annotationXML>
    <inkml:trace contextRef="#ctx0" brushRef="#br0">8777 1516 10,'0'0'9,"0"0"-4,0 0 0,0 0 2,0 0 2,0 0 1,0 0 0,-10-14 0,10 14 2,0 0-2,-17-12-2,17 12-3,0 0-1,-24-10-3,24 10-1,-24-7 0,6 5 0,3 1 0,-2 2-1,-4 3 1,-5 3 0,2 1 1,-5 4-1,-2-1 1,-4 2-1,-1 3 1,0 1 0,-5 2 0,4-2 0,0 7 0,-3-9 0,7 6-1,-3-1 1,2 3 0,-3-3 0,3 3 0,3 1 0,5-4 0,-8 2 0,13 4 1,-6-4-1,4 4 0,-1-7 0,5 7 0,-2-2-1,1 0 1,1-2-1,2 5 0,3 1-1,-5-4 1,3 1-1,4 1 1,0 0 0,0 1-1,5-3 2,-3 0-2,3-1 3,0 1-2,-3-2 1,6 2 0,-4 0 0,1 0 0,-2-2-1,1 0 1,1 4 0,2-2 0,1 3-1,1 4 2,1-3-1,2 1 1,0-5 0,2 5-1,-2-5 1,5 0 0,-3-2-1,3 1 1,-5 2-1,7-1 0,3 5 0,-3-5 0,3 2 0,-1 3 0,3-5 0,0 0 0,0-1-1,0-3 1,4 1 0,-3-2-1,3-2 1,1 2-1,-1-2 2,-1 0-2,6-4 0,-4 1 0,5 2 0,-1-4 0,3 0 0,-3 0-2,3-2 2,-3 0-1,3 4 1,0-6 0,3 4 0,-3-5 0,2 5 0,-2-7 0,1 6 0,4-8 0,-5 2 0,3-5 1,1 4-1,-2-1 0,0-3 0,-1 0 0,3 0 2,-2 0-4,-2 0 2,4-3 0,-4 3 0,0-2 2,0 0-2,2 2 0,-4-8 0,4 4 1,-4-4-1,2 1 0,1-2 0,0-1 0,-1-2 0,1 0 1,4 3-1,-7-3 0,4 0 0,-2 6 1,-1-5-2,1 4 1,-2 1 0,-1 0 0,-2 0-1,3-6 1,0 0-1,-3-4 1,4 1-2,-3-7 1,-1 4-1,2-2 1,3 1-1,-3-3 1,-1 3 0,-4 0 0,1 0 1,2 0 0,-2-5 0,1 2 0,-5-4 1,3-3-1,1-2 1,-1-1-1,1-3 1,-5 3-2,5 1 1,0 0 0,-3 2 0,2 5 0,-4 0 0,-4 5 0,4 0 0,-3-3 0,0 2-1,-3-4 1,0 5-1,0-5 1,3-4-1,-4 1 0,-1 3 0,1-5 0,-2 5-1,-1-4 2,0 4-1,-2 0 1,-2-3-1,0 5 1,-1-6 0,-2 8 0,0-8 1,-2 6-1,0-7 0,0 5-1,-3-2 1,3-1 0,-4 6 0,3-5-1,-3 6 2,-1-1-1,-1 2 1,0 1-1,-2-6 0,-1 3 1,-4-1-1,1 3 0,-4-5 1,3 2-1,-8-1 1,2 1 0,-3 1 0,0 3 1,3-1 0,-3 2 0,-6 1-1,8 4 1,-6-7 0,7 7 0,-3-3 0,0 1-2,-1 0 1,-1-1-1,7 1 0,-2 1-2,-1 1-1,3 0-4,7 8-11,3 1-12,-9-2-1,23 5 1,-20 0 0</inkml:trace>
    <inkml:trace contextRef="#ctx0" brushRef="#br0" timeOffset="8161">8527 2666 9,'0'0'13,"0"0"0,0 0-3,12 23-2,-12-23 0,18 24-2,-18-24-1,19 27-1,-19-27 0,24 24-2,-24-24 1,31 26-1,-16-13-1,-1 3 0,3-4-1,-1 0-1,-1 7 0,1-6-1,-3 5-1,3-3 1,-4 6-1,2-6 0,-2 4 1,2 1 1,-1-1 1,-1-3 0,0 4 1,0-4 0,-3-1 1,1 1-1,-10-16 0,19 29 0,-19-29-2,19 24 0,-19-24 0,19 34-1,-10-19 0,3 8 0,-4-6 1,5 9-1,-5-9 1,4 7-1,-3-5 2,-2-4-2,3 4 1,-3-4-1,-7-15 0,12 26 0,-12-26 0,12 22 0,-12-22 1,10 14 0,-10-14 0,0 0 1,9 17 2,-9-17 0,0 0-1,0 0 1,5 17 0,-5-17 1,0 0-1,0 0 0,0 0-1,0 0 1,0 0-1,0 0 1,0 0 0,0 0 0,0 0 0,0 0 0,0 0-1,0 0 0,-5 16 0,5-16 0,0 0-1,0 0 0,0 0 0,-14 18 0,14-18 0,0 0 0,-12 16 1,12-16 0,0 0-1,-14 19 2,14-19-1,0 0 1,-17 19-1,17-19 0,-15 18 0,15-18 1,-12 18-1,12-18 1,-16 20 1,16-20-1,-21 19 2,21-19-1,-20 21 1,20-21 0,-28 24 0,28-24-1,-26 30 0,26-30-1,-27 26 0,27-26-1,-26 24 0,26-24 0,-26 29-1,26-29 0,-26 28 1,11-13-1,3 1 1,-4-1 0,4 0 0,-5 3 0,17-18 0,-24 29 0,24-29 0,-19 20 0,19-20-1,-21 21 1,21-21-1,-20 22 0,20-22 0,-21 17-1,21-17 1,-15 14 0,15-14-1,0 0 1,-18 15-2,18-15 0,0 0-1,0 0 0,0 0-1,0 0 0,-13 12 0,13-12-1,0 0 2,0 0 0,0 0 1,0 0 1,0 0 0,0 0 1,0 0 1,0 0 1,0 0 0,0 0 1,0 0-1,0 0 1,0 0-1,0 0 0,-18 16 0,18-16-2,0 0 1,0 0-1,-8 20 0,8-20 0,0 0 0,-16 21 0,16-21 0,-12 15 0,12-15 0,-12 19 0,12-19-1,-17 16 1,17-16 0,-12 17-1,12-17 0,-17 15 0,17-15-1,0 0-1,-19 19-1,19-19-3,0 0-4,-19 7-10,19-7-3,0 0 0,-7 19 1</inkml:trace>
    <inkml:trace contextRef="#ctx0" brushRef="#br0" timeOffset="6483">8146 4194 6,'0'0'16,"-32"-7"-2,32 7-5,-29-16 0,13 12-1,-5-4 1,1-4-1,2 4 0,-6-6-1,6 1-1,-6-3-1,4 0-1,-3-4-1,1 1-1,-2 0 1,0 3-1,3 2 0,-7 4 1,8-2-1,-4 3 1,1-1-1,1 6 0,-2-4-1,12 4 0,-8-4-1,20 8 1,-28-16-1,28 16-1,-25-14 1,25 14 0,-17-15 0,17 15 0,-16-9 0,16 9 0,-16-13 0,16 13 0,0 0 0,-20-9 0,20 9 0,0 0-1,0 0 1,-9-13 0,9 13 0,0 0 0,0 0 0,0 0 0,1-20 0,-1 20 0,0 0 0,11-20 0,-11 20 0,9-24 0,-9 24 0,16-33-1,-5 15 1,2-5-1,4 0 1,-1-5-2,3 0 1,-1-4-2,6-3 0,-4 0-1,9 2-1,-6-9 0,1 10-1,-3-5 0,-1 6 2,-1-4 0,0 5 2,-4-1 1,-3 0 1,2 7 0,0-1 2,-2 0-1,4-3 0,-3 3 0,5 1-1,-4-4-1,6 5 0,-4-6 0,0 5 0,2-2 0,-1-2 0,-3 5 1,-2-1 0,0 3-2,0-1 4,1 2-2,-1 2 0,-12 18 1,21-28 0,-21 28 0,19-27 0,-19 27 0,20-20 0,-20 20 0,16-18 0,-16 18 0,0 0-1,23-17 0,-23 17 1,13-8-1,-13 8 0,0 0 1,20-11-1,-20 11 0,0 0 1,15-9-2,-15 9-7,19 9-14,-19-9 1,0 0 0,0 0-1</inkml:trace>
  </inkml:traceGroup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6.33226E-7" units="1/dev"/>
        </inkml:channelProperties>
      </inkml:inkSource>
      <inkml:timestamp xml:id="ts0" timeString="2013-07-29T11:12:44.753"/>
    </inkml:context>
    <inkml:brush xml:id="br0">
      <inkml:brushProperty name="width" value="0.09773" units="cm"/>
      <inkml:brushProperty name="height" value="0.09773" units="cm"/>
    </inkml:brush>
    <inkml:brush xml:id="br1">
      <inkml:brushProperty name="width" value="0.07" units="cm"/>
      <inkml:brushProperty name="height" value="0.07" units="cm"/>
    </inkml:brush>
  </inkml:definitions>
  <inkml:traceGroup>
    <inkml:annotationXML>
      <emma:emma xmlns:emma="http://www.w3.org/2003/04/emma" version="1.0">
        <emma:interpretation id="{7461D5BA-B8A9-423E-ACCF-FDC3A0DF031D}" emma:medium="tactile" emma:mode="ink">
          <msink:context xmlns:msink="http://schemas.microsoft.com/ink/2010/main" type="inkDrawing" rotatedBoundingBox="20564,7824 21123,9444 19989,9836 19429,8216" semanticType="callout" shapeName="Other">
            <msink:sourceLink direction="with" ref="{F2776745-CB5F-4245-8E6F-58E9134B16A6}"/>
            <msink:sourceLink direction="with" ref="{5C67BA77-B5D2-46DF-8FA1-1F4F8BFBF322}"/>
          </msink:context>
        </emma:interpretation>
      </emma:emma>
    </inkml:annotationXML>
    <inkml:trace contextRef="#ctx0" brushRef="#br0">1230 1080 28,'0'0'26,"0"0"1,8-22 1,-8 22-15,0 0-5,0 0-3,0 0-1,0 0-1,0 0-4,0 0-4,0 0-10,-14-13-12,1 18-1,13-5 1,-24-13 0</inkml:trace>
    <inkml:trace contextRef="#ctx0" brushRef="#br1" timeOffset="59912">851 1529 16,'5'14'21,"-5"-14"-2,0 0-2,0 0 0,0 0-3,0 0-3,0 0-3,0 0-2,0 0-1,0 0-1,0 0-2,0-12 0,0 1-1,0 11 0,9-23 0,-5 7 0,0 3-2,1 1 2,-5 12 0,14-18-1,-14 18 0,12-12 1,-12 12-1,15-11 0,-15 11 1,24-9-2,-13 3 1,3 3 0,-1 0 0,1-3 0,3 3 0,0-1-1,-2 2 0,-1 2-1,-1 0 1,1 0 0,2 2 0,-4 0-1,-1 0 1,-1-1 1,3 1-1,-13-2 1,21 7 0,-21-7 0,19 8 0,-19-8 1,19 12-1,-19-12 0,25 12 0,-25-12 0,21 13 0,-21-13 0,21 13 0,-21-13 0,18 15 0,-18-15 1,15 17 0,-15-17-1,11 21 1,-6-10 0,-1 1 0,-3 0-1,3-1 0,1 1 1,-5 1-1,0-13 2,6 22-2,-6-22 1,3 14-1,-3-14 1,4 12-1,-4-12 1,0 0-2,0 0-1,-4 15-9,4-15-14,0 0-3,0 0 1,-15-15 0</inkml:trace>
    <inkml:trace contextRef="#ctx0" brushRef="#br0">1527 745 6,'13'5'16,"-16"14"1,16-8-6,-9 2-7,0 5-2,-8-2 0,3-1-1,1-15 1,-6 21-2,6-21 1,0 0-1,0 0 2,-14-23 0,14 0 2,3-6 2,-3-6-1,0-5 2,4-2-1,-4 1-1,0-4 0,0 4-2,0 2 0,-4 5-3,-1 5 1,-3 4-1,2 8 0,6 17 0,-16-6 0,16 6 0,-16 37-1,7-3 2,1 9-1,5 9-1,-6 1 1,-1 1-1,4-6 1,-4-8 0,2-15 0,-5-12-1,13-13 1,-18-18 2,7-9 0,9-12-1,-5-5 1,4-6 0,3 1-1,3 7 1,-1 0-1,-1 8-1,4 9 0,0 5 0,-5 20 1,7-19-1,-7 19 0,0 0 0,0 0 0,0 25 1,-4-1 0,1 11 0,-1 2 0,3 6-1,-5 0 0,0 0 0,1-9 0,3-4-1,-2-15 1,4-15 1,-13-15-1,10-15 2,-1-12-1,-3-13 1,-3-5 0,3-5 0,1-3-1,-4 5-1,3 4 0,-1 11 0,0 14 0,5 10 0,3 24 1,0 0-1,0 0 0,-5 39 0,6 1 0,3 4 1,-3 7-1,-1-2 0,-1 1 1,-4-4-1,1-4 1,-1-9-1,-2-11 1,-2-7-1,9-15 1,-18 0-1,7-17 0,1-4 0,0-14 0,-1-2 0,4-6 1,-2-1-2,3 1 2,1 6-1,1 9 0,4 4 0,0 24 0,0 0 0,0 0 0,15 21 1,-8 7-2,-5 6 1,2 3 0,-1 1 0,-3-4 0,-3-2 0,-3-10 0,2-7 0,4-15 0,-21-7 0,6-14 1,0-16-2,1-11 2,-5-11-1,-2 0 0,8-8 0,-4 9 0,3 5 0,4 13 1,0 12-1,6 15 1,4 13 0,0 0 0,14 38 0,-4-5-1,-4 9 2,9 3-2,-12 10 1,4-3 0,-2 3-1,0-1 1,-5-14-1,-7-6 0,4-10 0,3-24 1,-25 11-1,10-30 1,-4-13-1,1-13 2,-2-11-1,-1-5 0,-3-6 0,8 2 0,-2 8 0,4 7 1,4 17-2,5 12 1,5 21 0,0 0-1,11 31 1,0 5 1,-3 8-2,4 2 1,-2 1-1,-4 1 1,-3-8-1,-5-7 0,1-8 0,1-25 0,-22 11 0,12-24 1,-11-11-1,6-10 0,-5-5 0,5-8 0,1 4 1,5 1 0,0 9-1,7 10 2,2 8-1,0 15 0,0 0 1,20 37-1,-9-3 0,-1 6-1,-2 5 1,1-1-1,-3 1 1,-1-3-2,-4-5 2,-2-10-2,-6-9 1,7-18 0,-23 11 0,11-19 0,-4-6 0,-2-11 1,1-8-1,0-6 0,0-4 0,3 5 1,1-1-1,4 7 0,2 8 1,7 24-1,0 0 0,14 24 0,-3 16 1,7 9-1,-1 11 0,4 9 0,-5 0-2,-1-2 1,-3-9-1,-7-10 1,-2-11-1,-7-13 1,4-24 1,-25-5-1,10-19 3,-7-10-1,-1-15 1,-4-6-1,1-4 1,6 4 0,-1 10-2,4 12 0,4 15 1,13 18-1,-8 10 1,15 20-1,0 9 2,7 6-2,-4 6-1,0-6 1,1-2-2,-6-5 1,-4-9 0,-1-3 0,-6-12-1,6-14 1,-20 13 1,9-16 0,-7-7 1,6-2 0,-3-9 1,2 3-1,4-6 1,-1 3-1,0 0 1,6 2-1,4 19-1,-1-20 1,1 20-1,0 0 0,0 0 0,11 20 0,-7-2-1,-1 0-1,0 2 1,-2 2-1,-2-5 0,-2-3 1,3-14-1,0 0 1,-22 5 2,10-18 0,-1-8 0,-2 0 0,3-2 1,1 5-1,1 0 0,10 18 0,0 0-2,0 0 1,-8 36-1,15 0 0,4 3 0,-4 2 0,1 3 1,0-3-1,-4-11 2,-4-5-2,0-25 1,-12 15 0,12-15 0,-23-17 0,10-2 0,-5 3-1,6-7-1,-3 11-2,10-9-12,5 21-16,-13-9 0,13 9-1,0 0 1</inkml:trace>
  </inkml:traceGroup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6.33226E-7" units="1/dev"/>
        </inkml:channelProperties>
      </inkml:inkSource>
      <inkml:timestamp xml:id="ts0" timeString="2013-07-31T07:48:23.788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067D1D3B-D35E-42B2-985D-1D4E01D43C84}" emma:medium="tactile" emma:mode="ink">
          <msink:context xmlns:msink="http://schemas.microsoft.com/ink/2010/main" type="inkDrawing" rotatedBoundingBox="12167,1788 21181,1739 21200,5253 12186,5301" semanticType="callout" shapeName="Other">
            <msink:sourceLink direction="with" ref="{F6401664-5E93-4988-89D6-AFD5D273871B}"/>
            <msink:sourceLink direction="with" ref="{A9C75376-FBF2-44B1-B020-55099933FFA8}"/>
          </msink:context>
        </emma:interpretation>
      </emma:emma>
    </inkml:annotationXML>
    <inkml:trace contextRef="#ctx0" brushRef="#br0">2767 3469 10,'0'0'10,"0"0"1,0 0 1,0 0-1,-21-8 0,21 8 0,0 0-2,0 0-2,-18 0-1,18 0 0,-21-4 0,3-4-1,18 8 0,-29-10-2,29 10 0,-34-9 0,34 9-1,-33-12 0,33 12-1,-30-10 0,30 10 0,-31-8 0,31 8 0,-27-7 1,7 3-1,0-2 0,-1 0 0,-11-4 0,7 0 0,-5 1-1,5-3 1,-6 0 0,5 2-1,1 1 1,3 1 0,4 0 0,18 8-1,-31-8 1,31 8 0,-24-4-1,24 4 1,-17-4-1,17 4 1,-30-5-1,30 5 0,-31-6 1,31 6-1,-31-6 1,31 6-1,-34-6 1,34 6-1,-27-4 0,27 4 1,-30-4-2,30 4 1,-29-10-1,29 10 1,-27-13-2,27 13 2,-32-16-1,32 16 1,-29-14-2,29 14 3,-26-7-1,26 7 0,-29-10 0,29 10 0,-28-8 0,28 8 0,-23-8 0,23 8 1,-24-8-1,24 8 0,-31-17 1,13 11-1,-3-6 1,-3 5-1,3-7 1,-1 6-1,2-4 1,-3 6-1,5 1 1,1-1-1,-3 0 0,2 0 1,-1 0-1,3 0 0,-8-1 1,7-1-1,-5 0 0,1-2 0,-3 0 1,1-1-1,-3 1 0,1-4 1,-1 3-1,1-3 0,-1 0 0,3 2 1,-1 1-1,0-1 0,5 0 0,-1-1 0,1 1 0,1 0 0,-2-1 1,3-1-1,-1 4 0,-2-4 0,3 3 0,-1-3 0,0 0 0,-1 5 0,1-3 1,-1 0-1,19 12 0,-34-21 0,34 21 0,-29-18 1,9 6-1,20 12 0,-27-17 0,27 17 0,-34-18 1,34 18-1,-33-17 0,33 17 1,-33-22 1,33 22-2,-32-23 1,32 23 0,-29-22 0,29 22-1,-29-23 1,29 23-1,-32-23 1,32 23-1,-33-28 1,33 28-1,-32-29 1,15 15-1,-3-1 1,3 1-1,-5 0 1,6 1-1,-1-3 1,-1 2-1,2 1 0,16 13 0,-31-24 1,31 24-1,-32-25 0,32 25 0,-25-24 0,25 24 0,-29-25 0,29 25 0,-24-29 0,24 29 0,-25-30 1,25 30-1,-22-29 0,22 29 0,-12-31 0,12 31 0,-14-22 0,14 22 0,-7-25 0,-1 8 0,8 17 0,-14-34 0,6 13-1,0 1 1,1 1-1,3-1 1,-4-1-1,8 21 1,-8-33 0,8 33 0,0-28 0,0 28 0,-4-27 0,4 27 0,0-25 0,0 25 0,4-28 0,-4 28 0,0-23 0,0 23 0,4-20 0,-4 20 0,4-19 0,-4 19 0,6-20 0,-6 20 0,6-23 0,-6 23 0,7-28 0,-7 28 0,8-29 0,-8 29 0,10-29 0,-10 29 0,12-27 1,-12 27-1,10-28 0,-10 28 0,13-25 0,-13 25 0,16-29 0,-16 29 0,16-30 0,-16 30 0,21-29 0,-21 29 0,28-27 0,-28 27 0,25-28 0,-25 28 0,32-29 0,-32 29 0,27-31 0,-27 31 0,28-30 0,-28 30 0,27-25 1,-27 25-2,25-27 1,-25 27 0,24-24 0,-24 24 0,22-19 1,-22 19-1,21-18 0,-21 18 0,24-13 0,-24 13 0,21-14 0,-21 14 0,24-14 0,-24 14 0,19-15 0,-19 15 0,22-16 0,-22 16 0,20-16 1,-20 16-1,17-15 0,-17 15 0,18-10 0,-18 10 0,20-8 0,-20 8 1,17-6-1,-17 6 0,20-7 0,-20 7 0,19-8 1,-19 8-1,22-8 0,-22 8 0,25-10 0,-25 10 0,32-6 1,-32 6-1,31-6 0,-13 3 0,0-1 0,-18 4 0,31-10 1,-31 10-1,23-14 0,-23 14 0,24-17 0,-24 17 0,24-16 0,-24 16 1,19-12-1,-19 12 0,24-11 0,-24 11 0,25-10 0,-25 10 0,28-12 1,-28 12-1,23-10 0,-23 10 0,24-11 0,-24 11 0,23-10 0,-23 10 0,22-10 0,-22 10 1,21-8-1,-21 8 0,24-9 0,-24 9 0,23-8 0,-23 8 0,22-10 0,-22 10 0,22-10 0,-22 10 1,19-10-1,-19 10 0,0 0 0,20-15 0,-20 15 0,0 0 0,19-14 0,-19 14 0,0 0 0,26-10 0,-26 10-1,18-11 1,-18 11-1,21-12 1,-21 12-1,16-18 1,-16 18-1,19-17 1,-19 17-1,24-8 1,-24 8 0,26-12 0,-26 12 0,31-9 0,-11 5 1,-3-2-2,3-4 1,1 2 0,1 2 0,1 0 1,1-1-1,-4 1 0,1-2 0,3 0 0,-5 2 0,1 0 0,0 1 0,1-1 0,-3 0 0,-1 0 0,3 0 0,-20 6 0,31-12 0,-31 12 0,34-9 0,-34 9 0,31-8 0,-13 4 0,-18 4 0,33-8 0,-15 4 0,1-2 1,-1 3-1,4-1 0,-5 0 0,3-2 0,1 0 0,1 0 0,-4 0 0,1 0 0,1 1 0,-4-1 0,3 0 0,1 0 0,-2 2 0,1-2 0,1 0 0,-1 2 0,1-1 0,0-1 0,-3 2 0,3-4 0,-1 2 0,1 0 0,0-1 0,-1 1 0,1 2 0,1-2 0,3 2 0,-2 0 0,-3 0 0,5 0 0,-7-2 0,3 1 0,-20 5 0,33-14 0,-17 6 0,4 2 0,-20 6 0,31-13 0,-9 7 0,-3 2 0,3-2 0,-3 0 0,1 2 0,4-2 0,-5 2 0,3-1 0,-3-3 0,1 4 0,-2-2 0,3 0 0,-3 0 0,3 0 0,-3 1 0,0-1 0,3 2 0,-5 0 0,4 0 1,-1 0-1,-1 0 0,-2 0 0,1 0 0,-17 4 0,32-5 0,-32 5 0,33-8 0,-13 2 0,-3 2 0,1 2 0,0-4 0,3 4 0,-5-2 0,1 2 0,-17 2 0,32-6 1,-32 6-1,31-3 0,-31 3 0,32-6 0,-32 6 0,31-6 0,-13 2 0,-18 4 0,33-8 0,-13 4 0,-3 0 0,1 0 0,0-1 0,3 3 0,-5-2 0,5 2 0,-1 0 0,2 0 0,3-2 0,-1 4 0,-1-4 1,1 2-1,1 0 0,-1 0 0,1-2 0,1 2 1,3 0-1,-1 0 0,-1 2 1,2-2-1,-1 1 0,3-1 1,1 0-1,-1-2 0,-5 0 0,3 0 1,-4 0-1,1 2 0,3 0 0,-3 0 0,-3 0 1,3 2-1,-3 0 0,1 2 0,0-2 0,-1 0 0,3 0 1,-3 0-1,5 0 0,-7 0 0,3 0 0,-1-2 1,1 2-1,-1 0 0,1 0 0,-3 0 0,-1 0 0,4 2 0,-3 0 1,-1 0-1,1-2 0,1 2 0,-3-2 0,3 2 0,-2-4 0,1 2 0,-3-2 0,3 0 0,-3 2 0,0-2 0,3 0 0,-3 2 0,2 0 0,-1 0 0,1 2 0,1 0 0,-21-2 0,32 2 0,-13 0 0,-1-2 0,-18 0 0,31 2 0,-31-2 0,28-4 0,-12 4 0,3-2 0,-1 2 1,-1 0-1,1 0 0,-2 0 0,3 2 0,1-2 0,-4 0 0,-1 2 0,7-2 0,-22 0 0,33 2 0,-15-2 0,0 0 0,-1 2 0,1-2 0,0 0 0,-1 2 0,1-2 0,0 2 0,-1 0 0,1-2 0,0 2 0,-1-2 0,3 2 0,-20-2 0,33 2 0,-11 0 0,-1 0 0,1-1 0,-3 1 1,1-2-1,0 2 0,1-2 0,1 2 0,-22-2 0,31 0 0,-13 2 0,-18-2 0,33 0 0,-15 2 0,0 0 0,-1 0 0,1 0 0,1 0 0,-1 2 0,2 0 0,-3 2 0,3 0 0,-2-3 0,-1 1 0,-17-4 0,32 6 0,-32-6 0,29 2 0,-29-2 0,28 2 0,-28-2 0,29 4 0,-29-4 0,29 8 1,-11-4-1,0 2 0,-18-6 0,27 9 0,-27-9 0,26 4 0,-26-4 0,27 4 0,-27-4 0,26 0 0,-9 0 0,-17 0 0,32 2 0,-15-4 0,1 4 0,0-2 0,-1 2 0,3-2-1,-3 2 1,5 2 0,-2-2 0,1 0 0,-1 0-1,1 0 1,-1 2 0,0-2 0,-1 2 0,-1-3 0,0 3-1,1-2 1,-3 2 0,-16-4 0,33 8 0,-33-8 1,32 8-2,-32-8 1,31 6 0,-31-6 0,29 8 0,-29-8 0,36 3 0,-36-3 0,31 6 0,-31-6 1,31 6-1,-31-6 0,28 4 0,-28-4 0,23 8 0,-23-8 0,22 6 0,-22-6 0,16 6 0,-16-6 0,19 7 0,-19-7 0,22 10 0,-22-10 0,20 10 0,-20-10 0,23 12 0,-23-12 0,28 13 0,-28-13 0,25 14 0,-25-14 0,29 16 0,-11-9 0,-18-7 0,31 18 0,-13-10 0,0 0 0,3 1-1,-5-1 1,6 0 0,-5 0-1,3 0 1,0 1 0,-3-1 0,1 0 0,-18-8 0,37 16 0,-19-11-1,-18-5 1,31 14 0,-31-14 0,31 16 0,-31-16 0,32 13 0,-32-13 0,25 14 0,-25-14 0,30 14 0,-30-14 0,27 15 0,-27-15 0,32 12 0,-32-12 0,29 12 0,-29-12 0,26 11-1,-26-11 1,23 10 0,-23-10 0,24 10 0,-24-10 0,21 12 0,-21-12 0,20 11 0,-20-11 0,23 14 0,-23-14 1,24 14-1,-24-14 0,25 15 0,-25-15 0,32 22 0,-13-10 0,-19-12 1,34 33-1,-17-20 1,1 1-2,-18-14 2,31 24-1,-31-24 0,24 13 0,-24-13 0,25 12 0,-25-12 0,24 12 0,-24-12 0,27 15 0,-11-7 0,4 0 0,-1 0 0,-1-1 0,0 3 0,-1-2 0,-17-8 0,32 18 0,-32-18 0,23 21 0,-23-21 0,22 24 0,-22-24 0,25 25 0,-25-25 0,26 27 0,-26-27 0,27 30 0,-27-30 0,24 25 0,-24-25 0,21 27 0,-21-27 0,22 26 0,-22-26 0,22 27 0,-22-27 0,23 25 0,-23-25 0,24 24 0,-24-24 0,21 27 0,-21-27 0,22 24 0,-22-24 0,21 23 0,-21-23 0,20 23 0,-20-23 0,20 26 0,-20-26 0,19 29 0,-19-29 0,22 25 0,-22-25 0,17 26 0,-17-26 0,22 23 0,-22-23 0,22 24 0,-22-24 0,15 23 0,-15-23 0,8 22 0,-8-22 0,10 19 1,-10-19-1,10 20 0,-10-20 0,11 17 0,-11-17 0,18 24 0,-18-24-1,18 23 1,-18-23 0,21 22 0,-21-22 0,12 17 0,-12-17 0,0 0 1,18 20-1,-18-20 0,0 0 0,4 17 0,-4-17 0,0 0 0,6 24 0,-6-24 0,3 17 0,-3-17 0,4 24 0,-4-24 0,4 23 0,-4-23 0,4 25 0,-4-25 0,-4 28 0,4-28 0,-4 25 0,4-25 0,-6 26 0,6-26 0,-5 31 0,5-31 1,-6 27-1,6-27 0,-8 33 1,8-33-1,-14 32 1,14-32-1,-16 21 1,16-21-1,-21 20 0,21-20 0,-20 19-1,20-19 1,-15 20 0,15-20-1,-16 21 1,16-21 0,-8 24 0,8-24 0,-14 23 0,14-23 0,-15 25 0,15-25 0,-20 22 0,20-22 0,-31 23 0,31-23 1,-26 28-2,26-28 2,-31 31-1,17-8 0,-2-1-1,7 1 2,-1 3-2,-4-3 2,6 2-1,0-3 0,-2-3-1,5-1 2,5-18-2,-18 29 1,18-29 0,-18 26 0,18-26 0,-15 19 0,15-19 0,-16 18 0,16-18 0,-16 17 1,16-17-1,-13 18 0,13-18-1,0 0 1,-18 19 0,18-19 0,0 0 0,-24 20 0,24-20 0,-21 10 0,21-10 0,-22 13 0,22-13 0,-23 14 0,23-14 0,-28 18 0,28-18 0,-25 17 0,25-17 0,-18 18 0,18-18 0,-24 25 0,24-25 1,-31 22-1,31-22 0,-31 19 0,13-9 0,18-10 0,-31 17 0,31-17 0,-24 18 0,24-18 0,-17 14 0,17-14 0,-18 13 0,18-13 0,-14 18 0,14-18 0,0 0 0,-16 23 0,16-23 0,0 0 0,-21 22 0,21-22 0,-20 10 0,20-10 0,-23 7 0,23-7 0,-28 8 0,28-8 0,-27 6 0,27-6 0,-28 8 0,28-8 0,-29 8 0,29-8 0,-28 7 0,28-7 0,-27 8 0,27-8 0,-31 6 0,31-6 0,-32 8 0,32-8 0,-27 6 0,27-6 1,-30 6-1,30-6 0,-33 4 0,33-4 0,-33 3 0,13-1 0,2 0 0,18-2 0,-31 6 0,13-2 0,1-2 0,-3 4 0,20-6 0,-33 10 1,33-10-1,-37 9 0,19-5 0,0 2 0,1-4 0,-3 4 0,2-2 0,3 0 0,-3 4 0,0-4 0,-1-1 0,3 1 0,-2 2 1,18-6-1,-31 8 0,31-8 0,-28 12 0,28-12 0,-27 9 0,27-9 0,-25 10 0,25-10 0,-24 14 0,24-14 0,-31 21 1,31-21-1,-26 18 1,26-18-1,-29 23 2,29-23-2,-26 18 1,26-18-1,-31 14 0,31-14 0,-28 11 0,28-11-1,-31 8 1,13-4 0,-1-2 0,19-2 0,-24 2 1,24-2-2,-25 6 2,25-6-2,-26 8 2,26-8-1,-21 7 0,21-7 0,-28 14 0,28-14 0,-29 16-1,29-16 2,-28 15-2,28-15 1,-31 14 0,31-14 0,-30 14 0,30-14 0,-29 11 0,29-11 0,-25 12 0,25-12 0,-26 12 0,26-12 0,-31 10 0,31-10 0,-32 7 0,17-3 0,-3 0 0,18-4 0,-37 10 0,37-10 0,-34 12 0,34-12 0,-31 15 0,31-15 1,-27 16-1,27-16 0,-28 14 0,28-14 0,-22 11 0,22-11-1,-23 8 1,23-8 0,-20 6 0,20-6 0,-23 4 1,23-4-2,0 0 2,-20 2-1,20-2 0,0 0 0,0 0 0,0 0 0,0 0-1,0 0 0,0 0-3,0 0-8,-6-20-23,6 20 2,22-17-1,-22 17 0</inkml:trace>
  </inkml:traceGroup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6.33226E-7" units="1/dev"/>
        </inkml:channelProperties>
      </inkml:inkSource>
      <inkml:timestamp xml:id="ts0" timeString="2013-07-29T10:57:45.055"/>
    </inkml:context>
    <inkml:brush xml:id="br0">
      <inkml:brushProperty name="width" value="0.1" units="cm"/>
      <inkml:brushProperty name="height" value="0.1" units="cm"/>
    </inkml:brush>
  </inkml:definitions>
  <inkml:traceGroup>
    <inkml:annotationXML>
      <emma:emma xmlns:emma="http://www.w3.org/2003/04/emma" version="1.0">
        <emma:interpretation id="{6E8D8BD8-F20D-4D06-B39B-062F325722EE}" emma:medium="tactile" emma:mode="ink">
          <msink:context xmlns:msink="http://schemas.microsoft.com/ink/2010/main" type="inkDrawing" rotatedBoundingBox="12461,12811 12763,11093 12939,11124 12638,12842" semanticType="callout" shapeName="Other">
            <msink:sourceLink direction="with" ref="{A5134024-2EAA-410F-BC5D-5890374DB031}"/>
          </msink:context>
        </emma:interpretation>
      </emma:emma>
    </inkml:annotationXML>
    <inkml:trace contextRef="#ctx0" brushRef="#br0">8323 3222 11,'0'0'19,"0"0"-3,0 0-1,0 0-1,0 0-2,5 16-3,-5-16-2,0 20-1,0-20-2,0 31-1,3-7 0,-6 0-1,3 9 0,-2 3 0,2 5 0,-5 3 0,0 6 0,0 3 0,3-3-1,-3 3 0,0-3-1,1 4 0,-1 1-1,2-3 0,-2-1 0,3 4-1,-3-4 1,3 8 0,-1-8 0,-1 7 0,-1-8 0,-2 1 1,4-3-1,-3 0 1,3-1 0,0-8-1,-4 2 0,5-3 0,-1-2 1,1 5 0,-2-9 0,4 4-1,-3 2 1,-1-2 0,-1-2 0,4-3 0,-5-5 0,5-2 0,-3-5 1,4-19-1,-1 22 0,1-22-1,0 0 1,0 0-1,0 0 0,0 0 0,0 0 0,6-19 0,-6 19 1,0 0 0,0-17 0,0 17 0,0 0 1,0 0-1,-6-17-1,6 17-1,0 0-5,0 0-5,0 0-14,-13-19 1,13 19 0</inkml:trace>
  </inkml:traceGroup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6.33226E-7" units="1/dev"/>
        </inkml:channelProperties>
      </inkml:inkSource>
      <inkml:timestamp xml:id="ts0" timeString="2013-07-29T11:12:44.753"/>
    </inkml:context>
    <inkml:brush xml:id="br0">
      <inkml:brushProperty name="width" value="0.09773" units="cm"/>
      <inkml:brushProperty name="height" value="0.09773" units="cm"/>
    </inkml:brush>
  </inkml:definitions>
  <inkml:traceGroup>
    <inkml:annotationXML>
      <emma:emma xmlns:emma="http://www.w3.org/2003/04/emma" version="1.0">
        <emma:interpretation id="{5C67BA77-B5D2-46DF-8FA1-1F4F8BFBF322}" emma:medium="tactile" emma:mode="ink">
          <msink:context xmlns:msink="http://schemas.microsoft.com/ink/2010/main" type="inkDrawing" rotatedBoundingBox="20531,8220 21143,9566 19988,10091 19377,8745" hotPoints="20961,9119 20280,9800 19599,9119 20280,8438" semanticType="enclosure" shapeName="Circle">
            <msink:destinationLink direction="with" ref="{4738DFB4-FA84-41A1-AF7F-C52B7CDEBF90}"/>
            <msink:destinationLink direction="with" ref="{7461D5BA-B8A9-423E-ACCF-FDC3A0DF031D}"/>
          </msink:context>
        </emma:interpretation>
      </emma:emma>
    </inkml:annotationXML>
    <inkml:trace contextRef="#ctx0" brushRef="#br0">913 627 19,'19'-23'20,"-19"23"2,5-41 2,-5 21-11,-3 1-7,3-1 1,-6 5-1,6-1 1,0 16 1,3-19-2,-3 19-1,16-8-2,-4 5-1,7 3-1,1 0 1,10 4-1,1 3 0,1 1 0,9 9 0,0 3 0,4 7 0,3 7 0,2 4-2,-6 4 0,5 7 0,-1 1 0,-3 3 1,0 3 0,-11 2 1,2-2 0,-8 3 1,2-1 0,-19 1 1,2-1-2,-6-2 1,-4 0-1,-6-5 0,-8 4-1,-6-1 2,-4-4-1,-2 1-2,-7-4 3,-3 1-3,-7-5 3,-5-3-2,-2-5 1,-18-1 0,2-10 0,-10-7 0,-3-6 0,-3-10 0,-5-6 0,7-10-1,-2-10 0,8-14 0,4-6-1,2-4 1,6-4-3,9-11 2,4 1-2,8-12 2,4 6-3,13-3 2,2 8 1,13-5-1,6 5 2,6 2 0,8 4 1,4 2 0,10 2 1,-2 4-1,9-2 3,0 6-1,3-2 0,-1 9 0,2-4-1,-7 11 0,3 0-1,-4 5-2,-7 9-6,7-3-15,-11 7-8,-2 9-2,-4 0 0,-14 5 1</inkml:trace>
  </inkml:traceGroup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6.33226E-7" units="1/dev"/>
        </inkml:channelProperties>
      </inkml:inkSource>
      <inkml:timestamp xml:id="ts0" timeString="2013-07-31T07:48:25.653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A9C75376-FBF2-44B1-B020-55099933FFA8}" emma:medium="tactile" emma:mode="ink">
          <msink:context xmlns:msink="http://schemas.microsoft.com/ink/2010/main" type="inkDrawing" rotatedBoundingBox="16466,5323 18792,5113 18800,5193 16473,5403" shapeName="Other">
            <msink:destinationLink direction="with" ref="{067D1D3B-D35E-42B2-985D-1D4E01D43C84}"/>
            <msink:destinationLink direction="with" ref="{2320FA5D-C8EC-4DD7-A930-DA364D845A87}"/>
          </msink:context>
        </emma:interpretation>
      </emma:emma>
    </inkml:annotationXML>
    <inkml:trace contextRef="#ctx0" brushRef="#br0">4 233 18,'0'0'16,"0"0"0,0 0-3,0 0-2,0 0-4,0 0 1,2-18-2,-2 18-1,0 0-1,0 0-1,-6-22-1,6 22 0,0 0 0,0 0-1,0-21 0,0 21 0,0 0 0,0 0 0,0 0 0,16-20 1,-16 20-1,0 0 1,20 2 0,-20-2 0,17 4 0,-17-4 1,20 6-1,-20-6 0,21 4 0,-21-4 0,26 6-1,-26-6 0,31 4 1,-9-4-1,-4 2-1,7-2 1,1 2 0,3-2-1,0 0 1,-7 0-1,7-2 1,-5 2 0,5-2-1,-3 0 1,1 0-1,1-2 1,-1 0-1,3 0 1,1 0-1,0 0 0,-3 1 0,1-3 1,3 2-1,-9-2 0,5 2 0,-3 0 0,3 0 0,-3 0 0,3 0 1,1 0-1,0 1 0,3-1 0,-1 2 1,-3-2-1,3 2 1,-2-4 0,-3 4 0,-3-2 1,1 0-1,-4 0 0,-1 0 1,-19 4-1,36-7-1,-36 7 1,35-6 1,-18 4-2,3 0 0,2 0 0,-5 2 0,11 0 1,-11 0-1,9-2 0,-8 4 0,3-4 0,-3 2 0,3-4 0,-3 2 1,0 0-1,3-2 0,-21 4 1,36-4-1,-17 0 0,1 2 1,-1 1 0,-1-1-1,-2-2 1,1 4 0,1-4-1,4 4 1,-7-2 0,9 0-1,-6 2 1,3 0 0,-1 0-1,-1 2 1,-1-2-1,0 2 1,-18-2 0,33 2-1,-33-2 1,31 2 0,-31-2-1,32-2 1,-13 2-1,1 0 1,3 0-1,1 0 1,-2 0-1,3 0 0,-1 0 0,-1 0 0,-1 2 0,-5-2 0,1 0 0,-18 0 1,29-2-1,-29 2 0,18-2 0,-18 2 0,0 0 0,22-8 0,-22 8 0,0 0 0,19-6 0,-19 6 1,0 0-1,24-2 0,-24 2 0,0 0 0,21-2 1,-21 2-2,0 0-1,0 0-6,0 0-23,0 0 0,0 0-1,0 0 1</inkml:trace>
  </inkml:traceGroup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6.33226E-7" units="1/dev"/>
        </inkml:channelProperties>
      </inkml:inkSource>
      <inkml:timestamp xml:id="ts0" timeString="2013-07-31T07:48:28.782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2320FA5D-C8EC-4DD7-A930-DA364D845A87}" emma:medium="tactile" emma:mode="ink">
          <msink:context xmlns:msink="http://schemas.microsoft.com/ink/2010/main" type="inkDrawing" rotatedBoundingBox="15703,5992 16552,5305 16580,5339 15730,6027" semanticType="callout" shapeName="Other">
            <msink:sourceLink direction="with" ref="{A9C75376-FBF2-44B1-B020-55099933FFA8}"/>
            <msink:sourceLink direction="with" ref="{F2776745-CB5F-4245-8E6F-58E9134B16A6}"/>
          </msink:context>
        </emma:interpretation>
      </emma:emma>
    </inkml:annotationXML>
    <inkml:trace contextRef="#ctx0" brushRef="#br0">828 0 0,'0'0'9,"0"0"-3,0 0 0,0 0-1,-6 19-1,6-19 1,0 0-1,0 0 1,-12 24 0,12-24 0,0 0-1,-20 25-1,20-25 0,-17 16-1,17-16 0,-18 19 0,18-19-1,0 0 0,-25 28-1,25-28 1,0 0 0,-24 23 0,24-23 0,-18 16-1,18-16 1,-21 15 0,21-15-1,-22 18 1,22-18-1,-21 16 1,21-16-1,-18 15 1,18-15-1,-20 14 1,20-14 0,-17 10 1,17-10-2,-18 11 1,18-11 0,-21 10 0,21-10-1,-20 18 1,20-18-1,-26 17 1,26-17-1,-25 20 0,25-20 0,-22 23 0,22-23 1,-19 20-1,19-20 0,-22 21 0,22-21 0,-21 22 0,21-22 0,-30 15 1,30-15-2,-25 16 1,25-16 0,-26 12 1,26-12-1,-23 11 0,23-11 1,-20 14 0,20-14-1,0 0 1,-23 18 0,23-18 0,-18 15-1,18-15 1,-18 20-1,18-20 0,-21 17 0,21-17 0,-20 22 1,20-22-1,-18 17 0,18-17 0,0 0 0,-19 22 0,19-22 0,0 0 0,0 0 0,-20 21 0,20-21 0,0 0 0,-17 18 0,17-18 0,0 0 0,-20 17 0,20-17 1,0 0-1,-20 12 0,20-12 0,0 0 0,0 0 0,-19 16 0,19-16 1,0 0-1,0 0 0,0 0 0,0 0 0,0 0 1,0 0-1,0 0 1,0 0-1,-18 12 1,18-12-1,0 0 1,0 0-1,0 0 0,0 0 0,0 0 1,0 0-1,0 0 0,0 0 0,0 0 0,0 0-2,0 0-2,0 0-13,0 0-4,0 0 0,0 0-1</inkml:trace>
  </inkml:traceGroup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6.33226E-7" units="1/dev"/>
        </inkml:channelProperties>
      </inkml:inkSource>
      <inkml:timestamp xml:id="ts0" timeString="2013-07-29T10:47:13.670"/>
    </inkml:context>
    <inkml:brush xml:id="br0">
      <inkml:brushProperty name="width" value="0.07938" units="cm"/>
      <inkml:brushProperty name="height" value="0.07938" units="cm"/>
    </inkml:brush>
  </inkml:definitions>
  <inkml:traceGroup>
    <inkml:annotationXML>
      <emma:emma xmlns:emma="http://www.w3.org/2003/04/emma" version="1.0">
        <emma:interpretation id="{794D0A57-3EBE-46FA-81F3-7025ECC7CF9D}" emma:medium="tactile" emma:mode="ink">
          <msink:context xmlns:msink="http://schemas.microsoft.com/ink/2010/main" type="inkDrawing" rotatedBoundingBox="19630,8308 19660,8799 19635,8801 19606,8309" semanticType="underline" shapeName="Other">
            <msink:sourceLink direction="with" ref="{5753E2F5-DEED-45F9-87A6-6D4003911EED}"/>
            <msink:sourceLink direction="with" ref="{6A7FEED2-E89E-4885-AB07-A8DB77C86F1C}"/>
          </msink:context>
        </emma:interpretation>
      </emma:emma>
    </inkml:annotationXML>
    <inkml:trace contextRef="#ctx0" brushRef="#br0">15907 1986 9,'0'0'23,"0"0"0,0 0-1,0 0-5,0 0-5,0 0-3,0 0-1,5 8-2,-1 3-1,-3 0-1,6 5 0,-6 2-1,5 6 0,-5 1-1,4 6 1,-3 2-1,2 2-2,-1-1 1,-2 0-1,3 1 0,-4-2 0,0-2 0,-4-1-1,4-7 1,0-4 0,-1-2 0,-1-4 0,2-13-1,-2 10 1,2-10-1,0 0-3,0 0-5,0-18-10,0 7-11,0 11 1,1-23 0</inkml:trace>
  </inkml:traceGroup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6.33226E-7" units="1/dev"/>
        </inkml:channelProperties>
      </inkml:inkSource>
      <inkml:timestamp xml:id="ts0" timeString="2013-07-29T10:47:31.276"/>
    </inkml:context>
    <inkml:brush xml:id="br0">
      <inkml:brushProperty name="width" value="0.07938" units="cm"/>
      <inkml:brushProperty name="height" value="0.07938" units="cm"/>
    </inkml:brush>
  </inkml:definitions>
  <inkml:traceGroup>
    <inkml:annotationXML>
      <emma:emma xmlns:emma="http://www.w3.org/2003/04/emma" version="1.0">
        <emma:interpretation id="{887CE67F-3D34-4061-B756-F4012800C285}" emma:medium="tactile" emma:mode="ink">
          <msink:context xmlns:msink="http://schemas.microsoft.com/ink/2010/main" type="writingRegion" rotatedBoundingBox="20398,10339 20391,11641 18761,11632 18768,10330"/>
        </emma:interpretation>
      </emma:emma>
    </inkml:annotationXML>
    <inkml:traceGroup>
      <inkml:annotationXML>
        <emma:emma xmlns:emma="http://www.w3.org/2003/04/emma" version="1.0">
          <emma:interpretation id="{8624C833-984A-47DF-ABC3-7B8D4AF30143}" emma:medium="tactile" emma:mode="ink">
            <msink:context xmlns:msink="http://schemas.microsoft.com/ink/2010/main" type="paragraph" rotatedBoundingBox="20398,10339 20391,11641 18761,11632 18768,1033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2FB8997-FECB-4A5C-B1E1-FE2C83F51AAE}" emma:medium="tactile" emma:mode="ink">
              <msink:context xmlns:msink="http://schemas.microsoft.com/ink/2010/main" type="line" rotatedBoundingBox="20398,10339 20391,11641 19807,11638 19815,10336"/>
            </emma:interpretation>
          </emma:emma>
        </inkml:annotationXML>
        <inkml:traceGroup>
          <inkml:annotationXML>
            <emma:emma xmlns:emma="http://www.w3.org/2003/04/emma" version="1.0">
              <emma:interpretation id="{F144C248-90B1-4A96-BEAD-9B6804FA381F}" emma:medium="tactile" emma:mode="ink">
                <msink:context xmlns:msink="http://schemas.microsoft.com/ink/2010/main" type="inkWord" rotatedBoundingBox="19807,11638 19815,10336 20398,10339 20391,11641"/>
              </emma:interpretation>
              <emma:one-of disjunction-type="recognition" id="oneOf0">
                <emma:interpretation id="interp0" emma:lang="en-CA" emma:confidence="0">
                  <emma:literal>8</emma:literal>
                </emma:interpretation>
                <emma:interpretation id="interp1" emma:lang="en-CA" emma:confidence="0">
                  <emma:literal>f</emma:literal>
                </emma:interpretation>
                <emma:interpretation id="interp2" emma:lang="en-CA" emma:confidence="0">
                  <emma:literal>q</emma:literal>
                </emma:interpretation>
                <emma:interpretation id="interp3" emma:lang="en-CA" emma:confidence="0">
                  <emma:literal>g</emma:literal>
                </emma:interpretation>
                <emma:interpretation id="interp4" emma:lang="en-CA" emma:confidence="0">
                  <emma:literal>•</emma:literal>
                </emma:interpretation>
              </emma:one-of>
            </emma:emma>
          </inkml:annotationXML>
          <inkml:trace contextRef="#ctx0" brushRef="#br0">16445 4051 15,'0'0'22,"0"0"0,-8-9-9,8 9-3,0 0 2,0 0-2,-2-10-1,2 10-2,0 0-1,0 0 0,-8-11-1,8 11 0,-12-2-1,12 2-1,-13-3-1,13 3 0,-17-2 0,6 4 0,0-1-1,-1 2 0,-2 0 0,2 2 0,-1-1-1,-1 3 1,-2 0-1,0 1 0,2 0 0,-3 2 1,0 0-1,3 2 0,0 0 0,1 0 0,3-1 0,0 1 0,1 0 0,3-1 0,1 0-1,-3 1 1,7-1 0,-3 1 0,0 1 0,2-2 1,1 1-1,-1 0 0,2-2 1,0 2 0,0 3 0,2-4-1,-1 4 2,3 1-2,-2-2 3,2 2-3,1-3 2,2 1-1,-3-3 0,7 3 0,-11-14 1,15 17-1,-15-17 0,19 15 0,-19-15 1,17 10-1,-17-10 1,22 9 0,-13-6 0,4 3-1,-3-4 0,4 5 0,0-3 0,1-1 0,1 0-1,-2 2 1,1-2 0,0-2-1,2 2 1,0-3 0,-1 0-1,-1 0 1,-1 0 0,3 0-1,-1-2 1,2 1 0,-4-3-1,2 0 1,1 0-1,-2 0 0,0-3 1,-3-1-1,-1-2 0,3 2 0,-1-4 1,-3 1-1,1 0 0,-2-4 0,-1 0 0,1 1 1,-2 0-2,-1-3 1,0 2-1,0 0 1,-3-1-1,0 4 1,-3-3-1,0 1 1,0 1 0,-2-1 0,-1 3 0,-1-4 0,0 3-1,-1-2 1,-1 3 0,-2-1 0,-3-1 0,1 1 0,1 2 0,-4-2 0,1 5 0,-2 0-1,2-3 1,-5 5 0,2 1 0,-1-2 0,0 5 0,2-2-1,-3 3 1,2-1 0,0 1 1,0 0-1,2 1 0,0-1 0,-2-3 0,1 2 0,1 1 0,-1 0 0,1 0 0,0 1 1,1 2-2,-2 1 1,2 4 0,0-2 0,2 1 0,-2 4 0,12-11 0,-17 15 0,17-15-1,-15 12 1,15-12-2,-12 8 0,12-8-3,0 0-4,0 0-10,0 0-16,0 0 1,0 0-1,0 0 2</inkml:trace>
          <inkml:trace contextRef="#ctx0" brushRef="#br0" timeOffset="1819">16414 4204 22,'0'0'24,"0"0"-3,0 0-2,0 0-3,0 0-3,0 0-3,-4 12-2,5-3-1,-1-9-1,3 22-1,-4-12 0,3 5-1,-2 4 0,5 2-2,-4 0 3,1 3-4,-2-3 2,0 7-3,0-5 1,2 3-1,-4-2 1,2 0-1,0 0 1,0-3-1,0 1 0,0-1 0,0 2 1,-2-3-1,2-1 0,-1 0 1,1-4-1,0 2 0,0-1 0,0-2 0,0 1 1,0-1-1,0-3 0,1 1 0,-1-12 0,2 18 0,-2-18-1,3 10 1,-3-10 0,0 0 0,0 0 0,0 0 0,0 0 0,0 0 0,0 0 0,0 0-1,10-2 1,-10 2 0,0 0 0,0 0 0,0 0-1,0 0-1,0 0-7,-6-17-13,6 17-9,-2-13-1,2 13 0,-5-12 0</inkml:trace>
          <inkml:trace contextRef="#ctx0" brushRef="#br0" timeOffset="2547">16423 4786 4,'0'0'21,"0"0"1,2-11-4,-2 11-2,0 0-1,3-10-4,-3 10-2,0 0-1,0 0-2,-5-13-1,5 13-1,-12-4 0,12 4-1,-13 0 1,13 0-1,-21 2 0,12 2 0,-4-1-1,2 5 0,-4-2 0,1 3 0,-1-1-2,0 4 1,0 0 1,3 1-2,0-1 1,-1 1 0,1-1-1,3 0 1,-1-2-1,3 5 0,0-3 0,0 4 0,1-1 1,1 4 0,1 2-1,0 0 1,0 1-1,0 0 1,1-2-1,2 1 1,1-3-1,1 0 0,1-3 0,3-4 0,0 0 0,2 1 0,3-2 0,0 0 0,2 2 0,0 0 0,1 1 0,1 0 0,0 2 0,-1-3 0,0 0 1,-1-2-1,1-1 0,1-2 0,-4-4 0,5 2 1,-1-5-1,-2 0 0,2-2 0,1-1 0,-2 0 0,0 0 0,-1-1 1,1 0-2,-1-4 2,2 1-1,0 0 0,0-4 0,0-1 1,0 2-1,-2-3 0,2 1 0,-3-2 0,2 0 0,-4-2 0,0-1 0,-2 2 0,-1-2 0,-2-2 0,-1 0-1,-2 2 2,-2 0-2,-1 0 1,-1 0 0,-2 2-1,0 1 1,-1 1 0,-1 0 0,0-4 0,-1 4 0,1-2 0,1 2 1,-3 0-1,-2-1 0,2 3 1,-4-2-1,1 5 1,-1-1-1,0 0 1,1 5 0,-2-2 0,5 3 0,-5-2 0,4 1-1,-1-1 1,1 4 0,-2-2 0,0 0 0,2 2-1,0 1 1,0 0 0,10 0-1,-14 6-1,14-6-2,-10 7-4,10-7-12,-12-5-14,12 5 0,0 0-2,0 0 2</inkml:trace>
        </inkml:traceGroup>
      </inkml:traceGroup>
      <inkml:traceGroup>
        <inkml:annotationXML>
          <emma:emma xmlns:emma="http://www.w3.org/2003/04/emma" version="1.0">
            <emma:interpretation id="{30163536-A99E-41CE-9E47-891D7048F8E2}" emma:medium="tactile" emma:mode="ink">
              <msink:context xmlns:msink="http://schemas.microsoft.com/ink/2010/main" type="line" rotatedBoundingBox="18768,10637 19387,10763 19371,10841 18752,10716"/>
            </emma:interpretation>
          </emma:emma>
        </inkml:annotationXML>
        <inkml:traceGroup>
          <inkml:annotationXML>
            <emma:emma xmlns:emma="http://www.w3.org/2003/04/emma" version="1.0">
              <emma:interpretation id="{8DBB7B21-25E7-45B0-B3C5-70C6A5C6FC86}" emma:medium="tactile" emma:mode="ink">
                <msink:context xmlns:msink="http://schemas.microsoft.com/ink/2010/main" type="inkWord" rotatedBoundingBox="18779,10644 18783,10693 18767,10694 18763,10646"/>
              </emma:interpretation>
              <emma:one-of disjunction-type="recognition" id="oneOf1">
                <emma:interpretation id="interp5" emma:lang="en-CA" emma:confidence="0">
                  <emma:literal>V</emma:literal>
                </emma:interpretation>
                <emma:interpretation id="interp6" emma:lang="en-CA" emma:confidence="0">
                  <emma:literal>v</emma:literal>
                </emma:interpretation>
                <emma:interpretation id="interp7" emma:lang="en-CA" emma:confidence="0">
                  <emma:literal>U</emma:literal>
                </emma:interpretation>
                <emma:interpretation id="interp8" emma:lang="en-CA" emma:confidence="0">
                  <emma:literal>u</emma:literal>
                </emma:interpretation>
                <emma:interpretation id="interp9" emma:lang="en-CA" emma:confidence="0">
                  <emma:literal>•</emma:literal>
                </emma:interpretation>
              </emma:one-of>
            </emma:emma>
          </inkml:annotationXML>
          <inkml:trace contextRef="#ctx0" brushRef="#br0" timeOffset="-2005">15068 4322 9,'0'0'24,"0"15"0,0-15-5,0 0-2,0 12-3,0-12-2,0 0-3,0 10-1,0-10-2,0 0-1,5 11-1,-5-11 0,0 0-1,0 0 0,0 0-1,0 0 0,0 0 0,8-11 1,-8 11-2,0 0 0,0 0 0,-4-10-1,4 10 0,0 0-2,0 0-3,0 0-6,0 0-14,0 0-6,0 0-2,5-12 2</inkml:trace>
        </inkml:traceGroup>
        <inkml:traceGroup>
          <inkml:annotationXML>
            <emma:emma xmlns:emma="http://www.w3.org/2003/04/emma" version="1.0">
              <emma:interpretation id="{BBD44302-E618-4564-A5C1-B98165993020}" emma:medium="tactile" emma:mode="ink">
                <msink:context xmlns:msink="http://schemas.microsoft.com/ink/2010/main" type="inkWord" rotatedBoundingBox="19059,10713 19101,10767 19075,10787 19033,10732"/>
              </emma:interpretation>
              <emma:one-of disjunction-type="recognition" id="oneOf2">
                <emma:interpretation id="interp10" emma:lang="en-CA" emma:confidence="0">
                  <emma:literal>V</emma:literal>
                </emma:interpretation>
                <emma:interpretation id="interp11" emma:lang="en-CA" emma:confidence="0">
                  <emma:literal>v</emma:literal>
                </emma:interpretation>
                <emma:interpretation id="interp12" emma:lang="en-CA" emma:confidence="0">
                  <emma:literal>Z</emma:literal>
                </emma:interpretation>
                <emma:interpretation id="interp13" emma:lang="en-CA" emma:confidence="0">
                  <emma:literal>U</emma:literal>
                </emma:interpretation>
                <emma:interpretation id="interp14" emma:lang="en-CA" emma:confidence="0">
                  <emma:literal>u</emma:literal>
                </emma:interpretation>
              </emma:one-of>
            </emma:emma>
          </inkml:annotationXML>
          <inkml:trace contextRef="#ctx0" brushRef="#br0" timeOffset="-1518">15340 4405 17,'0'0'20,"0"0"-5,0 0-2,10-5 0,-10 5 2,0 0-1,0 0-1,0 0-2,0 0 0,10 12-3,-10-12 0,0 0-2,-3 11-2,3-11 0,3 12-2,-3-12 0,4 12-1,-4-12-1,0 0 1,9 10-1,-9-10 0,0 0 0,12 0 0,-12 0 0,0 0 0,0 0 1,0 0-1,8-10 0,-8 10 1,0 0-1,0 0 0,-10-8-1,10 8-2,0 0-7,-2-11-17,2 11-4,0 0-3,2-9 3</inkml:trace>
        </inkml:traceGroup>
        <inkml:traceGroup>
          <inkml:annotationXML>
            <emma:emma xmlns:emma="http://www.w3.org/2003/04/emma" version="1.0">
              <emma:interpretation id="{344B04C3-065F-4FE3-8EF6-E814369DFA28}" emma:medium="tactile" emma:mode="ink">
                <msink:context xmlns:msink="http://schemas.microsoft.com/ink/2010/main" type="inkWord" rotatedBoundingBox="19323,10749 19381,10797 19363,10818 19306,10770"/>
              </emma:interpretation>
              <emma:one-of disjunction-type="recognition" id="oneOf3">
                <emma:interpretation id="interp15" emma:lang="en-CA" emma:confidence="1">
                  <emma:literal>6</emma:literal>
                </emma:interpretation>
                <emma:interpretation id="interp16" emma:lang="en-CA" emma:confidence="0">
                  <emma:literal>b</emma:literal>
                </emma:interpretation>
                <emma:interpretation id="interp17" emma:lang="en-CA" emma:confidence="0">
                  <emma:literal>L</emma:literal>
                </emma:interpretation>
                <emma:interpretation id="interp18" emma:lang="en-CA" emma:confidence="0">
                  <emma:literal>1</emma:literal>
                </emma:interpretation>
                <emma:interpretation id="interp19" emma:lang="en-CA" emma:confidence="0">
                  <emma:literal>G</emma:literal>
                </emma:interpretation>
              </emma:one-of>
            </emma:emma>
          </inkml:annotationXML>
          <inkml:trace contextRef="#ctx0" brushRef="#br0" timeOffset="-955">15624 4426 22,'0'0'24,"0"0"3,0 0-7,0 0-4,0 12-4,0-12-2,0 0-2,0 0-2,3 13-2,-3-13 0,0 0-1,4 11-1,-4-11 0,8 11-1,-8-11 0,11 7 0,-11-7-1,11 3 0,-11-3 0,11-3 1,-11 3-1,0 0 1,10-7 1,-10 7-1,0 0 2,0 0 0,0 0 0,0 0-1,0 0 1,-10-4-1,10 4 0,0 0-2,0 0-1,-6 11-6,6-11-19,0 0-7,0 0 1,0 0-3</inkml:trace>
        </inkml:traceGroup>
      </inkml:traceGroup>
    </inkml:traceGroup>
  </inkml:traceGroup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6.33226E-7" units="1/dev"/>
        </inkml:channelProperties>
      </inkml:inkSource>
      <inkml:timestamp xml:id="ts0" timeString="2013-07-29T10:47:38.113"/>
    </inkml:context>
    <inkml:brush xml:id="br0">
      <inkml:brushProperty name="width" value="0.07938" units="cm"/>
      <inkml:brushProperty name="height" value="0.07938" units="cm"/>
    </inkml:brush>
  </inkml:definitions>
  <inkml:traceGroup>
    <inkml:annotationXML>
      <emma:emma xmlns:emma="http://www.w3.org/2003/04/emma" version="1.0">
        <emma:interpretation id="{B7455447-E180-4713-B36F-A2CD770A8947}" emma:medium="tactile" emma:mode="ink">
          <msink:context xmlns:msink="http://schemas.microsoft.com/ink/2010/main" type="writingRegion" rotatedBoundingBox="20659,12991 18502,12915 18537,11929 20694,12006"/>
        </emma:interpretation>
      </emma:emma>
    </inkml:annotationXML>
    <inkml:traceGroup>
      <inkml:annotationXML>
        <emma:emma xmlns:emma="http://www.w3.org/2003/04/emma" version="1.0">
          <emma:interpretation id="{1F13A6D8-518A-4EC0-9B4D-FC91F11FB609}" emma:medium="tactile" emma:mode="ink">
            <msink:context xmlns:msink="http://schemas.microsoft.com/ink/2010/main" type="paragraph" rotatedBoundingBox="20659,12991 18502,12915 18537,11929 20694,1200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88B7866-0210-4BCA-9EBC-713221BC2D87}" emma:medium="tactile" emma:mode="ink">
              <msink:context xmlns:msink="http://schemas.microsoft.com/ink/2010/main" type="line" rotatedBoundingBox="20659,12991 18502,12915 18537,11929 20694,12006"/>
            </emma:interpretation>
          </emma:emma>
        </inkml:annotationXML>
        <inkml:traceGroup>
          <inkml:annotationXML>
            <emma:emma xmlns:emma="http://www.w3.org/2003/04/emma" version="1.0">
              <emma:interpretation id="{9653046D-64B5-44B3-8A97-70563684C286}" emma:medium="tactile" emma:mode="ink">
                <msink:context xmlns:msink="http://schemas.microsoft.com/ink/2010/main" type="inkWord" rotatedBoundingBox="19663,12956 18502,12915 18537,11929 19698,11970"/>
              </emma:interpretation>
              <emma:one-of disjunction-type="recognition" id="oneOf0">
                <emma:interpretation id="interp0" emma:lang="en-CA" emma:confidence="0">
                  <emma:literal>000</emma:literal>
                </emma:interpretation>
                <emma:interpretation id="interp1" emma:lang="en-CA" emma:confidence="0">
                  <emma:literal>0600</emma:literal>
                </emma:interpretation>
                <emma:interpretation id="interp2" emma:lang="en-CA" emma:confidence="0">
                  <emma:literal>660</emma:literal>
                </emma:interpretation>
                <emma:interpretation id="interp3" emma:lang="en-CA" emma:confidence="0">
                  <emma:literal>600</emma:literal>
                </emma:interpretation>
                <emma:interpretation id="interp4" emma:lang="en-CA" emma:confidence="0">
                  <emma:literal>0000</emma:literal>
                </emma:interpretation>
              </emma:one-of>
            </emma:emma>
          </inkml:annotationXML>
          <inkml:trace contextRef="#ctx0" brushRef="#br0">15750 5798 16,'3'-11'23,"-3"11"4,0 0-6,0 0-5,-2 11-3,2-11 0,0 0-2,0 0-3,-1 13-1,1-13-3,3 13 1,-3-13-2,1 18 1,-1-5-2,5 5-1,-5 1 0,1 3-1,-4 0 1,3 4-1,-3 3 0,2 2 1,-2 0-1,-1-1 0,4-4 0,-2-3 1,-1-2-1,1-3 0,2-8-1,0-10 2,0 11-1,0-11 0,0 0 0,0 0 0,2-13 0,-2 13 0,3-13 1,-3 13-1,-3-10 0,3 10 0,0 0 0,-2-11 1,2 11-1,0 0 0,-4-11 0,4 11 0,0 0 1,0 0-1,0 0 0,-12-6 0,12 6 0,-9 4 0,9-4 0,-12 7 1,12-7-1,-19 12 0,19-12 0,-16 13 1,3-6-1,3 1 0,-5-2 0,1 1 0,-1 1 0,-4 1 0,4 2 0,-5 1 1,3-2-1,0 2 0,1 0 0,1-2 1,4 2-1,0-4 0,2 3 0,9-11-1,-13 18 1,7-9 0,6 2 0,-3 0-1,3 2 1,1 1-1,0 0 2,0 2-2,4 1 1,-3-1-1,-2 0 2,7 1-1,-3-4 1,3 1 0,-3 0-1,6-1 1,-2-1-1,0 0 0,5 1 1,-4-2-1,4-3 1,-3 1-1,2-2 1,2-1 0,-4-2 1,4-2-1,-1 0 0,2-1 0,-1-1 0,2 0 0,1 0 0,1 0-1,-1-1 1,4-3 0,1 4-1,-2-4 1,2 0-1,1-3 1,0 1-1,-2-2 1,-2-4-1,2 2 0,-5-5 1,-1 2-1,1-3 1,-7 0-1,2-1 0,-4 2 0,-2 1 0,1-1 0,-5 0 0,2 0 0,-3 0 0,0 2 1,-3-2-1,3 1 1,-2-1-1,-1 0 1,0 2-1,-1 0 1,-1 1-1,-1 0 0,-1 2 0,-1-2 0,-1 1 0,0 2 0,0-1 0,-4 3 0,2-1 0,-1-1 0,-2 2 0,-2 1 0,0 0 0,-1 0 0,1 2 0,1 1 0,-3 0 0,3 0 0,-2 2 0,7 1 1,0-2-2,-1 4 1,1-2 1,1 0-2,9 0 2,-15-2-2,15 2 1,-13 0 0,13 0 0,0 0 0,-8 0-1,8 0-1,0 0-4,0 0-5,0 0-17,0 0-7,0 0 1,11-6-2</inkml:trace>
          <inkml:trace contextRef="#ctx0" brushRef="#br0" timeOffset="-2165">15048 5613 9,'0'0'19,"0"12"-1,0-12-5,0 0-3,2 11-1,-2-11 1,4 13-2,-4-13-1,1 20 0,-1-20-1,3 22 1,-6-13-2,3 6 0,0-5-2,0 6-1,0-4 0,0 1-1,-1-1-1,1 3 0,0-4 0,0-3-1,0-8 1,0 15 0,0-15 0,0 0-1,0 0 0,0 0 1,0 0-1,0 0 0,0 0 0,0-9-1,0 9 2,0 0-2,0 0 2,0 0-1,0 0 0,0 0 1,0 0-1,0 0 2,0 0-2,0 0 2,0 0-1,0 0 1,0 0-1,0 0 1,0 0-1,1 10 1,-1-10-1,0 0 1,0 0-1,-1 10 0,1-10 1,0 0-1,0 0 1,0 0-1,-7 11 1,7-11-1,0 0 1,0 0-1,0 0-1,-10 4 1,10-4 0,0 0-1,0 0 0,-12 4 1,12-4-1,-11 4 2,11-4-1,-12 6 0,12-6 0,-12 9 1,12-9-1,-17 5 0,17-5 1,-15 6-2,15-6 1,-15 2 0,15-2 0,-16 3 0,16-3 0,-14 8-1,14-8 1,-14 8 0,14-8 0,-9 12 0,9-12 0,-10 15 1,10-15-1,-7 18 0,4-8 0,-1 0 0,-1-1 0,2 5 0,-1-6 1,-3 5-1,5-2 1,-3 1 0,2-2 0,-2 0 0,2 1 0,1-1-1,-1 0 1,3-10-1,-3 20 0,3-20 0,-1 19 0,1-9 1,0-1-2,2 1 1,-2 1 0,2-2 1,1 1-1,-3 1 0,2 0 0,-2 1 1,3-3 1,-3 1-1,4 1 0,0-3 0,-4-8 1,11 15-1,-11-15 0,11 12 1,-11-12-2,21 9 2,-12-4-1,2 0 0,0-2 0,-1 2 0,0-1 0,1 2-1,-11-6 2,17 11-1,-17-11 1,23 7-1,-23-7 2,20 6-2,-10-6 1,4 1-1,-3-2 0,3-1 0,0-1 0,-1 0-1,3-2 0,-1 1 1,2-2-1,-1 1 0,-1-4 0,0-1 0,0 0 0,-2-1 0,-2-2 0,-2 0 0,1 0 1,-2-2-1,-4 2 0,3-1 0,-3 0 0,0-1 0,-1-3 1,0 1-2,-1-1 1,-2-1 0,0 0 0,0-1 0,0 0 1,0 1-1,-5 0 0,5 2 0,-3 0 0,-1 0 0,0 2 0,-1 0 1,0 4-1,-1-1 0,-1 1 0,7 11 1,-14-19-1,14 19 1,-17-11 0,4 5 0,2 1 1,-3 2-1,-1-1 1,3 1 0,-6 0-1,3 2 0,-2-1 1,3 2-1,-1 0-1,3 2 1,-5-1-1,4 2 1,1 0 0,-1 0-1,1 1 0,3 1 1,9-5-1,-15 2-1,15-2-1,-11 2-2,11-2-2,0 0-7,0 0-14,11-2-6,-11 2-2,9-1 3</inkml:trace>
          <inkml:trace contextRef="#ctx0" brushRef="#br0" timeOffset="1932">16706 5754 16,'0'0'20,"0"0"0,0 0-7,0 0-6,0 0-1,0 0 1,6-10-2,-6 10 2,0 0-1,0 0 0,0 0 1,0 0 0,0 0 0,0 0-1,0 0 0,0 0-3,3 10 0,-3-10-1,1 12 0,2-1-1,-3-11 0,2 20 0,0-10 0,-2 4 0,5-2-1,-4 1 1,1-1-1,1 0 1,0-2-1,1 2 0,-2-3 0,-2-9 0,3 12 0,-3-12 0,0 0 0,5 11 0,-5-11 0,0 0 1,0 0-1,0 0 1,-2-11-1,2 11 0,-3-9 1,3 9-1,0-10 1,0 10-1,0 0 0,0-10 0,0 10 0,0 0 0,0 0 0,0 0 0,0 0 0,0 0 0,0 0 0,0 0 0,0 0 0,0 0 0,0 0 0,0 0 0,0 0 0,0 0 0,-13-1 0,13 1 0,0 0 0,-12 11 1,12-11-1,-15 15 0,15-15 0,-17 17 0,7-8 0,-1-1 0,-1 4 2,1-1-2,0-2 0,0 2 1,-1-1-1,1 3 0,0-3 0,3 1 0,-2-2 1,2 1-1,0 1 0,-2 0 0,6 1 0,-4 1 0,3-2 0,-3 4 0,2 0 1,-1-1-1,0 1 1,5 0 0,-6-3-1,3 2 1,3-6 0,-1 3 0,3-11 0,-4 15 0,4-15 0,-3 13-1,3-13 1,3 8-1,-3-8 0,9 11 0,-9-11 1,10 10-1,-10-10 0,16 12 0,-16-12 1,17 14-1,-17-14 1,15 16 0,-15-16 0,15 16-2,-15-16 2,18 13-1,-18-13 1,16 14-2,-16-14 2,19 10-2,-9-5 1,-1-5 1,2 5-1,1-3 1,-1 2-1,1-2 1,0-4-1,1 2 1,1 0-1,2 0 1,-1-4-1,0 2 1,2-3 0,-2 5 1,0-5-2,0 2 1,0-4-1,-2 3 3,-1 2-3,1-1 2,0-2-2,-1 2 1,-2 1-1,0-3 2,-10 5-2,18-10 0,-18 10 0,13-14 0,-13 14 0,9-18 0,-9 18 1,8-17-1,-6 7 0,1 1 0,-3-3 0,1 3 0,0-2 0,-1 1 0,0-1 0,-1 3 0,0-3 0,-2 1 0,0 0 0,-1 1 0,-1-1 0,-1 0 0,6 10 0,-14-20 0,6 12 0,0-3 0,-1 1 0,-4-1 0,5 1 0,-4-1-1,-2 1 2,5 1-1,-3 1 0,-1 1 0,3 3 1,-2-2-1,1 1 0,1 1 0,0 2 0,-3-6 0,4 3 0,-3 0 0,0 0 0,1 0 0,3 5 0,-3-4 0,0 4 1,3 2-2,8-2 2,-17 7-1,17-7-1,-17 6 2,17-6-1,-14 4 0,14-4 0,-11 0 0,11 0-1,0 0 0,0 0-4,-15-19-13,15 19-18,0 0 1,0-10-1,0 10 1</inkml:trace>
        </inkml:traceGroup>
      </inkml:traceGroup>
    </inkml:traceGroup>
  </inkml:traceGroup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6.33226E-7" units="1/dev"/>
        </inkml:channelProperties>
      </inkml:inkSource>
      <inkml:timestamp xml:id="ts0" timeString="2013-07-29T10:57:39.976"/>
    </inkml:context>
    <inkml:brush xml:id="br0">
      <inkml:brushProperty name="width" value="0.1" units="cm"/>
      <inkml:brushProperty name="height" value="0.1" units="cm"/>
    </inkml:brush>
  </inkml:definitions>
  <inkml:traceGroup>
    <inkml:annotationXML>
      <emma:emma xmlns:emma="http://www.w3.org/2003/04/emma" version="1.0">
        <emma:interpretation id="{872E728B-CAD9-48C4-BA51-A58A75A6E26B}" emma:medium="tactile" emma:mode="ink">
          <msink:context xmlns:msink="http://schemas.microsoft.com/ink/2010/main" type="inkDrawing" rotatedBoundingBox="11140,10432 11466,7562 13290,7769 12964,10639" hotPoints="11642,8162 12448,7671 13234,8282 12762,9813 12087,10540 11372,9148" semanticType="enclosure" shapeName="Hexagon">
            <msink:sourceLink direction="with" ref="{C9EEA2B6-AF81-467A-8659-3DF7E3BD5FDE}"/>
            <msink:destinationLink direction="with" ref="{9132F027-7F15-44D7-81E6-5E1F398CE92F}"/>
          </msink:context>
        </emma:interpretation>
      </emma:emma>
    </inkml:annotationXML>
    <inkml:trace contextRef="#ctx0" brushRef="#br0">8777 1516 10,'0'0'9,"0"0"-4,0 0 0,0 0 2,0 0 2,0 0 1,0 0 0,-10-14 0,10 14 2,0 0-2,-17-12-2,17 12-3,0 0-1,-24-10-3,24 10-1,-24-7 0,6 5 0,3 1 0,-2 2-1,-4 3 1,-5 3 0,2 1 1,-5 4-1,-2-1 1,-4 2-1,-1 3 1,0 1 0,-5 2 0,4-2 0,0 7 0,-3-9 0,7 6-1,-3-1 1,2 3 0,-3-3 0,3 3 0,3 1 0,5-4 0,-8 2 0,13 4 1,-6-4-1,4 4 0,-1-7 0,5 7 0,-2-2-1,1 0 1,1-2-1,2 5 0,3 1-1,-5-4 1,3 1-1,4 1 1,0 0 0,0 1-1,5-3 2,-3 0-2,3-1 3,0 1-2,-3-2 1,6 2 0,-4 0 0,1 0 0,-2-2-1,1 0 1,1 4 0,2-2 0,1 3-1,1 4 2,1-3-1,2 1 1,0-5 0,2 5-1,-2-5 1,5 0 0,-3-2-1,3 1 1,-5 2-1,7-1 0,3 5 0,-3-5 0,3 2 0,-1 3 0,3-5 0,0 0 0,0-1-1,0-3 1,4 1 0,-3-2-1,3-2 1,1 2-1,-1-2 2,-1 0-2,6-4 0,-4 1 0,5 2 0,-1-4 0,3 0 0,-3 0-2,3-2 2,-3 0-1,3 4 1,0-6 0,3 4 0,-3-5 0,2 5 0,-2-7 0,1 6 0,4-8 0,-5 2 0,3-5 1,1 4-1,-2-1 0,0-3 0,-1 0 0,3 0 2,-2 0-4,-2 0 2,4-3 0,-4 3 0,0-2 2,0 0-2,2 2 0,-4-8 0,4 4 1,-4-4-1,2 1 0,1-2 0,0-1 0,-1-2 0,1 0 1,4 3-1,-7-3 0,4 0 0,-2 6 1,-1-5-2,1 4 1,-2 1 0,-1 0 0,-2 0-1,3-6 1,0 0-1,-3-4 1,4 1-2,-3-7 1,-1 4-1,2-2 1,3 1-1,-3-3 1,-1 3 0,-4 0 0,1 0 1,2 0 0,-2-5 0,1 2 0,-5-4 1,3-3-1,1-2 1,-1-1-1,1-3 1,-5 3-2,5 1 1,0 0 0,-3 2 0,2 5 0,-4 0 0,-4 5 0,4 0 0,-3-3 0,0 2-1,-3-4 1,0 5-1,0-5 1,3-4-1,-4 1 0,-1 3 0,1-5 0,-2 5-1,-1-4 2,0 4-1,-2 0 1,-2-3-1,0 5 1,-1-6 0,-2 8 0,0-8 1,-2 6-1,0-7 0,0 5-1,-3-2 1,3-1 0,-4 6 0,3-5-1,-3 6 2,-1-1-1,-1 2 1,0 1-1,-2-6 0,-1 3 1,-4-1-1,1 3 0,-4-5 1,3 2-1,-8-1 1,2 1 0,-3 1 0,0 3 1,3-1 0,-3 2 0,-6 1-1,8 4 1,-6-7 0,7 7 0,-3-3 0,0 1-2,-1 0 1,-1-1-1,7 1 0,-2 1-2,-1 1-1,3 0-4,7 8-11,3 1-12,-9-2-1,23 5 1,-20 0 0</inkml:trace>
    <inkml:trace contextRef="#ctx0" brushRef="#br0" timeOffset="8161">8527 2666 9,'0'0'13,"0"0"0,0 0-3,12 23-2,-12-23 0,18 24-2,-18-24-1,19 27-1,-19-27 0,24 24-2,-24-24 1,31 26-1,-16-13-1,-1 3 0,3-4-1,-1 0-1,-1 7 0,1-6-1,-3 5-1,3-3 1,-4 6-1,2-6 0,-2 4 1,2 1 1,-1-1 1,-1-3 0,0 4 1,0-4 0,-3-1 1,1 1-1,-10-16 0,19 29 0,-19-29-2,19 24 0,-19-24 0,19 34-1,-10-19 0,3 8 0,-4-6 1,5 9-1,-5-9 1,4 7-1,-3-5 2,-2-4-2,3 4 1,-3-4-1,-7-15 0,12 26 0,-12-26 0,12 22 0,-12-22 1,10 14 0,-10-14 0,0 0 1,9 17 2,-9-17 0,0 0-1,0 0 1,5 17 0,-5-17 1,0 0-1,0 0 0,0 0-1,0 0 1,0 0-1,0 0 1,0 0 0,0 0 0,0 0 0,0 0 0,0 0-1,0 0 0,-5 16 0,5-16 0,0 0-1,0 0 0,0 0 0,-14 18 0,14-18 0,0 0 0,-12 16 1,12-16 0,0 0-1,-14 19 2,14-19-1,0 0 1,-17 19-1,17-19 0,-15 18 0,15-18 1,-12 18-1,12-18 1,-16 20 1,16-20-1,-21 19 2,21-19-1,-20 21 1,20-21 0,-28 24 0,28-24-1,-26 30 0,26-30-1,-27 26 0,27-26-1,-26 24 0,26-24 0,-26 29-1,26-29 0,-26 28 1,11-13-1,3 1 1,-4-1 0,4 0 0,-5 3 0,17-18 0,-24 29 0,24-29 0,-19 20 0,19-20-1,-21 21 1,21-21-1,-20 22 0,20-22 0,-21 17-1,21-17 1,-15 14 0,15-14-1,0 0 1,-18 15-2,18-15 0,0 0-1,0 0 0,0 0-1,0 0 0,-13 12 0,13-12-1,0 0 2,0 0 0,0 0 1,0 0 1,0 0 0,0 0 1,0 0 1,0 0 1,0 0 0,0 0 1,0 0-1,0 0 1,0 0-1,0 0 0,-18 16 0,18-16-2,0 0 1,0 0-1,-8 20 0,8-20 0,0 0 0,-16 21 0,16-21 0,-12 15 0,12-15 0,-12 19 0,12-19-1,-17 16 1,17-16 0,-12 17-1,12-17 0,-17 15 0,17-15-1,0 0-1,-19 19-1,19-19-3,0 0-4,-19 7-10,19-7-3,0 0 0,-7 19 1</inkml:trace>
  </inkml:traceGroup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7C1A0B-9EC6-4611-8020-64A53400B395}" type="datetimeFigureOut">
              <a:rPr lang="en-CA" smtClean="0"/>
              <a:t>07/08/2013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04A87B-81BD-4BB7-BAE6-9A7F9E35313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61646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4A87B-81BD-4BB7-BAE6-9A7F9E35313D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499070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CA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4A87B-81BD-4BB7-BAE6-9A7F9E35313D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43061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4A87B-81BD-4BB7-BAE6-9A7F9E35313D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903008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4A87B-81BD-4BB7-BAE6-9A7F9E35313D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456019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4A87B-81BD-4BB7-BAE6-9A7F9E35313D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105957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4A87B-81BD-4BB7-BAE6-9A7F9E35313D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105957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4A87B-81BD-4BB7-BAE6-9A7F9E35313D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105957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4A87B-81BD-4BB7-BAE6-9A7F9E35313D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105957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4A87B-81BD-4BB7-BAE6-9A7F9E35313D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549131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4A87B-81BD-4BB7-BAE6-9A7F9E35313D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699841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4A87B-81BD-4BB7-BAE6-9A7F9E35313D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079717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4A87B-81BD-4BB7-BAE6-9A7F9E35313D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983198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4A87B-81BD-4BB7-BAE6-9A7F9E35313D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761236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4A87B-81BD-4BB7-BAE6-9A7F9E35313D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669743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4A87B-81BD-4BB7-BAE6-9A7F9E35313D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355627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4A87B-81BD-4BB7-BAE6-9A7F9E35313D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761236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4A87B-81BD-4BB7-BAE6-9A7F9E35313D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275969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4A87B-81BD-4BB7-BAE6-9A7F9E35313D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660512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4A87B-81BD-4BB7-BAE6-9A7F9E35313D}" type="slidenum">
              <a:rPr lang="en-CA" smtClean="0"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80866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4A87B-81BD-4BB7-BAE6-9A7F9E35313D}" type="slidenum">
              <a:rPr lang="en-CA" smtClean="0"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541224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4A87B-81BD-4BB7-BAE6-9A7F9E35313D}" type="slidenum">
              <a:rPr lang="en-CA" smtClean="0"/>
              <a:t>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163797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4A87B-81BD-4BB7-BAE6-9A7F9E35313D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573959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4A87B-81BD-4BB7-BAE6-9A7F9E35313D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94147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4A87B-81BD-4BB7-BAE6-9A7F9E35313D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366264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4A87B-81BD-4BB7-BAE6-9A7F9E35313D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692038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4A87B-81BD-4BB7-BAE6-9A7F9E35313D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96705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interested </a:t>
            </a:r>
            <a:r>
              <a:rPr lang="en-CA" dirty="0" smtClean="0"/>
              <a:t>in reversing role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4A87B-81BD-4BB7-BAE6-9A7F9E35313D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816249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4A87B-81BD-4BB7-BAE6-9A7F9E35313D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90300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338A4-CFAE-4D87-8A6C-71306E314B3C}" type="datetime1">
              <a:rPr lang="en-CA" smtClean="0"/>
              <a:t>07/08/2013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2CB40-5420-49D3-98ED-CC7662707AF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94903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1EB3D-00A3-477D-94ED-1338680FF3A9}" type="datetime1">
              <a:rPr lang="en-CA" smtClean="0"/>
              <a:t>07/08/2013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2CB40-5420-49D3-98ED-CC7662707AF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7479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470BD-E09E-4601-920B-47365F528372}" type="datetime1">
              <a:rPr lang="en-CA" smtClean="0"/>
              <a:t>07/08/2013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2CB40-5420-49D3-98ED-CC7662707AF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01946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FD516-EC70-4050-8078-18B7F527C82F}" type="datetime1">
              <a:rPr lang="en-CA" smtClean="0"/>
              <a:t>07/08/2013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2CB40-5420-49D3-98ED-CC7662707AF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2643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6E7F1-FC90-46BC-9151-E2E73C194AB1}" type="datetime1">
              <a:rPr lang="en-CA" smtClean="0"/>
              <a:t>07/08/2013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2CB40-5420-49D3-98ED-CC7662707AF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69089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2F300-3A00-4249-80BA-F644BFF8AF3B}" type="datetime1">
              <a:rPr lang="en-CA" smtClean="0"/>
              <a:t>07/08/2013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2CB40-5420-49D3-98ED-CC7662707AF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81738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2C0EA-458B-458C-AA0E-920586ECC2BA}" type="datetime1">
              <a:rPr lang="en-CA" smtClean="0"/>
              <a:t>07/08/2013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2CB40-5420-49D3-98ED-CC7662707AF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90909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13CE6-BE9A-4292-B034-107DC69BDDCC}" type="datetime1">
              <a:rPr lang="en-CA" smtClean="0"/>
              <a:t>07/08/2013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2CB40-5420-49D3-98ED-CC7662707AF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14836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4C051-98CA-4679-97E8-EB139BFBEBC4}" type="datetime1">
              <a:rPr lang="en-CA" smtClean="0"/>
              <a:t>07/08/2013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2CB40-5420-49D3-98ED-CC7662707AF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3111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7FBC9-316A-49A8-8A9C-0D0626CFCDCE}" type="datetime1">
              <a:rPr lang="en-CA" smtClean="0"/>
              <a:t>07/08/2013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2CB40-5420-49D3-98ED-CC7662707AF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99552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9B766-5F67-4232-92C0-63331B0E5179}" type="datetime1">
              <a:rPr lang="en-CA" smtClean="0"/>
              <a:t>07/08/2013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2CB40-5420-49D3-98ED-CC7662707AF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24358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4F5A6E-2BFB-4744-97E0-D3E70D5A86B0}" type="datetime1">
              <a:rPr lang="en-CA" smtClean="0"/>
              <a:t>07/08/2013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62CB40-5420-49D3-98ED-CC7662707AF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02799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emf"/><Relationship Id="rId13" Type="http://schemas.openxmlformats.org/officeDocument/2006/relationships/customXml" Target="../ink/ink29.xml"/><Relationship Id="rId18" Type="http://schemas.openxmlformats.org/officeDocument/2006/relationships/image" Target="../media/image31.emf"/><Relationship Id="rId26" Type="http://schemas.openxmlformats.org/officeDocument/2006/relationships/image" Target="../media/image34.emf"/><Relationship Id="rId3" Type="http://schemas.openxmlformats.org/officeDocument/2006/relationships/customXml" Target="../ink/ink24.xml"/><Relationship Id="rId21" Type="http://schemas.openxmlformats.org/officeDocument/2006/relationships/customXml" Target="../ink/ink33.xml"/><Relationship Id="rId7" Type="http://schemas.openxmlformats.org/officeDocument/2006/relationships/customXml" Target="../ink/ink26.xml"/><Relationship Id="rId12" Type="http://schemas.openxmlformats.org/officeDocument/2006/relationships/image" Target="../media/image28.emf"/><Relationship Id="rId17" Type="http://schemas.openxmlformats.org/officeDocument/2006/relationships/customXml" Target="../ink/ink31.xml"/><Relationship Id="rId25" Type="http://schemas.openxmlformats.org/officeDocument/2006/relationships/customXml" Target="../ink/ink35.xml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0.emf"/><Relationship Id="rId20" Type="http://schemas.openxmlformats.org/officeDocument/2006/relationships/image" Target="../media/image32.emf"/><Relationship Id="rId29" Type="http://schemas.openxmlformats.org/officeDocument/2006/relationships/customXml" Target="../ink/ink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emf"/><Relationship Id="rId11" Type="http://schemas.openxmlformats.org/officeDocument/2006/relationships/customXml" Target="../ink/ink28.xml"/><Relationship Id="rId24" Type="http://schemas.openxmlformats.org/officeDocument/2006/relationships/image" Target="../media/image33.emf"/><Relationship Id="rId32" Type="http://schemas.openxmlformats.org/officeDocument/2006/relationships/image" Target="../media/image37.emf"/><Relationship Id="rId5" Type="http://schemas.openxmlformats.org/officeDocument/2006/relationships/customXml" Target="../ink/ink25.xml"/><Relationship Id="rId15" Type="http://schemas.openxmlformats.org/officeDocument/2006/relationships/customXml" Target="../ink/ink30.xml"/><Relationship Id="rId23" Type="http://schemas.openxmlformats.org/officeDocument/2006/relationships/customXml" Target="../ink/ink34.xml"/><Relationship Id="rId28" Type="http://schemas.openxmlformats.org/officeDocument/2006/relationships/image" Target="../media/image35.emf"/><Relationship Id="rId10" Type="http://schemas.openxmlformats.org/officeDocument/2006/relationships/image" Target="../media/image27.emf"/><Relationship Id="rId19" Type="http://schemas.openxmlformats.org/officeDocument/2006/relationships/customXml" Target="../ink/ink32.xml"/><Relationship Id="rId31" Type="http://schemas.openxmlformats.org/officeDocument/2006/relationships/customXml" Target="../ink/ink38.xml"/><Relationship Id="rId4" Type="http://schemas.openxmlformats.org/officeDocument/2006/relationships/image" Target="../media/image240.emf"/><Relationship Id="rId9" Type="http://schemas.openxmlformats.org/officeDocument/2006/relationships/customXml" Target="../ink/ink27.xml"/><Relationship Id="rId14" Type="http://schemas.openxmlformats.org/officeDocument/2006/relationships/image" Target="../media/image29.emf"/><Relationship Id="rId22" Type="http://schemas.openxmlformats.org/officeDocument/2006/relationships/image" Target="../media/image20.emf"/><Relationship Id="rId27" Type="http://schemas.openxmlformats.org/officeDocument/2006/relationships/customXml" Target="../ink/ink36.xml"/><Relationship Id="rId30" Type="http://schemas.openxmlformats.org/officeDocument/2006/relationships/image" Target="../media/image36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emf"/><Relationship Id="rId13" Type="http://schemas.openxmlformats.org/officeDocument/2006/relationships/customXml" Target="../ink/ink43.xml"/><Relationship Id="rId18" Type="http://schemas.openxmlformats.org/officeDocument/2006/relationships/image" Target="../media/image42.emf"/><Relationship Id="rId26" Type="http://schemas.openxmlformats.org/officeDocument/2006/relationships/image" Target="../media/image45.emf"/><Relationship Id="rId39" Type="http://schemas.openxmlformats.org/officeDocument/2006/relationships/customXml" Target="../ink/ink56.xml"/><Relationship Id="rId3" Type="http://schemas.openxmlformats.org/officeDocument/2006/relationships/customXml" Target="../ink/ink39.xml"/><Relationship Id="rId21" Type="http://schemas.openxmlformats.org/officeDocument/2006/relationships/customXml" Target="../ink/ink47.xml"/><Relationship Id="rId34" Type="http://schemas.openxmlformats.org/officeDocument/2006/relationships/image" Target="../media/image49.emf"/><Relationship Id="rId42" Type="http://schemas.openxmlformats.org/officeDocument/2006/relationships/image" Target="../media/image52.emf"/><Relationship Id="rId12" Type="http://schemas.openxmlformats.org/officeDocument/2006/relationships/image" Target="../media/image39.emf"/><Relationship Id="rId17" Type="http://schemas.openxmlformats.org/officeDocument/2006/relationships/customXml" Target="../ink/ink45.xml"/><Relationship Id="rId25" Type="http://schemas.openxmlformats.org/officeDocument/2006/relationships/customXml" Target="../ink/ink49.xml"/><Relationship Id="rId33" Type="http://schemas.openxmlformats.org/officeDocument/2006/relationships/customXml" Target="../ink/ink53.xml"/><Relationship Id="rId38" Type="http://schemas.openxmlformats.org/officeDocument/2006/relationships/image" Target="../media/image50.emf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41.emf"/><Relationship Id="rId20" Type="http://schemas.openxmlformats.org/officeDocument/2006/relationships/image" Target="../media/image28.emf"/><Relationship Id="rId29" Type="http://schemas.openxmlformats.org/officeDocument/2006/relationships/customXml" Target="../ink/ink51.xml"/><Relationship Id="rId41" Type="http://schemas.openxmlformats.org/officeDocument/2006/relationships/customXml" Target="../ink/ink57.xml"/><Relationship Id="rId1" Type="http://schemas.openxmlformats.org/officeDocument/2006/relationships/slideLayout" Target="../slideLayouts/slideLayout2.xml"/><Relationship Id="rId11" Type="http://schemas.openxmlformats.org/officeDocument/2006/relationships/customXml" Target="../ink/ink42.xml"/><Relationship Id="rId24" Type="http://schemas.openxmlformats.org/officeDocument/2006/relationships/image" Target="../media/image44.emf"/><Relationship Id="rId32" Type="http://schemas.openxmlformats.org/officeDocument/2006/relationships/image" Target="../media/image48.emf"/><Relationship Id="rId37" Type="http://schemas.openxmlformats.org/officeDocument/2006/relationships/customXml" Target="../ink/ink55.xml"/><Relationship Id="rId40" Type="http://schemas.openxmlformats.org/officeDocument/2006/relationships/image" Target="../media/image51.emf"/><Relationship Id="rId5" Type="http://schemas.openxmlformats.org/officeDocument/2006/relationships/customXml" Target="../ink/ink40.xml"/><Relationship Id="rId15" Type="http://schemas.openxmlformats.org/officeDocument/2006/relationships/customXml" Target="../ink/ink44.xml"/><Relationship Id="rId23" Type="http://schemas.openxmlformats.org/officeDocument/2006/relationships/customXml" Target="../ink/ink48.xml"/><Relationship Id="rId28" Type="http://schemas.openxmlformats.org/officeDocument/2006/relationships/image" Target="../media/image46.emf"/><Relationship Id="rId36" Type="http://schemas.openxmlformats.org/officeDocument/2006/relationships/image" Target="../media/image24.emf"/><Relationship Id="rId10" Type="http://schemas.openxmlformats.org/officeDocument/2006/relationships/image" Target="../media/image30.emf"/><Relationship Id="rId19" Type="http://schemas.openxmlformats.org/officeDocument/2006/relationships/customXml" Target="../ink/ink46.xml"/><Relationship Id="rId31" Type="http://schemas.openxmlformats.org/officeDocument/2006/relationships/customXml" Target="../ink/ink52.xml"/><Relationship Id="rId4" Type="http://schemas.openxmlformats.org/officeDocument/2006/relationships/image" Target="../media/image38.emf"/><Relationship Id="rId9" Type="http://schemas.openxmlformats.org/officeDocument/2006/relationships/customXml" Target="../ink/ink41.xml"/><Relationship Id="rId14" Type="http://schemas.openxmlformats.org/officeDocument/2006/relationships/image" Target="../media/image40.emf"/><Relationship Id="rId22" Type="http://schemas.openxmlformats.org/officeDocument/2006/relationships/image" Target="../media/image43.emf"/><Relationship Id="rId27" Type="http://schemas.openxmlformats.org/officeDocument/2006/relationships/customXml" Target="../ink/ink50.xml"/><Relationship Id="rId30" Type="http://schemas.openxmlformats.org/officeDocument/2006/relationships/image" Target="../media/image47.emf"/><Relationship Id="rId35" Type="http://schemas.openxmlformats.org/officeDocument/2006/relationships/customXml" Target="../ink/ink5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w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13" Type="http://schemas.openxmlformats.org/officeDocument/2006/relationships/customXml" Target="../ink/ink6.xml"/><Relationship Id="rId18" Type="http://schemas.openxmlformats.org/officeDocument/2006/relationships/image" Target="../media/image19.emf"/><Relationship Id="rId26" Type="http://schemas.openxmlformats.org/officeDocument/2006/relationships/image" Target="../media/image23.emf"/><Relationship Id="rId3" Type="http://schemas.openxmlformats.org/officeDocument/2006/relationships/customXml" Target="../ink/ink1.xml"/><Relationship Id="rId21" Type="http://schemas.openxmlformats.org/officeDocument/2006/relationships/customXml" Target="../ink/ink10.xml"/><Relationship Id="rId7" Type="http://schemas.openxmlformats.org/officeDocument/2006/relationships/customXml" Target="../ink/ink3.xml"/><Relationship Id="rId12" Type="http://schemas.openxmlformats.org/officeDocument/2006/relationships/image" Target="../media/image16.emf"/><Relationship Id="rId17" Type="http://schemas.openxmlformats.org/officeDocument/2006/relationships/customXml" Target="../ink/ink8.xml"/><Relationship Id="rId25" Type="http://schemas.openxmlformats.org/officeDocument/2006/relationships/customXml" Target="../ink/ink12.xml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8.emf"/><Relationship Id="rId20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11" Type="http://schemas.openxmlformats.org/officeDocument/2006/relationships/customXml" Target="../ink/ink5.xml"/><Relationship Id="rId24" Type="http://schemas.openxmlformats.org/officeDocument/2006/relationships/image" Target="../media/image22.emf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23" Type="http://schemas.openxmlformats.org/officeDocument/2006/relationships/customXml" Target="../ink/ink11.xml"/><Relationship Id="rId28" Type="http://schemas.openxmlformats.org/officeDocument/2006/relationships/image" Target="../media/image24.emf"/><Relationship Id="rId10" Type="http://schemas.openxmlformats.org/officeDocument/2006/relationships/image" Target="../media/image15.emf"/><Relationship Id="rId19" Type="http://schemas.openxmlformats.org/officeDocument/2006/relationships/customXml" Target="../ink/ink9.xml"/><Relationship Id="rId4" Type="http://schemas.openxmlformats.org/officeDocument/2006/relationships/image" Target="../media/image12.emf"/><Relationship Id="rId9" Type="http://schemas.openxmlformats.org/officeDocument/2006/relationships/customXml" Target="../ink/ink4.xml"/><Relationship Id="rId14" Type="http://schemas.openxmlformats.org/officeDocument/2006/relationships/image" Target="../media/image17.emf"/><Relationship Id="rId22" Type="http://schemas.openxmlformats.org/officeDocument/2006/relationships/image" Target="../media/image21.emf"/><Relationship Id="rId27" Type="http://schemas.openxmlformats.org/officeDocument/2006/relationships/customXml" Target="../ink/ink13.xml"/></Relationships>
</file>

<file path=ppt/slides/_rels/slide9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80.emf"/><Relationship Id="rId26" Type="http://schemas.openxmlformats.org/officeDocument/2006/relationships/image" Target="../media/image220.emf"/><Relationship Id="rId3" Type="http://schemas.openxmlformats.org/officeDocument/2006/relationships/customXml" Target="../ink/ink14.xml"/><Relationship Id="rId21" Type="http://schemas.openxmlformats.org/officeDocument/2006/relationships/customXml" Target="../ink/ink18.xml"/><Relationship Id="rId17" Type="http://schemas.openxmlformats.org/officeDocument/2006/relationships/customXml" Target="../ink/ink16.xml"/><Relationship Id="rId25" Type="http://schemas.openxmlformats.org/officeDocument/2006/relationships/customXml" Target="../ink/ink20.xml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70.emf"/><Relationship Id="rId20" Type="http://schemas.openxmlformats.org/officeDocument/2006/relationships/image" Target="../media/image190.emf"/><Relationship Id="rId29" Type="http://schemas.openxmlformats.org/officeDocument/2006/relationships/customXml" Target="../ink/ink22.xml"/><Relationship Id="rId1" Type="http://schemas.openxmlformats.org/officeDocument/2006/relationships/slideLayout" Target="../slideLayouts/slideLayout2.xml"/><Relationship Id="rId24" Type="http://schemas.openxmlformats.org/officeDocument/2006/relationships/image" Target="../media/image210.emf"/><Relationship Id="rId15" Type="http://schemas.openxmlformats.org/officeDocument/2006/relationships/customXml" Target="../ink/ink15.xml"/><Relationship Id="rId23" Type="http://schemas.openxmlformats.org/officeDocument/2006/relationships/customXml" Target="../ink/ink19.xml"/><Relationship Id="rId28" Type="http://schemas.openxmlformats.org/officeDocument/2006/relationships/image" Target="../media/image230.emf"/><Relationship Id="rId19" Type="http://schemas.openxmlformats.org/officeDocument/2006/relationships/customXml" Target="../ink/ink17.xml"/><Relationship Id="rId31" Type="http://schemas.openxmlformats.org/officeDocument/2006/relationships/customXml" Target="../ink/ink23.xml"/><Relationship Id="rId14" Type="http://schemas.openxmlformats.org/officeDocument/2006/relationships/image" Target="../media/image160.emf"/><Relationship Id="rId22" Type="http://schemas.openxmlformats.org/officeDocument/2006/relationships/image" Target="../media/image200.emf"/><Relationship Id="rId27" Type="http://schemas.openxmlformats.org/officeDocument/2006/relationships/customXml" Target="../ink/ink21.xml"/><Relationship Id="rId30" Type="http://schemas.openxmlformats.org/officeDocument/2006/relationships/image" Target="../media/image2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476" y="1075637"/>
            <a:ext cx="8856984" cy="1470025"/>
          </a:xfrm>
        </p:spPr>
        <p:txBody>
          <a:bodyPr>
            <a:normAutofit/>
          </a:bodyPr>
          <a:lstStyle/>
          <a:p>
            <a:r>
              <a:rPr lang="en-CA" dirty="0" smtClean="0"/>
              <a:t>Would You Do as a Robot </a:t>
            </a:r>
            <a:br>
              <a:rPr lang="en-CA" dirty="0" smtClean="0"/>
            </a:br>
            <a:r>
              <a:rPr lang="en-CA" dirty="0" smtClean="0"/>
              <a:t>Commands?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504" y="4005064"/>
            <a:ext cx="8928992" cy="277376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CA" sz="4000" dirty="0" smtClean="0">
                <a:solidFill>
                  <a:schemeClr val="tx1"/>
                </a:solidFill>
              </a:rPr>
              <a:t>An Obedience Study for HRI</a:t>
            </a:r>
            <a:r>
              <a:rPr lang="en-CA" dirty="0" smtClean="0">
                <a:solidFill>
                  <a:schemeClr val="tx1"/>
                </a:solidFill>
              </a:rPr>
              <a:t/>
            </a:r>
            <a:br>
              <a:rPr lang="en-CA" dirty="0" smtClean="0">
                <a:solidFill>
                  <a:schemeClr val="tx1"/>
                </a:solidFill>
              </a:rPr>
            </a:br>
            <a:endParaRPr lang="en-CA" sz="800" dirty="0"/>
          </a:p>
          <a:p>
            <a:r>
              <a:rPr lang="en-CA" sz="2400" dirty="0" smtClean="0">
                <a:solidFill>
                  <a:schemeClr val="tx1"/>
                </a:solidFill>
              </a:rPr>
              <a:t>Derek Cormier, Gem Newman, Masayuki Nakane, </a:t>
            </a:r>
          </a:p>
          <a:p>
            <a:r>
              <a:rPr lang="en-CA" sz="2400" dirty="0" smtClean="0">
                <a:solidFill>
                  <a:schemeClr val="tx1"/>
                </a:solidFill>
              </a:rPr>
              <a:t>James E. Young, Stephane Durocher</a:t>
            </a:r>
            <a:endParaRPr lang="en-CA" sz="2800" dirty="0" smtClean="0">
              <a:solidFill>
                <a:schemeClr val="tx1"/>
              </a:solidFill>
            </a:endParaRPr>
          </a:p>
          <a:p>
            <a:pPr algn="l"/>
            <a:endParaRPr lang="en-CA" dirty="0"/>
          </a:p>
        </p:txBody>
      </p:sp>
      <p:sp>
        <p:nvSpPr>
          <p:cNvPr id="5" name="TextBox 4"/>
          <p:cNvSpPr txBox="1"/>
          <p:nvPr/>
        </p:nvSpPr>
        <p:spPr>
          <a:xfrm>
            <a:off x="-90264" y="6221343"/>
            <a:ext cx="9036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dirty="0" smtClean="0"/>
              <a:t>derek.m.cormier@gmail.com                hci.cs.umanitoba.ca</a:t>
            </a:r>
          </a:p>
        </p:txBody>
      </p:sp>
      <p:pic>
        <p:nvPicPr>
          <p:cNvPr id="1026" name="Picture 2" descr="http://www.sciencerendezvous.ca/2012/wp-content/uploads/2012/04/UM_l_clr_horz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2203"/>
            <a:ext cx="2592288" cy="77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hci.cs.umanitoba.ca/assets/images/projects/_main/robot-authority-bi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564904"/>
            <a:ext cx="2736304" cy="165333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2CB40-5420-49D3-98ED-CC7662707AF1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2537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71600" y="4815952"/>
            <a:ext cx="27425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 smtClean="0"/>
              <a:t>robot </a:t>
            </a:r>
          </a:p>
          <a:p>
            <a:r>
              <a:rPr lang="en-CA" sz="3200" dirty="0" smtClean="0"/>
              <a:t>authority</a:t>
            </a:r>
            <a:endParaRPr lang="en-CA" sz="32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/>
              <p14:cNvContentPartPr/>
              <p14:nvPr/>
            </p14:nvContentPartPr>
            <p14:xfrm>
              <a:off x="3850560" y="3008752"/>
              <a:ext cx="714240" cy="180720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40120" y="2515552"/>
                <a:ext cx="1109520" cy="232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Ink 11"/>
              <p14:cNvContentPartPr/>
              <p14:nvPr/>
            </p14:nvContentPartPr>
            <p14:xfrm>
              <a:off x="1187624" y="3363172"/>
              <a:ext cx="711720" cy="78480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68184" y="3343732"/>
                <a:ext cx="749160" cy="82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3" name="Ink 12"/>
              <p14:cNvContentPartPr/>
              <p14:nvPr/>
            </p14:nvContentPartPr>
            <p14:xfrm>
              <a:off x="6789832" y="2319352"/>
              <a:ext cx="486000" cy="67320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645112" y="2297752"/>
                <a:ext cx="1061640" cy="253764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2CB40-5420-49D3-98ED-CC7662707AF1}" type="slidenum">
              <a:rPr lang="en-CA" smtClean="0"/>
              <a:t>10</a:t>
            </a:fld>
            <a:endParaRPr lang="en-CA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4" name="Ink 3"/>
              <p14:cNvContentPartPr/>
              <p14:nvPr/>
            </p14:nvContentPartPr>
            <p14:xfrm>
              <a:off x="1823509" y="799269"/>
              <a:ext cx="3776040" cy="169164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807669" y="782349"/>
                <a:ext cx="3808440" cy="172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5" name="Ink 4"/>
              <p14:cNvContentPartPr/>
              <p14:nvPr/>
            </p14:nvContentPartPr>
            <p14:xfrm>
              <a:off x="1440704" y="2642452"/>
              <a:ext cx="199440" cy="37872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420904" y="2626612"/>
                <a:ext cx="236520" cy="41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Ink 9"/>
              <p14:cNvContentPartPr/>
              <p14:nvPr/>
            </p14:nvContentPartPr>
            <p14:xfrm>
              <a:off x="4010040" y="2524192"/>
              <a:ext cx="934200" cy="58140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001400" y="2515552"/>
                <a:ext cx="948240" cy="60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Ink 10"/>
              <p14:cNvContentPartPr/>
              <p14:nvPr/>
            </p14:nvContentPartPr>
            <p14:xfrm>
              <a:off x="1241984" y="2953492"/>
              <a:ext cx="580320" cy="48060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221824" y="2940172"/>
                <a:ext cx="618480" cy="51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4" name="Ink 13"/>
              <p14:cNvContentPartPr/>
              <p14:nvPr/>
            </p14:nvContentPartPr>
            <p14:xfrm>
              <a:off x="1280864" y="3554692"/>
              <a:ext cx="192960" cy="17280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259984" y="3538132"/>
                <a:ext cx="231480" cy="20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5" name="Ink 14"/>
              <p14:cNvContentPartPr/>
              <p14:nvPr/>
            </p14:nvContentPartPr>
            <p14:xfrm>
              <a:off x="1519544" y="3142492"/>
              <a:ext cx="299880" cy="57564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500824" y="3134572"/>
                <a:ext cx="334800" cy="60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6" name="Ink 15"/>
              <p14:cNvContentPartPr/>
              <p14:nvPr/>
            </p14:nvContentPartPr>
            <p14:xfrm>
              <a:off x="4074840" y="2761072"/>
              <a:ext cx="679320" cy="103392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054680" y="2743792"/>
                <a:ext cx="720000" cy="105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7" name="Ink 16"/>
              <p14:cNvContentPartPr/>
              <p14:nvPr/>
            </p14:nvContentPartPr>
            <p14:xfrm>
              <a:off x="1306064" y="3809932"/>
              <a:ext cx="156240" cy="197640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287344" y="3793372"/>
                <a:ext cx="193320" cy="23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8" name="Ink 17"/>
              <p14:cNvContentPartPr/>
              <p14:nvPr/>
            </p14:nvContentPartPr>
            <p14:xfrm>
              <a:off x="1189064" y="4155532"/>
              <a:ext cx="166320" cy="226800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168184" y="4139332"/>
                <a:ext cx="205920" cy="26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9" name="Ink 18"/>
              <p14:cNvContentPartPr/>
              <p14:nvPr/>
            </p14:nvContentPartPr>
            <p14:xfrm>
              <a:off x="1520624" y="4170652"/>
              <a:ext cx="180000" cy="289800"/>
            </p14:xfrm>
          </p:contentPart>
        </mc:Choice>
        <mc:Fallback xmlns="">
          <p:pic>
            <p:nvPicPr>
              <p:cNvPr id="19" name="Ink 18"/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499744" y="4158412"/>
                <a:ext cx="219960" cy="32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0" name="Ink 19"/>
              <p14:cNvContentPartPr/>
              <p14:nvPr/>
            </p14:nvContentPartPr>
            <p14:xfrm>
              <a:off x="1753184" y="4110172"/>
              <a:ext cx="148320" cy="256320"/>
            </p14:xfrm>
          </p:contentPart>
        </mc:Choice>
        <mc:Fallback xmlns="">
          <p:pic>
            <p:nvPicPr>
              <p:cNvPr id="20" name="Ink 19"/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734464" y="4104412"/>
                <a:ext cx="182520" cy="28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1" name="Ink 20"/>
              <p14:cNvContentPartPr/>
              <p14:nvPr/>
            </p14:nvContentPartPr>
            <p14:xfrm>
              <a:off x="6660232" y="2707792"/>
              <a:ext cx="1029240" cy="2108160"/>
            </p14:xfrm>
          </p:contentPart>
        </mc:Choice>
        <mc:Fallback xmlns="">
          <p:pic>
            <p:nvPicPr>
              <p:cNvPr id="21" name="Ink 20"/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6645112" y="2686552"/>
                <a:ext cx="1061640" cy="2148840"/>
              </a:xfrm>
              <a:prstGeom prst="rect">
                <a:avLst/>
              </a:prstGeom>
            </p:spPr>
          </p:pic>
        </mc:Fallback>
      </mc:AlternateContent>
      <p:sp>
        <p:nvSpPr>
          <p:cNvPr id="22" name="TextBox 21"/>
          <p:cNvSpPr txBox="1"/>
          <p:nvPr/>
        </p:nvSpPr>
        <p:spPr>
          <a:xfrm>
            <a:off x="2499513" y="1180908"/>
            <a:ext cx="3700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/>
              <a:t>Kick the </a:t>
            </a:r>
            <a:r>
              <a:rPr lang="en-CA" sz="2800" dirty="0" smtClean="0"/>
              <a:t>human</a:t>
            </a:r>
            <a:endParaRPr lang="en-CA" sz="2800" dirty="0"/>
          </a:p>
        </p:txBody>
      </p:sp>
    </p:spTree>
    <p:extLst>
      <p:ext uri="{BB962C8B-B14F-4D97-AF65-F5344CB8AC3E}">
        <p14:creationId xmlns:p14="http://schemas.microsoft.com/office/powerpoint/2010/main" val="156461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700808"/>
            <a:ext cx="8229600" cy="6192688"/>
          </a:xfrm>
        </p:spPr>
        <p:txBody>
          <a:bodyPr anchor="t" anchorCtr="0">
            <a:normAutofit/>
          </a:bodyPr>
          <a:lstStyle/>
          <a:p>
            <a:pPr algn="l"/>
            <a:r>
              <a:rPr lang="en-CA" sz="4800" dirty="0" smtClean="0"/>
              <a:t>research question</a:t>
            </a:r>
            <a:r>
              <a:rPr lang="en-CA" dirty="0" smtClean="0"/>
              <a:t/>
            </a:r>
            <a:br>
              <a:rPr lang="en-CA" dirty="0" smtClean="0"/>
            </a:br>
            <a:r>
              <a:rPr lang="en-CA" sz="1100" dirty="0"/>
              <a:t/>
            </a:r>
            <a:br>
              <a:rPr lang="en-CA" sz="1100" dirty="0"/>
            </a:br>
            <a:r>
              <a:rPr lang="en-CA" dirty="0" smtClean="0"/>
              <a:t>	</a:t>
            </a:r>
            <a:r>
              <a:rPr lang="en-CA" sz="4000" dirty="0" smtClean="0"/>
              <a:t>Will people obey robots to do 	things they do not want to do?</a:t>
            </a:r>
            <a:br>
              <a:rPr lang="en-CA" sz="4000" dirty="0" smtClean="0"/>
            </a:br>
            <a:r>
              <a:rPr lang="en-CA" dirty="0"/>
              <a:t/>
            </a:r>
            <a:br>
              <a:rPr lang="en-CA" dirty="0"/>
            </a:br>
            <a:endParaRPr lang="en-CA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2CB40-5420-49D3-98ED-CC7662707AF1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45005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2" name="Ink 11"/>
              <p14:cNvContentPartPr/>
              <p14:nvPr/>
            </p14:nvContentPartPr>
            <p14:xfrm>
              <a:off x="1454528" y="3920436"/>
              <a:ext cx="711720" cy="78480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35088" y="3900996"/>
                <a:ext cx="749160" cy="82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3" name="Ink 12"/>
              <p14:cNvContentPartPr/>
              <p14:nvPr/>
            </p14:nvContentPartPr>
            <p14:xfrm>
              <a:off x="6927136" y="3265056"/>
              <a:ext cx="1029240" cy="210816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912016" y="2855016"/>
                <a:ext cx="1061640" cy="253764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2CB40-5420-49D3-98ED-CC7662707AF1}" type="slidenum">
              <a:rPr lang="en-CA" smtClean="0"/>
              <a:t>12</a:t>
            </a:fld>
            <a:endParaRPr lang="en-CA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Ink 6"/>
              <p14:cNvContentPartPr/>
              <p14:nvPr/>
            </p14:nvContentPartPr>
            <p14:xfrm>
              <a:off x="1508888" y="3510756"/>
              <a:ext cx="580320" cy="48060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488728" y="3497436"/>
                <a:ext cx="618480" cy="51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0" name="Ink 19"/>
              <p14:cNvContentPartPr/>
              <p14:nvPr/>
            </p14:nvContentPartPr>
            <p14:xfrm>
              <a:off x="1331749" y="1877109"/>
              <a:ext cx="3324600" cy="1435320"/>
            </p14:xfrm>
          </p:contentPart>
        </mc:Choice>
        <mc:Fallback xmlns="">
          <p:pic>
            <p:nvPicPr>
              <p:cNvPr id="20" name="Ink 19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320589" y="1861269"/>
                <a:ext cx="3352320" cy="146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6" name="Ink 25"/>
              <p14:cNvContentPartPr/>
              <p14:nvPr/>
            </p14:nvContentPartPr>
            <p14:xfrm>
              <a:off x="1786448" y="3704436"/>
              <a:ext cx="244800" cy="156240"/>
            </p14:xfrm>
          </p:contentPart>
        </mc:Choice>
        <mc:Fallback xmlns="">
          <p:pic>
            <p:nvPicPr>
              <p:cNvPr id="26" name="Ink 25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767728" y="3694716"/>
                <a:ext cx="273240" cy="18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7" name="Ink 26"/>
              <p14:cNvContentPartPr/>
              <p14:nvPr/>
            </p14:nvContentPartPr>
            <p14:xfrm>
              <a:off x="1826048" y="3699756"/>
              <a:ext cx="17640" cy="23400"/>
            </p14:xfrm>
          </p:contentPart>
        </mc:Choice>
        <mc:Fallback xmlns="">
          <p:pic>
            <p:nvPicPr>
              <p:cNvPr id="27" name="Ink 26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811288" y="3691836"/>
                <a:ext cx="4248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0" name="Ink 29"/>
              <p14:cNvContentPartPr/>
              <p14:nvPr/>
            </p14:nvContentPartPr>
            <p14:xfrm>
              <a:off x="4117464" y="3081456"/>
              <a:ext cx="1093680" cy="610200"/>
            </p14:xfrm>
          </p:contentPart>
        </mc:Choice>
        <mc:Fallback xmlns="">
          <p:pic>
            <p:nvPicPr>
              <p:cNvPr id="30" name="Ink 29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107024" y="3072816"/>
                <a:ext cx="1109520" cy="62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31" name="Ink 30"/>
              <p14:cNvContentPartPr/>
              <p14:nvPr/>
            </p14:nvContentPartPr>
            <p14:xfrm>
              <a:off x="1707608" y="3199716"/>
              <a:ext cx="199440" cy="378720"/>
            </p14:xfrm>
          </p:contentPart>
        </mc:Choice>
        <mc:Fallback xmlns="">
          <p:pic>
            <p:nvPicPr>
              <p:cNvPr id="31" name="Ink 30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687808" y="3183876"/>
                <a:ext cx="236520" cy="41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32" name="Ink 31"/>
              <p14:cNvContentPartPr/>
              <p14:nvPr/>
            </p14:nvContentPartPr>
            <p14:xfrm>
              <a:off x="1547768" y="4111956"/>
              <a:ext cx="538560" cy="452880"/>
            </p14:xfrm>
          </p:contentPart>
        </mc:Choice>
        <mc:Fallback xmlns="">
          <p:pic>
            <p:nvPicPr>
              <p:cNvPr id="32" name="Ink 31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526888" y="4095396"/>
                <a:ext cx="575640" cy="48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33" name="Ink 32"/>
              <p14:cNvContentPartPr/>
              <p14:nvPr/>
            </p14:nvContentPartPr>
            <p14:xfrm>
              <a:off x="1455968" y="4667436"/>
              <a:ext cx="712440" cy="350280"/>
            </p14:xfrm>
          </p:contentPart>
        </mc:Choice>
        <mc:Fallback xmlns="">
          <p:pic>
            <p:nvPicPr>
              <p:cNvPr id="33" name="Ink 32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435088" y="4661676"/>
                <a:ext cx="748800" cy="37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34" name="Ink 33"/>
              <p14:cNvContentPartPr/>
              <p14:nvPr/>
            </p14:nvContentPartPr>
            <p14:xfrm>
              <a:off x="4158504" y="3764016"/>
              <a:ext cx="673200" cy="1609200"/>
            </p14:xfrm>
          </p:contentPart>
        </mc:Choice>
        <mc:Fallback xmlns="">
          <p:pic>
            <p:nvPicPr>
              <p:cNvPr id="34" name="Ink 33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138344" y="3751416"/>
                <a:ext cx="707400" cy="164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6" name="Ink 35"/>
              <p14:cNvContentPartPr/>
              <p14:nvPr/>
            </p14:nvContentPartPr>
            <p14:xfrm>
              <a:off x="5087629" y="1870629"/>
              <a:ext cx="870840" cy="880200"/>
            </p14:xfrm>
          </p:contentPart>
        </mc:Choice>
        <mc:Fallback xmlns="">
          <p:pic>
            <p:nvPicPr>
              <p:cNvPr id="36" name="Ink 35"/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075389" y="1861629"/>
                <a:ext cx="900000" cy="90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7" name="Ink 36"/>
              <p14:cNvContentPartPr/>
              <p14:nvPr/>
            </p14:nvContentPartPr>
            <p14:xfrm>
              <a:off x="4300704" y="3318336"/>
              <a:ext cx="720360" cy="1033920"/>
            </p14:xfrm>
          </p:contentPart>
        </mc:Choice>
        <mc:Fallback xmlns="">
          <p:pic>
            <p:nvPicPr>
              <p:cNvPr id="37" name="Ink 36"/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4281984" y="3301056"/>
                <a:ext cx="759600" cy="105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8" name="Ink 37"/>
              <p14:cNvContentPartPr/>
              <p14:nvPr/>
            </p14:nvContentPartPr>
            <p14:xfrm>
              <a:off x="7056736" y="2876616"/>
              <a:ext cx="431640" cy="590760"/>
            </p14:xfrm>
          </p:contentPart>
        </mc:Choice>
        <mc:Fallback xmlns="">
          <p:pic>
            <p:nvPicPr>
              <p:cNvPr id="38" name="Ink 37"/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7040176" y="2855016"/>
                <a:ext cx="458280" cy="62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41" name="Ink 40"/>
              <p14:cNvContentPartPr/>
              <p14:nvPr/>
            </p14:nvContentPartPr>
            <p14:xfrm>
              <a:off x="4383829" y="635109"/>
              <a:ext cx="3243960" cy="1252800"/>
            </p14:xfrm>
          </p:contentPart>
        </mc:Choice>
        <mc:Fallback xmlns="">
          <p:pic>
            <p:nvPicPr>
              <p:cNvPr id="41" name="Ink 40"/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4368349" y="618189"/>
                <a:ext cx="3276360" cy="128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42" name="Ink 41"/>
              <p14:cNvContentPartPr/>
              <p14:nvPr/>
            </p14:nvContentPartPr>
            <p14:xfrm>
              <a:off x="4544424" y="3994056"/>
              <a:ext cx="53640" cy="629640"/>
            </p14:xfrm>
          </p:contentPart>
        </mc:Choice>
        <mc:Fallback xmlns="">
          <p:pic>
            <p:nvPicPr>
              <p:cNvPr id="42" name="Ink 41"/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4531824" y="3980376"/>
                <a:ext cx="83520" cy="66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43" name="Ink 42"/>
              <p14:cNvContentPartPr/>
              <p14:nvPr/>
            </p14:nvContentPartPr>
            <p14:xfrm>
              <a:off x="7059256" y="3033576"/>
              <a:ext cx="483480" cy="516240"/>
            </p14:xfrm>
          </p:contentPart>
        </mc:Choice>
        <mc:Fallback xmlns="">
          <p:pic>
            <p:nvPicPr>
              <p:cNvPr id="43" name="Ink 42"/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7038016" y="3015936"/>
                <a:ext cx="526320" cy="55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44" name="Ink 43"/>
              <p14:cNvContentPartPr/>
              <p14:nvPr/>
            </p14:nvContentPartPr>
            <p14:xfrm>
              <a:off x="5929309" y="1861269"/>
              <a:ext cx="838440" cy="84240"/>
            </p14:xfrm>
          </p:contentPart>
        </mc:Choice>
        <mc:Fallback xmlns="">
          <p:pic>
            <p:nvPicPr>
              <p:cNvPr id="44" name="Ink 43"/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5917789" y="1844709"/>
                <a:ext cx="866520" cy="11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6" name="Ink 45"/>
              <p14:cNvContentPartPr/>
              <p14:nvPr/>
            </p14:nvContentPartPr>
            <p14:xfrm>
              <a:off x="5661109" y="1909869"/>
              <a:ext cx="298440" cy="257760"/>
            </p14:xfrm>
          </p:contentPart>
        </mc:Choice>
        <mc:Fallback xmlns="">
          <p:pic>
            <p:nvPicPr>
              <p:cNvPr id="46" name="Ink 45"/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5650669" y="1905189"/>
                <a:ext cx="313560" cy="272880"/>
              </a:xfrm>
              <a:prstGeom prst="rect">
                <a:avLst/>
              </a:prstGeom>
            </p:spPr>
          </p:pic>
        </mc:Fallback>
      </mc:AlternateContent>
      <p:sp>
        <p:nvSpPr>
          <p:cNvPr id="47" name="TextBox 46"/>
          <p:cNvSpPr txBox="1"/>
          <p:nvPr/>
        </p:nvSpPr>
        <p:spPr>
          <a:xfrm>
            <a:off x="1835696" y="2156672"/>
            <a:ext cx="3283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/>
              <a:t>You must do it</a:t>
            </a:r>
            <a:endParaRPr lang="en-CA" sz="2800" dirty="0"/>
          </a:p>
        </p:txBody>
      </p:sp>
      <p:sp>
        <p:nvSpPr>
          <p:cNvPr id="48" name="TextBox 47"/>
          <p:cNvSpPr txBox="1"/>
          <p:nvPr/>
        </p:nvSpPr>
        <p:spPr>
          <a:xfrm>
            <a:off x="5052847" y="999899"/>
            <a:ext cx="3283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/>
              <a:t>No, I will not!</a:t>
            </a:r>
            <a:endParaRPr lang="en-CA" sz="2800" dirty="0"/>
          </a:p>
        </p:txBody>
      </p:sp>
    </p:spTree>
    <p:extLst>
      <p:ext uri="{BB962C8B-B14F-4D97-AF65-F5344CB8AC3E}">
        <p14:creationId xmlns:p14="http://schemas.microsoft.com/office/powerpoint/2010/main" val="3629773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39552" y="242088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dirty="0" smtClean="0"/>
              <a:t>attempts to find a deterrent</a:t>
            </a:r>
            <a:endParaRPr lang="en-CA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2CB40-5420-49D3-98ED-CC7662707AF1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45365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-1714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CA" dirty="0" smtClean="0"/>
              <a:t>attempt #1: mental fatigue</a:t>
            </a:r>
            <a:endParaRPr lang="en-CA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86368" y="3797425"/>
            <a:ext cx="8229600" cy="20448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0" lvl="1" indent="-457200"/>
            <a:endParaRPr lang="en-CA" dirty="0"/>
          </a:p>
        </p:txBody>
      </p:sp>
      <p:pic>
        <p:nvPicPr>
          <p:cNvPr id="4" name="robotAuthority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7356" end="199613.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520" y="929445"/>
            <a:ext cx="8603940" cy="573596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2CB40-5420-49D3-98ED-CC7662707AF1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38607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-1714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CA" dirty="0" smtClean="0"/>
              <a:t>attempt #2: difficult challenge</a:t>
            </a:r>
            <a:endParaRPr lang="en-CA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86368" y="3797425"/>
            <a:ext cx="8229600" cy="20448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0" lvl="1" indent="-457200"/>
            <a:endParaRPr lang="en-CA" dirty="0"/>
          </a:p>
        </p:txBody>
      </p:sp>
      <p:pic>
        <p:nvPicPr>
          <p:cNvPr id="4" name="robotAuthority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3857" end="195620.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520" y="929445"/>
            <a:ext cx="8603940" cy="573596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2CB40-5420-49D3-98ED-CC7662707AF1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3891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-1714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CA" dirty="0" smtClean="0"/>
              <a:t>attempt #3: embarrassment</a:t>
            </a:r>
            <a:endParaRPr lang="en-CA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86368" y="3797425"/>
            <a:ext cx="8229600" cy="20448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0" lvl="1" indent="-457200"/>
            <a:endParaRPr lang="en-CA" dirty="0"/>
          </a:p>
        </p:txBody>
      </p:sp>
      <p:pic>
        <p:nvPicPr>
          <p:cNvPr id="4" name="robotAuthority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7817" end="175589.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520" y="929445"/>
            <a:ext cx="8603940" cy="573596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2CB40-5420-49D3-98ED-CC7662707AF1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07375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-1714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CA" dirty="0" smtClean="0"/>
              <a:t>attempt #4: tedium</a:t>
            </a:r>
            <a:endParaRPr lang="en-CA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86368" y="3797425"/>
            <a:ext cx="8229600" cy="20448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0" lvl="1" indent="-457200"/>
            <a:endParaRPr lang="en-CA" dirty="0"/>
          </a:p>
        </p:txBody>
      </p:sp>
      <p:pic>
        <p:nvPicPr>
          <p:cNvPr id="4" name="robotAuthority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8376" end="151103.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520" y="929445"/>
            <a:ext cx="8603940" cy="573596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2CB40-5420-49D3-98ED-CC7662707AF1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53354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39552" y="242088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dirty="0" smtClean="0"/>
              <a:t>the experiment</a:t>
            </a:r>
            <a:endParaRPr lang="en-CA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2CB40-5420-49D3-98ED-CC7662707AF1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87236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Derek\My Dropbox\University\COMP 4520\Photos\IMG_22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51" y="692696"/>
            <a:ext cx="7272808" cy="54321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5" name="TextBox 4"/>
          <p:cNvSpPr txBox="1"/>
          <p:nvPr/>
        </p:nvSpPr>
        <p:spPr>
          <a:xfrm>
            <a:off x="2627784" y="956555"/>
            <a:ext cx="20882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dirty="0" smtClean="0"/>
              <a:t>Jim</a:t>
            </a:r>
            <a:endParaRPr lang="en-CA" sz="4400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671900" y="1556792"/>
            <a:ext cx="1044116" cy="26538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2627784" y="1822177"/>
            <a:ext cx="144016" cy="59871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2CB40-5420-49D3-98ED-CC7662707AF1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03219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34076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5400" dirty="0" smtClean="0"/>
              <a:t>note: </a:t>
            </a:r>
          </a:p>
          <a:p>
            <a:pPr marL="0" indent="0">
              <a:buNone/>
            </a:pPr>
            <a:r>
              <a:rPr lang="en-CA" sz="4400" dirty="0" smtClean="0"/>
              <a:t>	</a:t>
            </a:r>
            <a:r>
              <a:rPr lang="en-CA" sz="4000" dirty="0" smtClean="0"/>
              <a:t>these slides are not standalone,</a:t>
            </a:r>
          </a:p>
          <a:p>
            <a:pPr marL="0" indent="0">
              <a:buNone/>
            </a:pPr>
            <a:r>
              <a:rPr lang="en-CA" sz="4000" dirty="0"/>
              <a:t>	</a:t>
            </a:r>
            <a:r>
              <a:rPr lang="en-CA" sz="4000" dirty="0" smtClean="0"/>
              <a:t>they are designed to be shown 	alongside an oral presentation</a:t>
            </a:r>
            <a:endParaRPr lang="en-CA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2CB40-5420-49D3-98ED-CC7662707AF1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54722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404813"/>
            <a:ext cx="10086976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2CB40-5420-49D3-98ED-CC7662707AF1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64133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obotAuthority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8505" end="120182.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380" y="332656"/>
            <a:ext cx="9123619" cy="6082413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2CB40-5420-49D3-98ED-CC7662707AF1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30966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229600" cy="706090"/>
          </a:xfrm>
        </p:spPr>
        <p:txBody>
          <a:bodyPr>
            <a:normAutofit fontScale="90000"/>
          </a:bodyPr>
          <a:lstStyle/>
          <a:p>
            <a:pPr algn="l"/>
            <a:r>
              <a:rPr lang="en-CA" dirty="0" smtClean="0"/>
              <a:t>prods</a:t>
            </a:r>
            <a:endParaRPr lang="en-CA" dirty="0"/>
          </a:p>
        </p:txBody>
      </p:sp>
      <p:grpSp>
        <p:nvGrpSpPr>
          <p:cNvPr id="10" name="Canvas 94"/>
          <p:cNvGrpSpPr>
            <a:grpSpLocks noChangeAspect="1"/>
          </p:cNvGrpSpPr>
          <p:nvPr/>
        </p:nvGrpSpPr>
        <p:grpSpPr bwMode="auto">
          <a:xfrm>
            <a:off x="6015608" y="116632"/>
            <a:ext cx="3096344" cy="2418807"/>
            <a:chOff x="6797" y="4003"/>
            <a:chExt cx="4097" cy="3250"/>
          </a:xfrm>
        </p:grpSpPr>
        <p:sp>
          <p:nvSpPr>
            <p:cNvPr id="11" name="AutoShape 95" descr="Capture2_flipped"/>
            <p:cNvSpPr>
              <a:spLocks noChangeAspect="1" noChangeArrowheads="1" noTextEdit="1"/>
            </p:cNvSpPr>
            <p:nvPr/>
          </p:nvSpPr>
          <p:spPr bwMode="auto">
            <a:xfrm>
              <a:off x="6797" y="4003"/>
              <a:ext cx="4097" cy="3250"/>
            </a:xfrm>
            <a:prstGeom prst="rect">
              <a:avLst/>
            </a:prstGeom>
            <a:blipFill dpi="0" rotWithShape="0">
              <a:blip r:embed="rId3"/>
              <a:srcRect/>
              <a:stretch>
                <a:fillRect b="-10760"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CA"/>
            </a:p>
          </p:txBody>
        </p:sp>
        <p:sp>
          <p:nvSpPr>
            <p:cNvPr id="12" name="AutoShape 96"/>
            <p:cNvSpPr>
              <a:spLocks noChangeArrowheads="1"/>
            </p:cNvSpPr>
            <p:nvPr/>
          </p:nvSpPr>
          <p:spPr bwMode="auto">
            <a:xfrm>
              <a:off x="7051" y="4207"/>
              <a:ext cx="1445" cy="704"/>
            </a:xfrm>
            <a:prstGeom prst="wedgeRoundRectCallout">
              <a:avLst>
                <a:gd name="adj1" fmla="val 80380"/>
                <a:gd name="adj2" fmla="val 74634"/>
                <a:gd name="adj3" fmla="val 166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0" tIns="0" rIns="0" bIns="0" anchor="ctr" anchorCtr="1" upright="1">
              <a:noAutofit/>
            </a:bodyPr>
            <a:lstStyle/>
            <a:p>
              <a:pPr indent="127000" algn="ctr">
                <a:lnSpc>
                  <a:spcPts val="1200"/>
                </a:lnSpc>
                <a:spcAft>
                  <a:spcPts val="0"/>
                </a:spcAft>
              </a:pPr>
              <a:r>
                <a:rPr lang="en-CA" sz="1600" kern="100" dirty="0">
                  <a:effectLst/>
                  <a:ea typeface="MS Mincho"/>
                </a:rPr>
                <a:t>No way, stop here!</a:t>
              </a:r>
            </a:p>
          </p:txBody>
        </p:sp>
        <p:sp>
          <p:nvSpPr>
            <p:cNvPr id="13" name="AutoShape 97"/>
            <p:cNvSpPr>
              <a:spLocks noChangeArrowheads="1"/>
            </p:cNvSpPr>
            <p:nvPr/>
          </p:nvSpPr>
          <p:spPr bwMode="auto">
            <a:xfrm>
              <a:off x="8812" y="5975"/>
              <a:ext cx="1943" cy="808"/>
            </a:xfrm>
            <a:prstGeom prst="wedgeRoundRectCallout">
              <a:avLst>
                <a:gd name="adj1" fmla="val -83606"/>
                <a:gd name="adj2" fmla="val 49639"/>
                <a:gd name="adj3" fmla="val 166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74295" tIns="8890" rIns="74295" bIns="8890" anchor="ctr" anchorCtr="1" upright="1">
              <a:noAutofit/>
            </a:bodyPr>
            <a:lstStyle/>
            <a:p>
              <a:pPr indent="127000" algn="ctr">
                <a:lnSpc>
                  <a:spcPts val="1200"/>
                </a:lnSpc>
                <a:spcAft>
                  <a:spcPts val="0"/>
                </a:spcAft>
              </a:pPr>
              <a:r>
                <a:rPr lang="en-CA" sz="1600" kern="100" dirty="0">
                  <a:effectLst/>
                  <a:latin typeface="+mj-lt"/>
                  <a:ea typeface="MS Mincho"/>
                </a:rPr>
                <a:t>It’s essential that you continue.</a:t>
              </a:r>
            </a:p>
          </p:txBody>
        </p:sp>
      </p:grpSp>
      <p:sp>
        <p:nvSpPr>
          <p:cNvPr id="15" name="Content Placeholder 2"/>
          <p:cNvSpPr txBox="1">
            <a:spLocks/>
          </p:cNvSpPr>
          <p:nvPr/>
        </p:nvSpPr>
        <p:spPr>
          <a:xfrm>
            <a:off x="323528" y="1483492"/>
            <a:ext cx="8280920" cy="48258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US" sz="2800" dirty="0" smtClean="0"/>
              <a:t>Please </a:t>
            </a:r>
            <a:r>
              <a:rPr lang="en-US" sz="2800" dirty="0"/>
              <a:t>continue. We need more data</a:t>
            </a:r>
            <a:r>
              <a:rPr lang="en-US" sz="2800" dirty="0" smtClean="0"/>
              <a:t>.</a:t>
            </a:r>
          </a:p>
          <a:p>
            <a:pPr marL="0" lvl="0" indent="0">
              <a:buNone/>
            </a:pPr>
            <a:endParaRPr lang="en-US" sz="2800" dirty="0" smtClean="0"/>
          </a:p>
          <a:p>
            <a:pPr marL="0" lvl="0" indent="0">
              <a:buNone/>
            </a:pPr>
            <a:r>
              <a:rPr lang="en-US" sz="2800" dirty="0" smtClean="0"/>
              <a:t>We </a:t>
            </a:r>
            <a:r>
              <a:rPr lang="en-US" sz="2800" dirty="0"/>
              <a:t>haven’t collected enough data yet</a:t>
            </a:r>
            <a:r>
              <a:rPr lang="en-US" sz="2800" dirty="0" smtClean="0"/>
              <a:t>.</a:t>
            </a:r>
          </a:p>
          <a:p>
            <a:pPr marL="0" lvl="0" indent="0">
              <a:buNone/>
            </a:pPr>
            <a:endParaRPr lang="en-US" sz="2800" dirty="0" smtClean="0"/>
          </a:p>
          <a:p>
            <a:pPr marL="0" lvl="0" indent="0">
              <a:buNone/>
            </a:pPr>
            <a:r>
              <a:rPr lang="en-US" sz="2800" dirty="0" smtClean="0"/>
              <a:t>It’s </a:t>
            </a:r>
            <a:r>
              <a:rPr lang="en-US" sz="2800" dirty="0"/>
              <a:t>essential that you continue</a:t>
            </a:r>
            <a:r>
              <a:rPr lang="en-US" sz="2800" dirty="0" smtClean="0"/>
              <a:t>.</a:t>
            </a:r>
            <a:endParaRPr lang="en-CA" sz="2800" dirty="0"/>
          </a:p>
          <a:p>
            <a:pPr marL="0" lvl="0" indent="0">
              <a:buNone/>
            </a:pPr>
            <a:endParaRPr lang="en-US" sz="2800" dirty="0" smtClean="0"/>
          </a:p>
          <a:p>
            <a:pPr marL="0" lvl="0" indent="0">
              <a:buNone/>
            </a:pPr>
            <a:r>
              <a:rPr lang="en-US" sz="2800" dirty="0" smtClean="0"/>
              <a:t>The </a:t>
            </a:r>
            <a:r>
              <a:rPr lang="en-US" sz="2800" dirty="0"/>
              <a:t>experiment requires that you continue</a:t>
            </a:r>
            <a:r>
              <a:rPr lang="en-US" sz="2800" dirty="0" smtClean="0"/>
              <a:t>.</a:t>
            </a:r>
            <a:endParaRPr lang="en-CA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2CB40-5420-49D3-98ED-CC7662707AF1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70534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1143000"/>
          </a:xfrm>
        </p:spPr>
        <p:txBody>
          <a:bodyPr/>
          <a:lstStyle/>
          <a:p>
            <a:pPr algn="l"/>
            <a:r>
              <a:rPr lang="en-CA" dirty="0" smtClean="0"/>
              <a:t>results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02438" y="6356350"/>
            <a:ext cx="2133600" cy="365125"/>
          </a:xfrm>
        </p:spPr>
        <p:txBody>
          <a:bodyPr/>
          <a:lstStyle/>
          <a:p>
            <a:fld id="{3562CB40-5420-49D3-98ED-CC7662707AF1}" type="slidenum">
              <a:rPr lang="en-CA" smtClean="0"/>
              <a:t>23</a:t>
            </a:fld>
            <a:endParaRPr lang="en-CA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3149201"/>
              </p:ext>
            </p:extLst>
          </p:nvPr>
        </p:nvGraphicFramePr>
        <p:xfrm>
          <a:off x="323528" y="2148563"/>
          <a:ext cx="3960440" cy="3672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115616" y="5669065"/>
            <a:ext cx="3744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/>
              <a:t>    human       robot</a:t>
            </a:r>
            <a:endParaRPr lang="en-CA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1331640" y="1317214"/>
            <a:ext cx="3528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 smtClean="0"/>
              <a:t>obedience</a:t>
            </a:r>
            <a:endParaRPr lang="en-CA" sz="3600" dirty="0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087916"/>
              </p:ext>
            </p:extLst>
          </p:nvPr>
        </p:nvGraphicFramePr>
        <p:xfrm>
          <a:off x="4877239" y="2191269"/>
          <a:ext cx="3725427" cy="37394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213326" y="1317213"/>
            <a:ext cx="3528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 smtClean="0"/>
              <a:t>protests (median)</a:t>
            </a:r>
            <a:endParaRPr lang="en-CA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4716016" y="5719035"/>
            <a:ext cx="3744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/>
              <a:t>             human     robot</a:t>
            </a:r>
            <a:endParaRPr lang="en-CA" sz="2800" dirty="0"/>
          </a:p>
        </p:txBody>
      </p:sp>
    </p:spTree>
    <p:extLst>
      <p:ext uri="{BB962C8B-B14F-4D97-AF65-F5344CB8AC3E}">
        <p14:creationId xmlns:p14="http://schemas.microsoft.com/office/powerpoint/2010/main" val="3566967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6" grpId="0"/>
      <p:bldP spid="7" grpId="0"/>
      <p:bldGraphic spid="8" grpId="0">
        <p:bldAsOne/>
      </p:bldGraphic>
      <p:bldP spid="9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obotAuthority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6522" end="37583.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2077" y="854775"/>
            <a:ext cx="8603940" cy="573596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79512" y="-1714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CA" dirty="0" smtClean="0"/>
              <a:t>arguing with </a:t>
            </a:r>
            <a:r>
              <a:rPr lang="en-CA" smtClean="0"/>
              <a:t>the robot</a:t>
            </a:r>
            <a:endParaRPr lang="en-CA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2CB40-5420-49D3-98ED-CC7662707AF1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14726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8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0" r="3903"/>
          <a:stretch/>
        </p:blipFill>
        <p:spPr bwMode="auto">
          <a:xfrm>
            <a:off x="1403648" y="404664"/>
            <a:ext cx="5911647" cy="6058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2CB40-5420-49D3-98ED-CC7662707AF1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94393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14400" y="1556792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kumimoji="1" lang="en-US" altLang="ja-JP" sz="5300" dirty="0" smtClean="0"/>
              <a:t/>
            </a:r>
            <a:br>
              <a:rPr kumimoji="1" lang="en-US" altLang="ja-JP" sz="5300" dirty="0" smtClean="0"/>
            </a:br>
            <a:r>
              <a:rPr kumimoji="1" lang="en-US" altLang="ja-JP" sz="5300" dirty="0" smtClean="0"/>
              <a:t>ethics…</a:t>
            </a:r>
            <a:br>
              <a:rPr kumimoji="1" lang="en-US" altLang="ja-JP" sz="5300" dirty="0" smtClean="0"/>
            </a:br>
            <a:r>
              <a:rPr kumimoji="1" lang="en-US" altLang="ja-JP" sz="5300" dirty="0"/>
              <a:t/>
            </a:r>
            <a:br>
              <a:rPr kumimoji="1" lang="en-US" altLang="ja-JP" sz="5300" dirty="0"/>
            </a:br>
            <a:endParaRPr kumimoji="1" lang="ja-JP" altLang="en-US" sz="53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2CB40-5420-49D3-98ED-CC7662707AF1}" type="slidenum">
              <a:rPr lang="en-CA" smtClean="0"/>
              <a:t>26</a:t>
            </a:fld>
            <a:endParaRPr lang="en-CA"/>
          </a:p>
        </p:txBody>
      </p:sp>
      <p:sp>
        <p:nvSpPr>
          <p:cNvPr id="6" name="タイトル 1"/>
          <p:cNvSpPr txBox="1">
            <a:spLocks/>
          </p:cNvSpPr>
          <p:nvPr/>
        </p:nvSpPr>
        <p:spPr>
          <a:xfrm>
            <a:off x="914400" y="3429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1" lang="en-US" altLang="ja-JP" sz="5400" dirty="0" smtClean="0"/>
              <a:t>how to ethically do this?</a:t>
            </a:r>
            <a:endParaRPr kumimoji="1" lang="ja-JP" altLang="en-US" sz="5400" dirty="0"/>
          </a:p>
        </p:txBody>
      </p:sp>
    </p:spTree>
    <p:extLst>
      <p:ext uri="{BB962C8B-B14F-4D97-AF65-F5344CB8AC3E}">
        <p14:creationId xmlns:p14="http://schemas.microsoft.com/office/powerpoint/2010/main" val="1121340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CA" dirty="0" smtClean="0"/>
              <a:t>what’s next?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5656" y="1772816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4000" dirty="0" smtClean="0"/>
              <a:t>morphologies</a:t>
            </a:r>
          </a:p>
          <a:p>
            <a:pPr marL="0" indent="0">
              <a:buNone/>
            </a:pPr>
            <a:endParaRPr lang="en-CA" sz="4000" dirty="0"/>
          </a:p>
          <a:p>
            <a:pPr marL="0" indent="0">
              <a:buNone/>
            </a:pPr>
            <a:r>
              <a:rPr lang="en-CA" sz="4000" dirty="0" smtClean="0"/>
              <a:t>no </a:t>
            </a:r>
            <a:r>
              <a:rPr lang="en-CA" sz="4000" dirty="0"/>
              <a:t>time limit</a:t>
            </a:r>
          </a:p>
          <a:p>
            <a:pPr marL="0" indent="0">
              <a:buNone/>
            </a:pPr>
            <a:endParaRPr lang="en-CA" sz="4000" dirty="0" smtClean="0"/>
          </a:p>
          <a:p>
            <a:pPr marL="0" indent="0">
              <a:buNone/>
            </a:pPr>
            <a:r>
              <a:rPr lang="en-CA" sz="4000" dirty="0" smtClean="0"/>
              <a:t>moral scenarios</a:t>
            </a:r>
            <a:endParaRPr lang="en-CA" sz="4000" dirty="0"/>
          </a:p>
        </p:txBody>
      </p:sp>
      <p:pic>
        <p:nvPicPr>
          <p:cNvPr id="2050" name="Picture 2" descr="http://realitypod.com/wp-content/uploads/2010/06/aib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485223"/>
            <a:ext cx="1044412" cy="1137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odem"/>
          <p:cNvSpPr>
            <a:spLocks noEditPoints="1" noChangeArrowheads="1"/>
          </p:cNvSpPr>
          <p:nvPr/>
        </p:nvSpPr>
        <p:spPr bwMode="auto">
          <a:xfrm>
            <a:off x="4932040" y="1927324"/>
            <a:ext cx="792088" cy="527822"/>
          </a:xfrm>
          <a:custGeom>
            <a:avLst/>
            <a:gdLst>
              <a:gd name="T0" fmla="*/ 0 w 21600"/>
              <a:gd name="T1" fmla="*/ 5152 h 21600"/>
              <a:gd name="T2" fmla="*/ 2941 w 21600"/>
              <a:gd name="T3" fmla="*/ 0 h 21600"/>
              <a:gd name="T4" fmla="*/ 18625 w 21600"/>
              <a:gd name="T5" fmla="*/ 0 h 21600"/>
              <a:gd name="T6" fmla="*/ 21600 w 21600"/>
              <a:gd name="T7" fmla="*/ 5152 h 21600"/>
              <a:gd name="T8" fmla="*/ 21600 w 21600"/>
              <a:gd name="T9" fmla="*/ 21600 h 21600"/>
              <a:gd name="T10" fmla="*/ 0 w 21600"/>
              <a:gd name="T11" fmla="*/ 21600 h 21600"/>
              <a:gd name="T12" fmla="*/ 10800 w 21600"/>
              <a:gd name="T13" fmla="*/ 0 h 21600"/>
              <a:gd name="T14" fmla="*/ 10800 w 21600"/>
              <a:gd name="T15" fmla="*/ 21600 h 21600"/>
              <a:gd name="T16" fmla="*/ 0 w 21600"/>
              <a:gd name="T17" fmla="*/ 13376 h 21600"/>
              <a:gd name="T18" fmla="*/ 21600 w 21600"/>
              <a:gd name="T19" fmla="*/ 13376 h 21600"/>
              <a:gd name="T20" fmla="*/ 400 w 21600"/>
              <a:gd name="T21" fmla="*/ 22400 h 21600"/>
              <a:gd name="T22" fmla="*/ 21200 w 21600"/>
              <a:gd name="T23" fmla="*/ 300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 extrusionOk="0">
                <a:moveTo>
                  <a:pt x="0" y="5152"/>
                </a:moveTo>
                <a:lnTo>
                  <a:pt x="2941" y="0"/>
                </a:lnTo>
                <a:lnTo>
                  <a:pt x="18625" y="0"/>
                </a:lnTo>
                <a:lnTo>
                  <a:pt x="21600" y="5152"/>
                </a:lnTo>
                <a:lnTo>
                  <a:pt x="21600" y="21600"/>
                </a:lnTo>
                <a:lnTo>
                  <a:pt x="0" y="21600"/>
                </a:lnTo>
                <a:lnTo>
                  <a:pt x="0" y="5152"/>
                </a:lnTo>
                <a:close/>
              </a:path>
              <a:path w="21600" h="21600" extrusionOk="0">
                <a:moveTo>
                  <a:pt x="0" y="5251"/>
                </a:moveTo>
                <a:lnTo>
                  <a:pt x="21600" y="5251"/>
                </a:lnTo>
                <a:moveTo>
                  <a:pt x="1961" y="11791"/>
                </a:moveTo>
                <a:lnTo>
                  <a:pt x="1961" y="14268"/>
                </a:lnTo>
                <a:lnTo>
                  <a:pt x="2806" y="14268"/>
                </a:lnTo>
                <a:lnTo>
                  <a:pt x="2806" y="11791"/>
                </a:lnTo>
                <a:lnTo>
                  <a:pt x="1961" y="11791"/>
                </a:lnTo>
                <a:close/>
              </a:path>
              <a:path w="21600" h="21600" extrusionOk="0">
                <a:moveTo>
                  <a:pt x="3685" y="11791"/>
                </a:moveTo>
                <a:lnTo>
                  <a:pt x="3685" y="14268"/>
                </a:lnTo>
                <a:lnTo>
                  <a:pt x="4530" y="14268"/>
                </a:lnTo>
                <a:lnTo>
                  <a:pt x="4530" y="11791"/>
                </a:lnTo>
                <a:lnTo>
                  <a:pt x="3685" y="11791"/>
                </a:lnTo>
                <a:close/>
              </a:path>
              <a:path w="21600" h="21600" extrusionOk="0">
                <a:moveTo>
                  <a:pt x="5408" y="11791"/>
                </a:moveTo>
                <a:lnTo>
                  <a:pt x="5408" y="14268"/>
                </a:lnTo>
                <a:lnTo>
                  <a:pt x="6254" y="14268"/>
                </a:lnTo>
                <a:lnTo>
                  <a:pt x="6254" y="11791"/>
                </a:lnTo>
                <a:lnTo>
                  <a:pt x="5408" y="11791"/>
                </a:lnTo>
                <a:close/>
              </a:path>
              <a:path w="21600" h="21600" extrusionOk="0">
                <a:moveTo>
                  <a:pt x="7132" y="11791"/>
                </a:moveTo>
                <a:lnTo>
                  <a:pt x="7132" y="14268"/>
                </a:lnTo>
                <a:lnTo>
                  <a:pt x="7977" y="14268"/>
                </a:lnTo>
                <a:lnTo>
                  <a:pt x="7977" y="11791"/>
                </a:lnTo>
                <a:lnTo>
                  <a:pt x="7132" y="11791"/>
                </a:lnTo>
                <a:close/>
              </a:path>
            </a:pathLst>
          </a:cu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2052" name="Picture 4" descr="C:\Users\Derek\AppData\Local\Microsoft\Windows\Temporary Internet Files\Content.IE5\YNU2KPZ2\MC900311156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170215"/>
            <a:ext cx="850201" cy="145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2CB40-5420-49D3-98ED-CC7662707AF1}" type="slidenum">
              <a:rPr lang="en-CA" smtClean="0"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0586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CA" dirty="0" smtClean="0"/>
              <a:t>what did we learn?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sz="3600" dirty="0" smtClean="0"/>
              <a:t>	people </a:t>
            </a:r>
            <a:r>
              <a:rPr lang="en-CA" sz="3600" dirty="0"/>
              <a:t>will obey robots to do </a:t>
            </a:r>
            <a:r>
              <a:rPr lang="en-CA" sz="3600" dirty="0" smtClean="0"/>
              <a:t>	something they </a:t>
            </a:r>
            <a:r>
              <a:rPr lang="en-CA" sz="3600" dirty="0"/>
              <a:t>don’t want to </a:t>
            </a:r>
            <a:r>
              <a:rPr lang="en-CA" sz="3600" dirty="0" smtClean="0"/>
              <a:t>do</a:t>
            </a:r>
            <a:br>
              <a:rPr lang="en-CA" sz="3600" dirty="0" smtClean="0"/>
            </a:br>
            <a:endParaRPr lang="en-CA" sz="3600" dirty="0" smtClean="0"/>
          </a:p>
          <a:p>
            <a:pPr marL="0" indent="0">
              <a:buNone/>
            </a:pPr>
            <a:r>
              <a:rPr lang="en-CA" sz="3600" dirty="0" smtClean="0"/>
              <a:t>	insight into why people obeyed robots</a:t>
            </a:r>
            <a:br>
              <a:rPr lang="en-CA" sz="3600" dirty="0" smtClean="0"/>
            </a:br>
            <a:endParaRPr lang="en-CA" sz="3600" dirty="0"/>
          </a:p>
          <a:p>
            <a:pPr marL="0" indent="0">
              <a:buNone/>
            </a:pPr>
            <a:r>
              <a:rPr lang="en-CA" sz="3600" dirty="0" smtClean="0"/>
              <a:t>	obedience </a:t>
            </a:r>
            <a:r>
              <a:rPr lang="en-CA" sz="3600" dirty="0"/>
              <a:t>study for HRI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2CB40-5420-49D3-98ED-CC7662707AF1}" type="slidenum">
              <a:rPr lang="en-CA" smtClean="0"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00071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766720" cy="1143000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Would </a:t>
            </a:r>
            <a:r>
              <a:rPr lang="en-CA" sz="6000" dirty="0" smtClean="0"/>
              <a:t>YOU</a:t>
            </a:r>
            <a:r>
              <a:rPr lang="en-CA" dirty="0" smtClean="0"/>
              <a:t> Do as a Robot Commands?</a:t>
            </a:r>
            <a:endParaRPr lang="en-CA" dirty="0"/>
          </a:p>
        </p:txBody>
      </p:sp>
      <p:pic>
        <p:nvPicPr>
          <p:cNvPr id="4" name="Picture 2" descr="http://hci.cs.umanitoba.ca/assets/images/projects/_main/robot-authority-big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844824"/>
            <a:ext cx="6077914" cy="367240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90264" y="5733256"/>
            <a:ext cx="9036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800" dirty="0" smtClean="0"/>
              <a:t>derek.m.cormier@gmail.com       hci.cs.umanitoba.ca</a:t>
            </a:r>
          </a:p>
        </p:txBody>
      </p:sp>
      <p:sp>
        <p:nvSpPr>
          <p:cNvPr id="3" name="Rounded Rectangular Callout 2"/>
          <p:cNvSpPr/>
          <p:nvPr/>
        </p:nvSpPr>
        <p:spPr>
          <a:xfrm>
            <a:off x="5148064" y="1556792"/>
            <a:ext cx="3798168" cy="1368152"/>
          </a:xfrm>
          <a:prstGeom prst="wedgeRoundRectCallout">
            <a:avLst>
              <a:gd name="adj1" fmla="val -49591"/>
              <a:gd name="adj2" fmla="val 67299"/>
              <a:gd name="adj3" fmla="val 16667"/>
            </a:avLst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3200" dirty="0" smtClean="0"/>
              <a:t>We haven’t collected enough data yet</a:t>
            </a:r>
            <a:endParaRPr lang="en-CA" sz="3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2CB40-5420-49D3-98ED-CC7662707AF1}" type="slidenum">
              <a:rPr lang="en-CA" smtClean="0"/>
              <a:t>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6805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234" y="83041"/>
            <a:ext cx="8229600" cy="1143000"/>
          </a:xfrm>
        </p:spPr>
        <p:txBody>
          <a:bodyPr/>
          <a:lstStyle/>
          <a:p>
            <a:pPr algn="l"/>
            <a:r>
              <a:rPr lang="en-CA" dirty="0"/>
              <a:t>r</a:t>
            </a:r>
            <a:r>
              <a:rPr lang="en-CA" dirty="0" smtClean="0"/>
              <a:t>obots in society</a:t>
            </a:r>
            <a:endParaRPr lang="en-CA" dirty="0"/>
          </a:p>
        </p:txBody>
      </p:sp>
      <p:pic>
        <p:nvPicPr>
          <p:cNvPr id="1026" name="Picture 2" descr="http://rtc.nagoya.riken.jp/RI-MAN/fig/hold_up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80" y="1063769"/>
            <a:ext cx="7072140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2426" y="6132795"/>
            <a:ext cx="3476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/>
              <a:t>http://</a:t>
            </a:r>
            <a:r>
              <a:rPr lang="en-CA" sz="1200" dirty="0" smtClean="0"/>
              <a:t>rtc.nagoya.riken.jp/</a:t>
            </a:r>
            <a:endParaRPr lang="en-CA" sz="1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2CB40-5420-49D3-98ED-CC7662707AF1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95237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.blogcdn.com/www.engadget.com/media/2010/12/101228-engkey-0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7"/>
          <a:stretch/>
        </p:blipFill>
        <p:spPr bwMode="auto">
          <a:xfrm>
            <a:off x="359548" y="1124744"/>
            <a:ext cx="6660724" cy="479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66034" y="5875993"/>
            <a:ext cx="44279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200" dirty="0" err="1"/>
              <a:t>EngKey</a:t>
            </a:r>
            <a:r>
              <a:rPr lang="en-CA" sz="1200" dirty="0"/>
              <a:t> </a:t>
            </a:r>
            <a:r>
              <a:rPr lang="en-CA" sz="1200" dirty="0" err="1"/>
              <a:t>telepresence</a:t>
            </a:r>
            <a:r>
              <a:rPr lang="en-CA" sz="1200" dirty="0"/>
              <a:t> robot teaches English to Koreans by way of the </a:t>
            </a:r>
            <a:r>
              <a:rPr lang="en-CA" sz="1200" dirty="0" smtClean="0"/>
              <a:t>Philippines. www.engaget.com</a:t>
            </a:r>
            <a:endParaRPr lang="en-CA" sz="12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01234" y="8304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CA" dirty="0" smtClean="0"/>
              <a:t>robots in society</a:t>
            </a:r>
            <a:endParaRPr lang="en-CA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2CB40-5420-49D3-98ED-CC7662707AF1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12529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9360" y="6233831"/>
            <a:ext cx="37094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200" dirty="0" smtClean="0"/>
              <a:t>iRobot</a:t>
            </a:r>
            <a:endParaRPr lang="en-CA" sz="1200" dirty="0"/>
          </a:p>
        </p:txBody>
      </p:sp>
      <p:pic>
        <p:nvPicPr>
          <p:cNvPr id="1026" name="Picture 2" descr="http://www.irobot.com/en/us/learn/~/media/Images/iRobot/Robots/Defense/SUGV/XM1216/iRobot-XM1216-SUGV-reconnaissance.ashx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41" b="25924"/>
          <a:stretch/>
        </p:blipFill>
        <p:spPr bwMode="auto">
          <a:xfrm>
            <a:off x="355616" y="1052735"/>
            <a:ext cx="5656544" cy="5210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301234" y="8304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CA" dirty="0" smtClean="0"/>
              <a:t>robots in society</a:t>
            </a:r>
            <a:endParaRPr lang="en-CA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2CB40-5420-49D3-98ED-CC7662707AF1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2094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pPr algn="l"/>
            <a:r>
              <a:rPr lang="en-CA" dirty="0" smtClean="0"/>
              <a:t>robot persuasion</a:t>
            </a:r>
            <a:endParaRPr lang="en-CA" dirty="0"/>
          </a:p>
        </p:txBody>
      </p:sp>
      <p:sp>
        <p:nvSpPr>
          <p:cNvPr id="5" name="Rectangle 4"/>
          <p:cNvSpPr/>
          <p:nvPr/>
        </p:nvSpPr>
        <p:spPr>
          <a:xfrm>
            <a:off x="4925797" y="5415607"/>
            <a:ext cx="42182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200" dirty="0"/>
              <a:t>The influence of robot anthropomorphism on the feelings of embarrassment when interacting with </a:t>
            </a:r>
            <a:r>
              <a:rPr lang="en-CA" sz="1200" dirty="0" smtClean="0"/>
              <a:t>robots. </a:t>
            </a:r>
            <a:r>
              <a:rPr lang="en-CA" sz="1200" dirty="0" err="1"/>
              <a:t>Paladyn</a:t>
            </a:r>
            <a:r>
              <a:rPr lang="en-CA" sz="1200" dirty="0"/>
              <a:t> 1.2 (2010)</a:t>
            </a:r>
            <a:endParaRPr lang="en-CA" sz="1200" b="1" dirty="0"/>
          </a:p>
        </p:txBody>
      </p:sp>
      <p:pic>
        <p:nvPicPr>
          <p:cNvPr id="6" name="Picture 4" descr="http://t0.gstatic.com/images?q=tbn:ANd9GcQEuOx9TE1PO5OfCWA0MMmQTQ1TDPE_h0z3KMAzMIA78aCvvtkHlQ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7" b="3789"/>
          <a:stretch/>
        </p:blipFill>
        <p:spPr bwMode="auto">
          <a:xfrm>
            <a:off x="5367052" y="1469224"/>
            <a:ext cx="2949364" cy="3993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Autom's software can be upgraded and kept up to date through a monthly subscriptio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38" r="14566"/>
          <a:stretch/>
        </p:blipFill>
        <p:spPr bwMode="auto">
          <a:xfrm>
            <a:off x="539551" y="1449237"/>
            <a:ext cx="4265743" cy="3783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444624" y="5189003"/>
            <a:ext cx="42182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200" dirty="0"/>
              <a:t>MIT Media Lab births robotic weight loss </a:t>
            </a:r>
            <a:r>
              <a:rPr lang="en-CA" sz="1200" dirty="0" smtClean="0"/>
              <a:t>coach. Jason Falconer. Nov. 27, 2012.www.gizmag.com</a:t>
            </a:r>
            <a:endParaRPr lang="en-CA" sz="1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2CB40-5420-49D3-98ED-CC7662707AF1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918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CA" dirty="0" smtClean="0"/>
              <a:t>abusing robots</a:t>
            </a:r>
            <a:endParaRPr lang="en-CA" dirty="0"/>
          </a:p>
        </p:txBody>
      </p:sp>
      <p:sp>
        <p:nvSpPr>
          <p:cNvPr id="4" name="AutoShape 2" descr="http://www.bartneck.de/publications/2007/daisy/figures/figure04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3" name="Rectangle 12"/>
          <p:cNvSpPr/>
          <p:nvPr/>
        </p:nvSpPr>
        <p:spPr>
          <a:xfrm>
            <a:off x="280548" y="5230494"/>
            <a:ext cx="4218203" cy="970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200" dirty="0" smtClean="0"/>
              <a:t>To </a:t>
            </a:r>
            <a:r>
              <a:rPr lang="en-CA" sz="1200" dirty="0"/>
              <a:t>kill a mockingbird robot. </a:t>
            </a:r>
            <a:r>
              <a:rPr lang="en-CA" sz="1200" i="1" dirty="0"/>
              <a:t>Proc. HRI </a:t>
            </a:r>
            <a:r>
              <a:rPr lang="en-CA" sz="1200" i="1" dirty="0" smtClean="0"/>
              <a:t>’07</a:t>
            </a:r>
            <a:endParaRPr lang="en-CA" sz="1200" dirty="0"/>
          </a:p>
        </p:txBody>
      </p:sp>
      <p:sp>
        <p:nvSpPr>
          <p:cNvPr id="14" name="Rectangle 13"/>
          <p:cNvSpPr/>
          <p:nvPr/>
        </p:nvSpPr>
        <p:spPr>
          <a:xfrm>
            <a:off x="5090006" y="5804140"/>
            <a:ext cx="34424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200" dirty="0"/>
              <a:t>Robot Abuse – A Limitation of the Media Equation</a:t>
            </a:r>
            <a:r>
              <a:rPr lang="en-CA" sz="1200" dirty="0" smtClean="0"/>
              <a:t>. </a:t>
            </a:r>
            <a:r>
              <a:rPr lang="en-CA" sz="1200" i="1" dirty="0" smtClean="0"/>
              <a:t>Proc. </a:t>
            </a:r>
            <a:r>
              <a:rPr lang="en-CA" sz="1200" i="1" dirty="0"/>
              <a:t>of the Interact 2005 Workshop on </a:t>
            </a:r>
            <a:r>
              <a:rPr lang="en-CA" sz="1200" i="1" dirty="0" smtClean="0"/>
              <a:t>Abuse</a:t>
            </a:r>
            <a:r>
              <a:rPr lang="en-CA" sz="1200" dirty="0" smtClean="0"/>
              <a:t>.</a:t>
            </a:r>
            <a:endParaRPr lang="en-CA" sz="1200" b="1" dirty="0"/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402" y="1556792"/>
            <a:ext cx="3213979" cy="4278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2CB40-5420-49D3-98ED-CC7662707AF1}" type="slidenum">
              <a:rPr lang="en-CA" smtClean="0"/>
              <a:t>7</a:t>
            </a:fld>
            <a:endParaRPr lang="en-CA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90" y="1872670"/>
            <a:ext cx="4429534" cy="3335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Derek\AppData\Local\Microsoft\Windows\Temporary Internet Files\Content.IE5\3YXNQ8W4\MC900432662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5427">
            <a:off x="-657798" y="1131965"/>
            <a:ext cx="3188714" cy="3188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968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99592" y="5229200"/>
            <a:ext cx="25922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 smtClean="0"/>
              <a:t>human</a:t>
            </a:r>
          </a:p>
          <a:p>
            <a:r>
              <a:rPr lang="en-CA" sz="3200" dirty="0" smtClean="0"/>
              <a:t>authority</a:t>
            </a:r>
            <a:endParaRPr lang="en-CA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6601281" y="5229200"/>
            <a:ext cx="1188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 smtClean="0"/>
              <a:t>robot</a:t>
            </a:r>
            <a:endParaRPr lang="en-CA" sz="32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/>
              <p14:cNvContentPartPr/>
              <p14:nvPr/>
            </p14:nvContentPartPr>
            <p14:xfrm>
              <a:off x="1331640" y="2768632"/>
              <a:ext cx="5751360" cy="211428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11480" y="2756032"/>
                <a:ext cx="5790240" cy="21384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2CB40-5420-49D3-98ED-CC7662707AF1}" type="slidenum">
              <a:rPr lang="en-CA" smtClean="0"/>
              <a:t>8</a:t>
            </a:fld>
            <a:endParaRPr lang="en-CA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/>
              <p14:cNvContentPartPr/>
              <p14:nvPr/>
            </p14:nvContentPartPr>
            <p14:xfrm>
              <a:off x="1479349" y="2276709"/>
              <a:ext cx="446040" cy="957043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68909" y="2254385"/>
                <a:ext cx="473040" cy="9962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Ink 4"/>
              <p14:cNvContentPartPr/>
              <p14:nvPr/>
            </p14:nvContentPartPr>
            <p14:xfrm>
              <a:off x="3850560" y="2524192"/>
              <a:ext cx="1093680" cy="61020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840120" y="2515552"/>
                <a:ext cx="1109520" cy="62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Ink 5"/>
              <p14:cNvContentPartPr/>
              <p14:nvPr/>
            </p14:nvContentPartPr>
            <p14:xfrm>
              <a:off x="6752880" y="3098752"/>
              <a:ext cx="632880" cy="49788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734880" y="3085432"/>
                <a:ext cx="671040" cy="52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Ink 8"/>
              <p14:cNvContentPartPr/>
              <p14:nvPr/>
            </p14:nvContentPartPr>
            <p14:xfrm>
              <a:off x="6951600" y="2776192"/>
              <a:ext cx="217440" cy="21960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934320" y="2760352"/>
                <a:ext cx="254520" cy="25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Ink 9"/>
              <p14:cNvContentPartPr/>
              <p14:nvPr/>
            </p14:nvContentPartPr>
            <p14:xfrm>
              <a:off x="7058160" y="2991832"/>
              <a:ext cx="16200" cy="17712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044120" y="2977792"/>
                <a:ext cx="46800" cy="20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2" name="Ink 11"/>
              <p14:cNvContentPartPr/>
              <p14:nvPr/>
            </p14:nvContentPartPr>
            <p14:xfrm>
              <a:off x="6756120" y="3721912"/>
              <a:ext cx="587160" cy="46908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740280" y="3705352"/>
                <a:ext cx="623880" cy="50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4" name="Ink 13"/>
              <p14:cNvContentPartPr/>
              <p14:nvPr/>
            </p14:nvContentPartPr>
            <p14:xfrm>
              <a:off x="6666840" y="4297552"/>
              <a:ext cx="776520" cy="36288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651360" y="4291792"/>
                <a:ext cx="812880" cy="38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0" name="Ink 19"/>
              <p14:cNvContentPartPr/>
              <p14:nvPr/>
            </p14:nvContentPartPr>
            <p14:xfrm>
              <a:off x="4074840" y="2761072"/>
              <a:ext cx="679320" cy="1033920"/>
            </p14:xfrm>
          </p:contentPart>
        </mc:Choice>
        <mc:Fallback xmlns="">
          <p:pic>
            <p:nvPicPr>
              <p:cNvPr id="20" name="Ink 19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054680" y="2743792"/>
                <a:ext cx="720000" cy="105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5" name="Ink 24"/>
              <p14:cNvContentPartPr/>
              <p14:nvPr/>
            </p14:nvContentPartPr>
            <p14:xfrm>
              <a:off x="2026549" y="748509"/>
              <a:ext cx="3270240" cy="1772640"/>
            </p14:xfrm>
          </p:contentPart>
        </mc:Choice>
        <mc:Fallback xmlns="">
          <p:pic>
            <p:nvPicPr>
              <p:cNvPr id="25" name="Ink 24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012869" y="731949"/>
                <a:ext cx="3301200" cy="180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6" name="Ink 25"/>
              <p14:cNvContentPartPr/>
              <p14:nvPr/>
            </p14:nvContentPartPr>
            <p14:xfrm>
              <a:off x="6669000" y="3294592"/>
              <a:ext cx="775800" cy="1042200"/>
            </p14:xfrm>
          </p:contentPart>
        </mc:Choice>
        <mc:Fallback xmlns="">
          <p:pic>
            <p:nvPicPr>
              <p:cNvPr id="26" name="Ink 25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6651000" y="3287032"/>
                <a:ext cx="813240" cy="106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9" name="Ink 28"/>
              <p14:cNvContentPartPr/>
              <p14:nvPr/>
            </p14:nvContentPartPr>
            <p14:xfrm>
              <a:off x="1422720" y="2435992"/>
              <a:ext cx="499680" cy="523080"/>
            </p14:xfrm>
          </p:contentPart>
        </mc:Choice>
        <mc:Fallback xmlns="">
          <p:pic>
            <p:nvPicPr>
              <p:cNvPr id="29" name="Ink 28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400400" y="2417992"/>
                <a:ext cx="543600" cy="56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0" name="Ink 29"/>
              <p14:cNvContentPartPr/>
              <p14:nvPr/>
            </p14:nvContentPartPr>
            <p14:xfrm>
              <a:off x="4277520" y="3436792"/>
              <a:ext cx="53640" cy="629640"/>
            </p14:xfrm>
          </p:contentPart>
        </mc:Choice>
        <mc:Fallback xmlns="">
          <p:pic>
            <p:nvPicPr>
              <p:cNvPr id="30" name="Ink 29"/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4264920" y="3423112"/>
                <a:ext cx="83520" cy="660600"/>
              </a:xfrm>
              <a:prstGeom prst="rect">
                <a:avLst/>
              </a:prstGeom>
            </p:spPr>
          </p:pic>
        </mc:Fallback>
      </mc:AlternateContent>
      <p:sp>
        <p:nvSpPr>
          <p:cNvPr id="32" name="TextBox 31"/>
          <p:cNvSpPr txBox="1"/>
          <p:nvPr/>
        </p:nvSpPr>
        <p:spPr>
          <a:xfrm>
            <a:off x="2572200" y="1169665"/>
            <a:ext cx="327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/>
              <a:t>Kick the </a:t>
            </a:r>
            <a:r>
              <a:rPr lang="en-CA" sz="2800" dirty="0" smtClean="0"/>
              <a:t>robot</a:t>
            </a:r>
            <a:endParaRPr lang="en-CA" sz="2800" dirty="0"/>
          </a:p>
        </p:txBody>
      </p:sp>
    </p:spTree>
    <p:extLst>
      <p:ext uri="{BB962C8B-B14F-4D97-AF65-F5344CB8AC3E}">
        <p14:creationId xmlns:p14="http://schemas.microsoft.com/office/powerpoint/2010/main" val="3242347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99592" y="5229200"/>
            <a:ext cx="25922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 smtClean="0"/>
              <a:t>human</a:t>
            </a:r>
          </a:p>
          <a:p>
            <a:r>
              <a:rPr lang="en-CA" sz="3200" dirty="0" smtClean="0"/>
              <a:t>authority</a:t>
            </a:r>
            <a:endParaRPr lang="en-CA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6601281" y="5229200"/>
            <a:ext cx="1188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 smtClean="0"/>
              <a:t>robot</a:t>
            </a:r>
            <a:endParaRPr lang="en-CA" sz="32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2" name="Ink 31"/>
              <p14:cNvContentPartPr/>
              <p14:nvPr/>
            </p14:nvContentPartPr>
            <p14:xfrm>
              <a:off x="3850560" y="2524192"/>
              <a:ext cx="1093680" cy="610200"/>
            </p14:xfrm>
          </p:contentPart>
        </mc:Choice>
        <mc:Fallback xmlns="">
          <p:pic>
            <p:nvPicPr>
              <p:cNvPr id="32" name="Ink 31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840120" y="2515552"/>
                <a:ext cx="1109520" cy="62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3" name="Ink 32"/>
              <p14:cNvContentPartPr/>
              <p14:nvPr/>
            </p14:nvContentPartPr>
            <p14:xfrm>
              <a:off x="4074840" y="2761072"/>
              <a:ext cx="679320" cy="1305360"/>
            </p14:xfrm>
          </p:contentPart>
        </mc:Choice>
        <mc:Fallback xmlns="">
          <p:pic>
            <p:nvPicPr>
              <p:cNvPr id="33" name="Ink 32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054680" y="2743792"/>
                <a:ext cx="720000" cy="133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4" name="Ink 33"/>
              <p14:cNvContentPartPr/>
              <p14:nvPr/>
            </p14:nvContentPartPr>
            <p14:xfrm>
              <a:off x="1479240" y="2276872"/>
              <a:ext cx="446040" cy="956880"/>
            </p14:xfrm>
          </p:contentPart>
        </mc:Choice>
        <mc:Fallback xmlns="">
          <p:pic>
            <p:nvPicPr>
              <p:cNvPr id="34" name="Ink 33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468800" y="2254552"/>
                <a:ext cx="473040" cy="99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35" name="Ink 34"/>
              <p14:cNvContentPartPr/>
              <p14:nvPr/>
            </p14:nvContentPartPr>
            <p14:xfrm>
              <a:off x="1422720" y="2435992"/>
              <a:ext cx="499680" cy="523080"/>
            </p14:xfrm>
          </p:contentPart>
        </mc:Choice>
        <mc:Fallback xmlns="">
          <p:pic>
            <p:nvPicPr>
              <p:cNvPr id="35" name="Ink 34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400400" y="2417992"/>
                <a:ext cx="543600" cy="56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36" name="Ink 35"/>
              <p14:cNvContentPartPr/>
              <p14:nvPr/>
            </p14:nvContentPartPr>
            <p14:xfrm>
              <a:off x="1331640" y="2768632"/>
              <a:ext cx="3233160" cy="2114280"/>
            </p14:xfrm>
          </p:contentPart>
        </mc:Choice>
        <mc:Fallback xmlns="">
          <p:pic>
            <p:nvPicPr>
              <p:cNvPr id="36" name="Ink 35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311480" y="2756032"/>
                <a:ext cx="3267360" cy="213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53" name="Ink 52"/>
              <p14:cNvContentPartPr/>
              <p14:nvPr/>
            </p14:nvContentPartPr>
            <p14:xfrm>
              <a:off x="2891989" y="5632269"/>
              <a:ext cx="3396600" cy="255600"/>
            </p14:xfrm>
          </p:contentPart>
        </mc:Choice>
        <mc:Fallback xmlns="">
          <p:pic>
            <p:nvPicPr>
              <p:cNvPr id="53" name="Ink 52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859949" y="5612109"/>
                <a:ext cx="3436200" cy="30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60" name="Ink 59"/>
              <p14:cNvContentPartPr/>
              <p14:nvPr/>
            </p14:nvContentPartPr>
            <p14:xfrm>
              <a:off x="2720989" y="5483229"/>
              <a:ext cx="218880" cy="369000"/>
            </p14:xfrm>
          </p:contentPart>
        </mc:Choice>
        <mc:Fallback xmlns="">
          <p:pic>
            <p:nvPicPr>
              <p:cNvPr id="60" name="Ink 59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699749" y="5470269"/>
                <a:ext cx="258840" cy="40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64" name="Ink 63"/>
              <p14:cNvContentPartPr/>
              <p14:nvPr/>
            </p14:nvContentPartPr>
            <p14:xfrm>
              <a:off x="6187069" y="5483229"/>
              <a:ext cx="275040" cy="308880"/>
            </p14:xfrm>
          </p:contentPart>
        </mc:Choice>
        <mc:Fallback xmlns="">
          <p:pic>
            <p:nvPicPr>
              <p:cNvPr id="64" name="Ink 63"/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170509" y="5464149"/>
                <a:ext cx="310680" cy="35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8" name="Ink 17"/>
              <p14:cNvContentPartPr/>
              <p14:nvPr/>
            </p14:nvContentPartPr>
            <p14:xfrm>
              <a:off x="1331640" y="2276872"/>
              <a:ext cx="6113160" cy="2606040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311480" y="2254552"/>
                <a:ext cx="6152760" cy="263988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2CB40-5420-49D3-98ED-CC7662707AF1}" type="slidenum">
              <a:rPr lang="en-CA" smtClean="0"/>
              <a:t>9</a:t>
            </a:fld>
            <a:endParaRPr lang="en-CA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5" name="Ink 14"/>
              <p14:cNvContentPartPr/>
              <p14:nvPr/>
            </p14:nvContentPartPr>
            <p14:xfrm>
              <a:off x="2026549" y="748509"/>
              <a:ext cx="3270240" cy="177264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012869" y="731949"/>
                <a:ext cx="3301200" cy="1802160"/>
              </a:xfrm>
              <a:prstGeom prst="rect">
                <a:avLst/>
              </a:prstGeom>
            </p:spPr>
          </p:pic>
        </mc:Fallback>
      </mc:AlternateContent>
      <p:sp>
        <p:nvSpPr>
          <p:cNvPr id="16" name="TextBox 15"/>
          <p:cNvSpPr txBox="1"/>
          <p:nvPr/>
        </p:nvSpPr>
        <p:spPr>
          <a:xfrm>
            <a:off x="2572200" y="1169665"/>
            <a:ext cx="327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/>
              <a:t>Kick the </a:t>
            </a:r>
            <a:r>
              <a:rPr lang="en-CA" sz="2800" dirty="0" smtClean="0"/>
              <a:t>robot</a:t>
            </a:r>
            <a:endParaRPr lang="en-CA" sz="2800" dirty="0"/>
          </a:p>
        </p:txBody>
      </p:sp>
    </p:spTree>
    <p:extLst>
      <p:ext uri="{BB962C8B-B14F-4D97-AF65-F5344CB8AC3E}">
        <p14:creationId xmlns:p14="http://schemas.microsoft.com/office/powerpoint/2010/main" val="4182699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9304</TotalTime>
  <Words>327</Words>
  <Application>Microsoft Office PowerPoint</Application>
  <PresentationFormat>On-screen Show (4:3)</PresentationFormat>
  <Paragraphs>130</Paragraphs>
  <Slides>29</Slides>
  <Notes>28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Would You Do as a Robot  Commands?</vt:lpstr>
      <vt:lpstr>PowerPoint Presentation</vt:lpstr>
      <vt:lpstr>robots in society</vt:lpstr>
      <vt:lpstr>PowerPoint Presentation</vt:lpstr>
      <vt:lpstr>PowerPoint Presentation</vt:lpstr>
      <vt:lpstr>robot persuasion</vt:lpstr>
      <vt:lpstr>abusing robots</vt:lpstr>
      <vt:lpstr>PowerPoint Presentation</vt:lpstr>
      <vt:lpstr>PowerPoint Presentation</vt:lpstr>
      <vt:lpstr>PowerPoint Presentation</vt:lpstr>
      <vt:lpstr>research question   Will people obey robots to do  things they do not want to do?  </vt:lpstr>
      <vt:lpstr>PowerPoint Presentation</vt:lpstr>
      <vt:lpstr>PowerPoint Presentation</vt:lpstr>
      <vt:lpstr>attempt #1: mental fatigue</vt:lpstr>
      <vt:lpstr>attempt #2: difficult challenge</vt:lpstr>
      <vt:lpstr>attempt #3: embarrassment</vt:lpstr>
      <vt:lpstr>attempt #4: tedium</vt:lpstr>
      <vt:lpstr>PowerPoint Presentation</vt:lpstr>
      <vt:lpstr>PowerPoint Presentation</vt:lpstr>
      <vt:lpstr>PowerPoint Presentation</vt:lpstr>
      <vt:lpstr>PowerPoint Presentation</vt:lpstr>
      <vt:lpstr>prods</vt:lpstr>
      <vt:lpstr>results</vt:lpstr>
      <vt:lpstr>arguing with the robot</vt:lpstr>
      <vt:lpstr>PowerPoint Presentation</vt:lpstr>
      <vt:lpstr> ethics…  </vt:lpstr>
      <vt:lpstr>what’s next?</vt:lpstr>
      <vt:lpstr>what did we learn?</vt:lpstr>
      <vt:lpstr>Would YOU Do as a Robot Commands?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Derek Cormier</dc:creator>
  <cp:lastModifiedBy>Derek Cormier</cp:lastModifiedBy>
  <cp:revision>388</cp:revision>
  <dcterms:created xsi:type="dcterms:W3CDTF">2013-06-16T11:03:39Z</dcterms:created>
  <dcterms:modified xsi:type="dcterms:W3CDTF">2013-08-08T08:26:12Z</dcterms:modified>
</cp:coreProperties>
</file>